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2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3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4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5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50" r:id="rId5"/>
    <p:sldMasterId id="2147484016" r:id="rId6"/>
    <p:sldMasterId id="2147484388" r:id="rId7"/>
    <p:sldMasterId id="2147484389" r:id="rId8"/>
    <p:sldMasterId id="2147484391" r:id="rId9"/>
    <p:sldMasterId id="2147484392" r:id="rId10"/>
    <p:sldMasterId id="2147484394" r:id="rId11"/>
    <p:sldMasterId id="2147484402" r:id="rId12"/>
    <p:sldMasterId id="2147484413" r:id="rId13"/>
    <p:sldMasterId id="2147484801" r:id="rId14"/>
    <p:sldMasterId id="2147484803" r:id="rId15"/>
    <p:sldMasterId id="2147484804" r:id="rId16"/>
    <p:sldMasterId id="2147484805" r:id="rId17"/>
    <p:sldMasterId id="2147484806" r:id="rId18"/>
    <p:sldMasterId id="2147484808" r:id="rId19"/>
    <p:sldMasterId id="2147485143" r:id="rId20"/>
    <p:sldMasterId id="2147485155" r:id="rId21"/>
    <p:sldMasterId id="2147485179" r:id="rId22"/>
    <p:sldMasterId id="2147485191" r:id="rId23"/>
    <p:sldMasterId id="2147485264" r:id="rId24"/>
    <p:sldMasterId id="2147485820" r:id="rId25"/>
    <p:sldMasterId id="2147486278" r:id="rId26"/>
    <p:sldMasterId id="2147486290" r:id="rId27"/>
    <p:sldMasterId id="2147486302" r:id="rId28"/>
    <p:sldMasterId id="2147486792" r:id="rId29"/>
  </p:sldMasterIdLst>
  <p:notesMasterIdLst>
    <p:notesMasterId r:id="rId217"/>
  </p:notesMasterIdLst>
  <p:sldIdLst>
    <p:sldId id="1143" r:id="rId30"/>
    <p:sldId id="2317" r:id="rId31"/>
    <p:sldId id="2114" r:id="rId32"/>
    <p:sldId id="2116" r:id="rId33"/>
    <p:sldId id="437" r:id="rId34"/>
    <p:sldId id="2117" r:id="rId35"/>
    <p:sldId id="2316" r:id="rId36"/>
    <p:sldId id="2123" r:id="rId37"/>
    <p:sldId id="2311" r:id="rId38"/>
    <p:sldId id="2125" r:id="rId39"/>
    <p:sldId id="2128" r:id="rId40"/>
    <p:sldId id="2129" r:id="rId41"/>
    <p:sldId id="2309" r:id="rId42"/>
    <p:sldId id="2264" r:id="rId43"/>
    <p:sldId id="2313" r:id="rId44"/>
    <p:sldId id="2180" r:id="rId45"/>
    <p:sldId id="1089" r:id="rId46"/>
    <p:sldId id="1227" r:id="rId47"/>
    <p:sldId id="2266" r:id="rId48"/>
    <p:sldId id="2267" r:id="rId49"/>
    <p:sldId id="2238" r:id="rId50"/>
    <p:sldId id="404" r:id="rId51"/>
    <p:sldId id="1231" r:id="rId52"/>
    <p:sldId id="2269" r:id="rId53"/>
    <p:sldId id="986" r:id="rId54"/>
    <p:sldId id="1049" r:id="rId55"/>
    <p:sldId id="1237" r:id="rId56"/>
    <p:sldId id="2271" r:id="rId57"/>
    <p:sldId id="2270" r:id="rId58"/>
    <p:sldId id="2240" r:id="rId59"/>
    <p:sldId id="2212" r:id="rId60"/>
    <p:sldId id="2307" r:id="rId61"/>
    <p:sldId id="2254" r:id="rId62"/>
    <p:sldId id="2207" r:id="rId63"/>
    <p:sldId id="1699" r:id="rId64"/>
    <p:sldId id="914" r:id="rId65"/>
    <p:sldId id="1978" r:id="rId66"/>
    <p:sldId id="995" r:id="rId67"/>
    <p:sldId id="1085" r:id="rId68"/>
    <p:sldId id="2321" r:id="rId69"/>
    <p:sldId id="2255" r:id="rId70"/>
    <p:sldId id="2016" r:id="rId71"/>
    <p:sldId id="802" r:id="rId72"/>
    <p:sldId id="1826" r:id="rId73"/>
    <p:sldId id="1966" r:id="rId74"/>
    <p:sldId id="1247" r:id="rId75"/>
    <p:sldId id="2159" r:id="rId76"/>
    <p:sldId id="2322" r:id="rId77"/>
    <p:sldId id="2161" r:id="rId78"/>
    <p:sldId id="2163" r:id="rId79"/>
    <p:sldId id="2164" r:id="rId80"/>
    <p:sldId id="2043" r:id="rId81"/>
    <p:sldId id="2310" r:id="rId82"/>
    <p:sldId id="2166" r:id="rId83"/>
    <p:sldId id="1985" r:id="rId84"/>
    <p:sldId id="1746" r:id="rId85"/>
    <p:sldId id="2323" r:id="rId86"/>
    <p:sldId id="1840" r:id="rId87"/>
    <p:sldId id="1252" r:id="rId88"/>
    <p:sldId id="1464" r:id="rId89"/>
    <p:sldId id="641" r:id="rId90"/>
    <p:sldId id="1463" r:id="rId91"/>
    <p:sldId id="2273" r:id="rId92"/>
    <p:sldId id="1750" r:id="rId93"/>
    <p:sldId id="1482" r:id="rId94"/>
    <p:sldId id="2218" r:id="rId95"/>
    <p:sldId id="2274" r:id="rId96"/>
    <p:sldId id="2275" r:id="rId97"/>
    <p:sldId id="2324" r:id="rId98"/>
    <p:sldId id="1487" r:id="rId99"/>
    <p:sldId id="2251" r:id="rId100"/>
    <p:sldId id="2308" r:id="rId101"/>
    <p:sldId id="2030" r:id="rId102"/>
    <p:sldId id="1633" r:id="rId103"/>
    <p:sldId id="1634" r:id="rId104"/>
    <p:sldId id="2325" r:id="rId105"/>
    <p:sldId id="2278" r:id="rId106"/>
    <p:sldId id="2257" r:id="rId107"/>
    <p:sldId id="2280" r:id="rId108"/>
    <p:sldId id="2048" r:id="rId109"/>
    <p:sldId id="2281" r:id="rId110"/>
    <p:sldId id="2328" r:id="rId111"/>
    <p:sldId id="1847" r:id="rId112"/>
    <p:sldId id="2330" r:id="rId113"/>
    <p:sldId id="2258" r:id="rId114"/>
    <p:sldId id="2334" r:id="rId115"/>
    <p:sldId id="2332" r:id="rId116"/>
    <p:sldId id="277" r:id="rId117"/>
    <p:sldId id="2335" r:id="rId118"/>
    <p:sldId id="2095" r:id="rId119"/>
    <p:sldId id="2283" r:id="rId120"/>
    <p:sldId id="2202" r:id="rId121"/>
    <p:sldId id="2081" r:id="rId122"/>
    <p:sldId id="2100" r:id="rId123"/>
    <p:sldId id="2171" r:id="rId124"/>
    <p:sldId id="2083" r:id="rId125"/>
    <p:sldId id="2339" r:id="rId126"/>
    <p:sldId id="2245" r:id="rId127"/>
    <p:sldId id="2338" r:id="rId128"/>
    <p:sldId id="2170" r:id="rId129"/>
    <p:sldId id="2084" r:id="rId130"/>
    <p:sldId id="2085" r:id="rId131"/>
    <p:sldId id="1855" r:id="rId132"/>
    <p:sldId id="2086" r:id="rId133"/>
    <p:sldId id="2072" r:id="rId134"/>
    <p:sldId id="2113" r:id="rId135"/>
    <p:sldId id="2203" r:id="rId136"/>
    <p:sldId id="1724" r:id="rId137"/>
    <p:sldId id="298" r:id="rId138"/>
    <p:sldId id="2105" r:id="rId139"/>
    <p:sldId id="2107" r:id="rId140"/>
    <p:sldId id="2284" r:id="rId141"/>
    <p:sldId id="2173" r:id="rId142"/>
    <p:sldId id="2184" r:id="rId143"/>
    <p:sldId id="1465" r:id="rId144"/>
    <p:sldId id="2243" r:id="rId145"/>
    <p:sldId id="1307" r:id="rId146"/>
    <p:sldId id="1944" r:id="rId147"/>
    <p:sldId id="2246" r:id="rId148"/>
    <p:sldId id="2078" r:id="rId149"/>
    <p:sldId id="2260" r:id="rId150"/>
    <p:sldId id="1882" r:id="rId151"/>
    <p:sldId id="2344" r:id="rId152"/>
    <p:sldId id="1695" r:id="rId153"/>
    <p:sldId id="1330" r:id="rId154"/>
    <p:sldId id="1772" r:id="rId155"/>
    <p:sldId id="1719" r:id="rId156"/>
    <p:sldId id="1720" r:id="rId157"/>
    <p:sldId id="1866" r:id="rId158"/>
    <p:sldId id="429" r:id="rId159"/>
    <p:sldId id="1339" r:id="rId160"/>
    <p:sldId id="1702" r:id="rId161"/>
    <p:sldId id="2285" r:id="rId162"/>
    <p:sldId id="1340" r:id="rId163"/>
    <p:sldId id="2286" r:id="rId164"/>
    <p:sldId id="2287" r:id="rId165"/>
    <p:sldId id="2200" r:id="rId166"/>
    <p:sldId id="1521" r:id="rId167"/>
    <p:sldId id="2292" r:id="rId168"/>
    <p:sldId id="2289" r:id="rId169"/>
    <p:sldId id="2288" r:id="rId170"/>
    <p:sldId id="2293" r:id="rId171"/>
    <p:sldId id="2290" r:id="rId172"/>
    <p:sldId id="2294" r:id="rId173"/>
    <p:sldId id="2297" r:id="rId174"/>
    <p:sldId id="1365" r:id="rId175"/>
    <p:sldId id="329" r:id="rId176"/>
    <p:sldId id="1160" r:id="rId177"/>
    <p:sldId id="2298" r:id="rId178"/>
    <p:sldId id="1797" r:id="rId179"/>
    <p:sldId id="2049" r:id="rId180"/>
    <p:sldId id="1965" r:id="rId181"/>
    <p:sldId id="2299" r:id="rId182"/>
    <p:sldId id="1354" r:id="rId183"/>
    <p:sldId id="2300" r:id="rId184"/>
    <p:sldId id="2301" r:id="rId185"/>
    <p:sldId id="1952" r:id="rId186"/>
    <p:sldId id="2302" r:id="rId187"/>
    <p:sldId id="2303" r:id="rId188"/>
    <p:sldId id="2304" r:id="rId189"/>
    <p:sldId id="2305" r:id="rId190"/>
    <p:sldId id="1349" r:id="rId191"/>
    <p:sldId id="1004" r:id="rId192"/>
    <p:sldId id="2259" r:id="rId193"/>
    <p:sldId id="2005" r:id="rId194"/>
    <p:sldId id="2346" r:id="rId195"/>
    <p:sldId id="1898" r:id="rId196"/>
    <p:sldId id="1221" r:id="rId197"/>
    <p:sldId id="1222" r:id="rId198"/>
    <p:sldId id="1223" r:id="rId199"/>
    <p:sldId id="1224" r:id="rId200"/>
    <p:sldId id="2092" r:id="rId201"/>
    <p:sldId id="2261" r:id="rId202"/>
    <p:sldId id="1959" r:id="rId203"/>
    <p:sldId id="1960" r:id="rId204"/>
    <p:sldId id="1905" r:id="rId205"/>
    <p:sldId id="2038" r:id="rId206"/>
    <p:sldId id="1904" r:id="rId207"/>
    <p:sldId id="2064" r:id="rId208"/>
    <p:sldId id="2065" r:id="rId209"/>
    <p:sldId id="2066" r:id="rId210"/>
    <p:sldId id="2067" r:id="rId211"/>
    <p:sldId id="2011" r:id="rId212"/>
    <p:sldId id="2194" r:id="rId213"/>
    <p:sldId id="2055" r:id="rId214"/>
    <p:sldId id="2060" r:id="rId215"/>
    <p:sldId id="2189" r:id="rId2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5625" indent="317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00"/>
    <a:srgbClr val="CCFFFF"/>
    <a:srgbClr val="FFFF66"/>
    <a:srgbClr val="0000FF"/>
    <a:srgbClr val="0000CC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5932" autoAdjust="0"/>
  </p:normalViewPr>
  <p:slideViewPr>
    <p:cSldViewPr>
      <p:cViewPr varScale="1">
        <p:scale>
          <a:sx n="73" d="100"/>
          <a:sy n="73" d="100"/>
        </p:scale>
        <p:origin x="72" y="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8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3.xml"/><Relationship Id="rId63" Type="http://schemas.openxmlformats.org/officeDocument/2006/relationships/slide" Target="slides/slide34.xml"/><Relationship Id="rId84" Type="http://schemas.openxmlformats.org/officeDocument/2006/relationships/slide" Target="slides/slide55.xml"/><Relationship Id="rId138" Type="http://schemas.openxmlformats.org/officeDocument/2006/relationships/slide" Target="slides/slide109.xml"/><Relationship Id="rId159" Type="http://schemas.openxmlformats.org/officeDocument/2006/relationships/slide" Target="slides/slide130.xml"/><Relationship Id="rId170" Type="http://schemas.openxmlformats.org/officeDocument/2006/relationships/slide" Target="slides/slide141.xml"/><Relationship Id="rId191" Type="http://schemas.openxmlformats.org/officeDocument/2006/relationships/slide" Target="slides/slide162.xml"/><Relationship Id="rId205" Type="http://schemas.openxmlformats.org/officeDocument/2006/relationships/slide" Target="slides/slide176.xml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3.xml"/><Relationship Id="rId53" Type="http://schemas.openxmlformats.org/officeDocument/2006/relationships/slide" Target="slides/slide24.xml"/><Relationship Id="rId74" Type="http://schemas.openxmlformats.org/officeDocument/2006/relationships/slide" Target="slides/slide45.xml"/><Relationship Id="rId128" Type="http://schemas.openxmlformats.org/officeDocument/2006/relationships/slide" Target="slides/slide99.xml"/><Relationship Id="rId149" Type="http://schemas.openxmlformats.org/officeDocument/2006/relationships/slide" Target="slides/slide120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160" Type="http://schemas.openxmlformats.org/officeDocument/2006/relationships/slide" Target="slides/slide131.xml"/><Relationship Id="rId165" Type="http://schemas.openxmlformats.org/officeDocument/2006/relationships/slide" Target="slides/slide136.xml"/><Relationship Id="rId181" Type="http://schemas.openxmlformats.org/officeDocument/2006/relationships/slide" Target="slides/slide152.xml"/><Relationship Id="rId186" Type="http://schemas.openxmlformats.org/officeDocument/2006/relationships/slide" Target="slides/slide157.xml"/><Relationship Id="rId216" Type="http://schemas.openxmlformats.org/officeDocument/2006/relationships/slide" Target="slides/slide187.xml"/><Relationship Id="rId211" Type="http://schemas.openxmlformats.org/officeDocument/2006/relationships/slide" Target="slides/slide182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113" Type="http://schemas.openxmlformats.org/officeDocument/2006/relationships/slide" Target="slides/slide84.xml"/><Relationship Id="rId118" Type="http://schemas.openxmlformats.org/officeDocument/2006/relationships/slide" Target="slides/slide89.xml"/><Relationship Id="rId134" Type="http://schemas.openxmlformats.org/officeDocument/2006/relationships/slide" Target="slides/slide105.xml"/><Relationship Id="rId139" Type="http://schemas.openxmlformats.org/officeDocument/2006/relationships/slide" Target="slides/slide110.xml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150" Type="http://schemas.openxmlformats.org/officeDocument/2006/relationships/slide" Target="slides/slide121.xml"/><Relationship Id="rId155" Type="http://schemas.openxmlformats.org/officeDocument/2006/relationships/slide" Target="slides/slide126.xml"/><Relationship Id="rId171" Type="http://schemas.openxmlformats.org/officeDocument/2006/relationships/slide" Target="slides/slide142.xml"/><Relationship Id="rId176" Type="http://schemas.openxmlformats.org/officeDocument/2006/relationships/slide" Target="slides/slide147.xml"/><Relationship Id="rId192" Type="http://schemas.openxmlformats.org/officeDocument/2006/relationships/slide" Target="slides/slide163.xml"/><Relationship Id="rId197" Type="http://schemas.openxmlformats.org/officeDocument/2006/relationships/slide" Target="slides/slide168.xml"/><Relationship Id="rId206" Type="http://schemas.openxmlformats.org/officeDocument/2006/relationships/slide" Target="slides/slide177.xml"/><Relationship Id="rId201" Type="http://schemas.openxmlformats.org/officeDocument/2006/relationships/slide" Target="slides/slide172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slide" Target="slides/slide74.xml"/><Relationship Id="rId108" Type="http://schemas.openxmlformats.org/officeDocument/2006/relationships/slide" Target="slides/slide79.xml"/><Relationship Id="rId124" Type="http://schemas.openxmlformats.org/officeDocument/2006/relationships/slide" Target="slides/slide95.xml"/><Relationship Id="rId129" Type="http://schemas.openxmlformats.org/officeDocument/2006/relationships/slide" Target="slides/slide100.xml"/><Relationship Id="rId54" Type="http://schemas.openxmlformats.org/officeDocument/2006/relationships/slide" Target="slides/slide25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40" Type="http://schemas.openxmlformats.org/officeDocument/2006/relationships/slide" Target="slides/slide111.xml"/><Relationship Id="rId145" Type="http://schemas.openxmlformats.org/officeDocument/2006/relationships/slide" Target="slides/slide116.xml"/><Relationship Id="rId161" Type="http://schemas.openxmlformats.org/officeDocument/2006/relationships/slide" Target="slides/slide132.xml"/><Relationship Id="rId166" Type="http://schemas.openxmlformats.org/officeDocument/2006/relationships/slide" Target="slides/slide137.xml"/><Relationship Id="rId182" Type="http://schemas.openxmlformats.org/officeDocument/2006/relationships/slide" Target="slides/slide153.xml"/><Relationship Id="rId187" Type="http://schemas.openxmlformats.org/officeDocument/2006/relationships/slide" Target="slides/slide158.xml"/><Relationship Id="rId217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12" Type="http://schemas.openxmlformats.org/officeDocument/2006/relationships/slide" Target="slides/slide183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49" Type="http://schemas.openxmlformats.org/officeDocument/2006/relationships/slide" Target="slides/slide20.xml"/><Relationship Id="rId114" Type="http://schemas.openxmlformats.org/officeDocument/2006/relationships/slide" Target="slides/slide85.xml"/><Relationship Id="rId119" Type="http://schemas.openxmlformats.org/officeDocument/2006/relationships/slide" Target="slides/slide90.xml"/><Relationship Id="rId44" Type="http://schemas.openxmlformats.org/officeDocument/2006/relationships/slide" Target="slides/slide15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130" Type="http://schemas.openxmlformats.org/officeDocument/2006/relationships/slide" Target="slides/slide101.xml"/><Relationship Id="rId135" Type="http://schemas.openxmlformats.org/officeDocument/2006/relationships/slide" Target="slides/slide106.xml"/><Relationship Id="rId151" Type="http://schemas.openxmlformats.org/officeDocument/2006/relationships/slide" Target="slides/slide122.xml"/><Relationship Id="rId156" Type="http://schemas.openxmlformats.org/officeDocument/2006/relationships/slide" Target="slides/slide127.xml"/><Relationship Id="rId177" Type="http://schemas.openxmlformats.org/officeDocument/2006/relationships/slide" Target="slides/slide148.xml"/><Relationship Id="rId198" Type="http://schemas.openxmlformats.org/officeDocument/2006/relationships/slide" Target="slides/slide169.xml"/><Relationship Id="rId172" Type="http://schemas.openxmlformats.org/officeDocument/2006/relationships/slide" Target="slides/slide143.xml"/><Relationship Id="rId193" Type="http://schemas.openxmlformats.org/officeDocument/2006/relationships/slide" Target="slides/slide164.xml"/><Relationship Id="rId202" Type="http://schemas.openxmlformats.org/officeDocument/2006/relationships/slide" Target="slides/slide173.xml"/><Relationship Id="rId207" Type="http://schemas.openxmlformats.org/officeDocument/2006/relationships/slide" Target="slides/slide178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0.xml"/><Relationship Id="rId109" Type="http://schemas.openxmlformats.org/officeDocument/2006/relationships/slide" Target="slides/slide8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slide" Target="slides/slide75.xml"/><Relationship Id="rId120" Type="http://schemas.openxmlformats.org/officeDocument/2006/relationships/slide" Target="slides/slide91.xml"/><Relationship Id="rId125" Type="http://schemas.openxmlformats.org/officeDocument/2006/relationships/slide" Target="slides/slide96.xml"/><Relationship Id="rId141" Type="http://schemas.openxmlformats.org/officeDocument/2006/relationships/slide" Target="slides/slide112.xml"/><Relationship Id="rId146" Type="http://schemas.openxmlformats.org/officeDocument/2006/relationships/slide" Target="slides/slide117.xml"/><Relationship Id="rId167" Type="http://schemas.openxmlformats.org/officeDocument/2006/relationships/slide" Target="slides/slide138.xml"/><Relationship Id="rId188" Type="http://schemas.openxmlformats.org/officeDocument/2006/relationships/slide" Target="slides/slide15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162" Type="http://schemas.openxmlformats.org/officeDocument/2006/relationships/slide" Target="slides/slide133.xml"/><Relationship Id="rId183" Type="http://schemas.openxmlformats.org/officeDocument/2006/relationships/slide" Target="slides/slide154.xml"/><Relationship Id="rId213" Type="http://schemas.openxmlformats.org/officeDocument/2006/relationships/slide" Target="slides/slide184.xml"/><Relationship Id="rId218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6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115" Type="http://schemas.openxmlformats.org/officeDocument/2006/relationships/slide" Target="slides/slide86.xml"/><Relationship Id="rId131" Type="http://schemas.openxmlformats.org/officeDocument/2006/relationships/slide" Target="slides/slide102.xml"/><Relationship Id="rId136" Type="http://schemas.openxmlformats.org/officeDocument/2006/relationships/slide" Target="slides/slide107.xml"/><Relationship Id="rId157" Type="http://schemas.openxmlformats.org/officeDocument/2006/relationships/slide" Target="slides/slide128.xml"/><Relationship Id="rId178" Type="http://schemas.openxmlformats.org/officeDocument/2006/relationships/slide" Target="slides/slide149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52" Type="http://schemas.openxmlformats.org/officeDocument/2006/relationships/slide" Target="slides/slide123.xml"/><Relationship Id="rId173" Type="http://schemas.openxmlformats.org/officeDocument/2006/relationships/slide" Target="slides/slide144.xml"/><Relationship Id="rId194" Type="http://schemas.openxmlformats.org/officeDocument/2006/relationships/slide" Target="slides/slide165.xml"/><Relationship Id="rId199" Type="http://schemas.openxmlformats.org/officeDocument/2006/relationships/slide" Target="slides/slide170.xml"/><Relationship Id="rId203" Type="http://schemas.openxmlformats.org/officeDocument/2006/relationships/slide" Target="slides/slide174.xml"/><Relationship Id="rId208" Type="http://schemas.openxmlformats.org/officeDocument/2006/relationships/slide" Target="slides/slide179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slide" Target="slides/slide76.xml"/><Relationship Id="rId126" Type="http://schemas.openxmlformats.org/officeDocument/2006/relationships/slide" Target="slides/slide97.xml"/><Relationship Id="rId147" Type="http://schemas.openxmlformats.org/officeDocument/2006/relationships/slide" Target="slides/slide118.xml"/><Relationship Id="rId168" Type="http://schemas.openxmlformats.org/officeDocument/2006/relationships/slide" Target="slides/slide13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121" Type="http://schemas.openxmlformats.org/officeDocument/2006/relationships/slide" Target="slides/slide92.xml"/><Relationship Id="rId142" Type="http://schemas.openxmlformats.org/officeDocument/2006/relationships/slide" Target="slides/slide113.xml"/><Relationship Id="rId163" Type="http://schemas.openxmlformats.org/officeDocument/2006/relationships/slide" Target="slides/slide134.xml"/><Relationship Id="rId184" Type="http://schemas.openxmlformats.org/officeDocument/2006/relationships/slide" Target="slides/slide155.xml"/><Relationship Id="rId189" Type="http://schemas.openxmlformats.org/officeDocument/2006/relationships/slide" Target="slides/slide160.xml"/><Relationship Id="rId219" Type="http://schemas.openxmlformats.org/officeDocument/2006/relationships/viewProps" Target="viewProps.xml"/><Relationship Id="rId3" Type="http://schemas.openxmlformats.org/officeDocument/2006/relationships/customXml" Target="../customXml/item3.xml"/><Relationship Id="rId214" Type="http://schemas.openxmlformats.org/officeDocument/2006/relationships/slide" Target="slides/slide185.xml"/><Relationship Id="rId25" Type="http://schemas.openxmlformats.org/officeDocument/2006/relationships/slideMaster" Target="slideMasters/slideMaster22.xml"/><Relationship Id="rId46" Type="http://schemas.openxmlformats.org/officeDocument/2006/relationships/slide" Target="slides/slide17.xml"/><Relationship Id="rId67" Type="http://schemas.openxmlformats.org/officeDocument/2006/relationships/slide" Target="slides/slide38.xml"/><Relationship Id="rId116" Type="http://schemas.openxmlformats.org/officeDocument/2006/relationships/slide" Target="slides/slide87.xml"/><Relationship Id="rId137" Type="http://schemas.openxmlformats.org/officeDocument/2006/relationships/slide" Target="slides/slide108.xml"/><Relationship Id="rId158" Type="http://schemas.openxmlformats.org/officeDocument/2006/relationships/slide" Target="slides/slide129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2.xml"/><Relationship Id="rId62" Type="http://schemas.openxmlformats.org/officeDocument/2006/relationships/slide" Target="slides/slide33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111" Type="http://schemas.openxmlformats.org/officeDocument/2006/relationships/slide" Target="slides/slide82.xml"/><Relationship Id="rId132" Type="http://schemas.openxmlformats.org/officeDocument/2006/relationships/slide" Target="slides/slide103.xml"/><Relationship Id="rId153" Type="http://schemas.openxmlformats.org/officeDocument/2006/relationships/slide" Target="slides/slide124.xml"/><Relationship Id="rId174" Type="http://schemas.openxmlformats.org/officeDocument/2006/relationships/slide" Target="slides/slide145.xml"/><Relationship Id="rId179" Type="http://schemas.openxmlformats.org/officeDocument/2006/relationships/slide" Target="slides/slide150.xml"/><Relationship Id="rId195" Type="http://schemas.openxmlformats.org/officeDocument/2006/relationships/slide" Target="slides/slide166.xml"/><Relationship Id="rId209" Type="http://schemas.openxmlformats.org/officeDocument/2006/relationships/slide" Target="slides/slide180.xml"/><Relationship Id="rId190" Type="http://schemas.openxmlformats.org/officeDocument/2006/relationships/slide" Target="slides/slide161.xml"/><Relationship Id="rId204" Type="http://schemas.openxmlformats.org/officeDocument/2006/relationships/slide" Target="slides/slide175.xml"/><Relationship Id="rId220" Type="http://schemas.openxmlformats.org/officeDocument/2006/relationships/theme" Target="theme/theme1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7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27" Type="http://schemas.openxmlformats.org/officeDocument/2006/relationships/slide" Target="slides/slide98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.xml"/><Relationship Id="rId52" Type="http://schemas.openxmlformats.org/officeDocument/2006/relationships/slide" Target="slides/slide23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122" Type="http://schemas.openxmlformats.org/officeDocument/2006/relationships/slide" Target="slides/slide93.xml"/><Relationship Id="rId143" Type="http://schemas.openxmlformats.org/officeDocument/2006/relationships/slide" Target="slides/slide114.xml"/><Relationship Id="rId148" Type="http://schemas.openxmlformats.org/officeDocument/2006/relationships/slide" Target="slides/slide119.xml"/><Relationship Id="rId164" Type="http://schemas.openxmlformats.org/officeDocument/2006/relationships/slide" Target="slides/slide135.xml"/><Relationship Id="rId169" Type="http://schemas.openxmlformats.org/officeDocument/2006/relationships/slide" Target="slides/slide140.xml"/><Relationship Id="rId185" Type="http://schemas.openxmlformats.org/officeDocument/2006/relationships/slide" Target="slides/slide15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51.xml"/><Relationship Id="rId210" Type="http://schemas.openxmlformats.org/officeDocument/2006/relationships/slide" Target="slides/slide181.xml"/><Relationship Id="rId215" Type="http://schemas.openxmlformats.org/officeDocument/2006/relationships/slide" Target="slides/slide186.xml"/><Relationship Id="rId26" Type="http://schemas.openxmlformats.org/officeDocument/2006/relationships/slideMaster" Target="slideMasters/slideMaster23.xml"/><Relationship Id="rId47" Type="http://schemas.openxmlformats.org/officeDocument/2006/relationships/slide" Target="slides/slide18.xml"/><Relationship Id="rId68" Type="http://schemas.openxmlformats.org/officeDocument/2006/relationships/slide" Target="slides/slide39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33" Type="http://schemas.openxmlformats.org/officeDocument/2006/relationships/slide" Target="slides/slide104.xml"/><Relationship Id="rId154" Type="http://schemas.openxmlformats.org/officeDocument/2006/relationships/slide" Target="slides/slide125.xml"/><Relationship Id="rId175" Type="http://schemas.openxmlformats.org/officeDocument/2006/relationships/slide" Target="slides/slide146.xml"/><Relationship Id="rId196" Type="http://schemas.openxmlformats.org/officeDocument/2006/relationships/slide" Target="slides/slide167.xml"/><Relationship Id="rId200" Type="http://schemas.openxmlformats.org/officeDocument/2006/relationships/slide" Target="slides/slide171.xml"/><Relationship Id="rId16" Type="http://schemas.openxmlformats.org/officeDocument/2006/relationships/slideMaster" Target="slideMasters/slideMaster13.xml"/><Relationship Id="rId221" Type="http://schemas.openxmlformats.org/officeDocument/2006/relationships/tableStyles" Target="tableStyles.xml"/><Relationship Id="rId37" Type="http://schemas.openxmlformats.org/officeDocument/2006/relationships/slide" Target="slides/slide8.xml"/><Relationship Id="rId58" Type="http://schemas.openxmlformats.org/officeDocument/2006/relationships/slide" Target="slides/slide29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23" Type="http://schemas.openxmlformats.org/officeDocument/2006/relationships/slide" Target="slides/slide94.xml"/><Relationship Id="rId144" Type="http://schemas.openxmlformats.org/officeDocument/2006/relationships/slide" Target="slides/slide1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E6C7CD35-B451-4164-8C7F-99C44A67E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DDC6C577-5454-4175-905B-BA3F7DE084F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2C178835-6609-4E27-ABC5-C9637C98ED4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5549536F-0781-4A21-BE42-51100ED41D6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3AEDFE2D-7704-4178-ABDF-D069767EF20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>
            <a:extLst>
              <a:ext uri="{FF2B5EF4-FFF2-40B4-BE49-F238E27FC236}">
                <a16:creationId xmlns:a16="http://schemas.microsoft.com/office/drawing/2014/main" id="{41B59459-88D2-42FE-A0CA-6C62CF0E39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DF74B74-A118-4762-B5A4-A03CE0767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2449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8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20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16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">
            <a:extLst>
              <a:ext uri="{FF2B5EF4-FFF2-40B4-BE49-F238E27FC236}">
                <a16:creationId xmlns:a16="http://schemas.microsoft.com/office/drawing/2014/main" id="{012BF07F-506C-4D54-97E6-A59FFD1B54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Text Box 2">
            <a:extLst>
              <a:ext uri="{FF2B5EF4-FFF2-40B4-BE49-F238E27FC236}">
                <a16:creationId xmlns:a16="http://schemas.microsoft.com/office/drawing/2014/main" id="{DD50077C-13A8-4952-B2D1-235342471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4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3675" indent="-193675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altLang="en-US">
                <a:latin typeface="Arial" panose="020B0604020202020204" pitchFamily="34" charset="0"/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>
            <a:extLst>
              <a:ext uri="{FF2B5EF4-FFF2-40B4-BE49-F238E27FC236}">
                <a16:creationId xmlns:a16="http://schemas.microsoft.com/office/drawing/2014/main" id="{BF8EBF10-6469-4082-B072-35FCE1DC37C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90D7B2D-1C8D-4228-A102-053294F5224F}" type="slidenum">
              <a:rPr lang="en-US" altLang="en-US" sz="1200"/>
              <a:pPr algn="r"/>
              <a:t>70</a:t>
            </a:fld>
            <a:endParaRPr lang="en-US" altLang="en-US" sz="1200"/>
          </a:p>
        </p:txBody>
      </p:sp>
      <p:sp>
        <p:nvSpPr>
          <p:cNvPr id="215043" name="Rectangle 2">
            <a:extLst>
              <a:ext uri="{FF2B5EF4-FFF2-40B4-BE49-F238E27FC236}">
                <a16:creationId xmlns:a16="http://schemas.microsoft.com/office/drawing/2014/main" id="{A51D43EB-A6D0-4861-910A-F1320A5B0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>
            <a:extLst>
              <a:ext uri="{FF2B5EF4-FFF2-40B4-BE49-F238E27FC236}">
                <a16:creationId xmlns:a16="http://schemas.microsoft.com/office/drawing/2014/main" id="{AB4F45FE-D1FB-4673-9C65-08F99C0D0B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>
            <a:extLst>
              <a:ext uri="{FF2B5EF4-FFF2-40B4-BE49-F238E27FC236}">
                <a16:creationId xmlns:a16="http://schemas.microsoft.com/office/drawing/2014/main" id="{E3594127-CF36-4C43-A897-E2421099A8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6E48A6-583B-40D3-9CAC-2C404E829826}" type="slidenum">
              <a:rPr lang="en-US" altLang="en-US" sz="1200" smtClean="0"/>
              <a:pPr/>
              <a:t>109</a:t>
            </a:fld>
            <a:endParaRPr lang="en-US" altLang="en-US" sz="1200"/>
          </a:p>
        </p:txBody>
      </p:sp>
      <p:sp>
        <p:nvSpPr>
          <p:cNvPr id="254979" name="Rectangle 2">
            <a:extLst>
              <a:ext uri="{FF2B5EF4-FFF2-40B4-BE49-F238E27FC236}">
                <a16:creationId xmlns:a16="http://schemas.microsoft.com/office/drawing/2014/main" id="{3984BAE1-00B2-48CA-B3FE-6ED8BBA20C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>
            <a:extLst>
              <a:ext uri="{FF2B5EF4-FFF2-40B4-BE49-F238E27FC236}">
                <a16:creationId xmlns:a16="http://schemas.microsoft.com/office/drawing/2014/main" id="{9586E158-DC54-419D-A107-BAEE6239C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>
            <a:extLst>
              <a:ext uri="{FF2B5EF4-FFF2-40B4-BE49-F238E27FC236}">
                <a16:creationId xmlns:a16="http://schemas.microsoft.com/office/drawing/2014/main" id="{404E0070-54E9-4CD7-AE86-80AD86A439C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6689001-DE64-4FB7-93BA-EEFF28855DC0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126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387" name="Rectangle 2">
            <a:extLst>
              <a:ext uri="{FF2B5EF4-FFF2-40B4-BE49-F238E27FC236}">
                <a16:creationId xmlns:a16="http://schemas.microsoft.com/office/drawing/2014/main" id="{B43D530E-9DA8-4B88-A9C2-D6057021CC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>
            <a:extLst>
              <a:ext uri="{FF2B5EF4-FFF2-40B4-BE49-F238E27FC236}">
                <a16:creationId xmlns:a16="http://schemas.microsoft.com/office/drawing/2014/main" id="{9B5148AE-AAA2-4114-96B7-35957128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id="{CF766DCA-0ACF-4549-B544-C67A404A14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69477E-54EB-45DD-B23B-058D2CC215BF}" type="slidenum">
              <a:rPr lang="en-US" altLang="en-US" sz="1200" smtClean="0"/>
              <a:pPr/>
              <a:t>147</a:t>
            </a:fld>
            <a:endParaRPr lang="en-US" altLang="en-US" sz="1200"/>
          </a:p>
        </p:txBody>
      </p:sp>
      <p:sp>
        <p:nvSpPr>
          <p:cNvPr id="294915" name="Rectangle 2">
            <a:extLst>
              <a:ext uri="{FF2B5EF4-FFF2-40B4-BE49-F238E27FC236}">
                <a16:creationId xmlns:a16="http://schemas.microsoft.com/office/drawing/2014/main" id="{3C4D045B-904F-4763-BFD0-BFF8174C5B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>
            <a:extLst>
              <a:ext uri="{FF2B5EF4-FFF2-40B4-BE49-F238E27FC236}">
                <a16:creationId xmlns:a16="http://schemas.microsoft.com/office/drawing/2014/main" id="{9E0ACE94-A3D6-4F27-86DC-A5D9ABB4D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88" indent="0" algn="ctr">
              <a:buNone/>
              <a:defRPr/>
            </a:lvl2pPr>
            <a:lvl3pPr marL="912979" indent="0" algn="ctr">
              <a:buNone/>
              <a:defRPr/>
            </a:lvl3pPr>
            <a:lvl4pPr marL="1369470" indent="0" algn="ctr">
              <a:buNone/>
              <a:defRPr/>
            </a:lvl4pPr>
            <a:lvl5pPr marL="1825958" indent="0" algn="ctr">
              <a:buNone/>
              <a:defRPr/>
            </a:lvl5pPr>
            <a:lvl6pPr marL="2282449" indent="0" algn="ctr">
              <a:buNone/>
              <a:defRPr/>
            </a:lvl6pPr>
            <a:lvl7pPr marL="2738938" indent="0" algn="ctr">
              <a:buNone/>
              <a:defRPr/>
            </a:lvl7pPr>
            <a:lvl8pPr marL="3195420" indent="0" algn="ctr">
              <a:buNone/>
              <a:defRPr/>
            </a:lvl8pPr>
            <a:lvl9pPr marL="36519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56F117-D61B-445A-B7D9-7AB190ECA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7135EB-F5EF-4E92-930E-0E4FE17273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45A93B-1BFD-4992-99D6-69F48E7EA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B5046-9797-4748-BA3F-94D900E85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13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D04872-020B-495C-895A-E617E9EEED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C03F3A-EEEB-47AB-BF52-37071320A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C34A7-24DD-4CA5-BD98-00986A67A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67954-529D-41E3-996F-12A7023DE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4837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A1B149-B13C-4C03-8336-154D365CB2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EA89C-2881-42CA-9CFF-1771364AFECF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3DA1D5-6973-455C-B05A-00AA3E12B6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693679-BA4F-4F41-9777-88ECFD368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05D42-8589-4DC1-BC49-F0CB6285C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0531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606AFD-BD17-4C2E-A579-FF01DE3463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6F916F-2105-4FEF-95AC-C64842DC1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80C938-B778-4A28-9675-9E1BD08A4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C4AD-B644-4706-B7DD-30BC46A92A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9223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4D1F15-080A-4E75-8927-E8E0F24F4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97A059-36EF-4734-9E64-4DC7D1E5DF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01869E-5701-49C4-9453-DA2EF147A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78385-D0D8-407F-84CB-C31B46739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9966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875357-5C37-439F-AA90-798D121B6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8C8AD-910E-4CAC-86AD-E77D53BC7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B9C08D-733B-490F-BB54-795536129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3FFA-C515-432C-BAC4-3EC79B622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0296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7DF64-0CAC-4325-AF7F-23F8E4C09F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E192A4-4DCE-47DB-9A87-15D5DA856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B8364E-C52C-47AF-BF33-2EA4E62DD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1BB76-690C-4BD7-B852-130EEA2253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7374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2F0572-7366-4270-93A4-2256D20A3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55D96D-8584-41B8-952A-E76217AEC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1C703C-00D3-4AB2-98A4-2B97BAB39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D9BE7-007F-4843-8DC8-93EE0F35FB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7233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4825EA-455F-45F0-87C4-C5ED2BA8BA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2D1A16-53E7-49AB-93DC-7C1BB1724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9F3DA0-5F81-40E6-BA60-07B0EF341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0EBFD-29D0-4D7E-BDCC-534D8A6AD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8074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407921-0222-45D3-A804-33AF37F11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25658C-B0A6-4C69-8C5E-1BF867BF3F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913C3E-4CBC-487D-83C0-5322F5688C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24B6A-BC21-45B3-AD91-DCF270BA00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4620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470EB5-C9D6-44A3-829F-0BB5BCEEA3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52A38-D749-4B06-9B50-D26DCF1AAD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80DF7-4790-4174-A38D-0EEBCFBBB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35ED-1BC0-4CFE-B069-65BCD92C1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0002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33E14F-AA1B-47FE-9735-EFDC941868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7F88F7-736B-4F36-A861-8DEF36C555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3D572C-AB84-45FF-8A4B-61C352848A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6C937-3704-499C-A839-205D20B54D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73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8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2E5679-42E8-487D-97E7-D2CE6CE68B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519C3B-CAE3-4245-9AE9-E00ED3652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508091-5860-4C0B-B2B1-152A1F6EC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26CA2-C04F-4BE5-A499-97CF5288F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2479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FF3183-AAEC-41F9-932C-EBD7EF61FB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D7ACD1-3B81-4818-92F1-80D3B8387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20DCCC-DD4A-4E72-881D-CF5CBAB8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BFFF5-0AAA-4B5E-A5DD-098732AFB8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6730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F38F3A-C7B6-4FF1-B5F1-954F4639C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FD2D35-90AB-48CF-8F0E-C0BA31FBE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23DEE1-A3B0-4D04-9A74-CA124AA0BD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4F19D-84A9-41CD-8DCD-B892C3AC1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9972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2B0B5E-E0DC-4BFC-ACC9-F2938FA44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1C0CC9-B330-4E34-A15E-2342234BBA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A9D618-F4A5-4061-A532-F563A41602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9C311-E1C7-4877-87B9-9171A0363E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5740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B78DB4-BA2B-4D4C-8C08-BAFCCB8758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A12687-3CDC-43AE-B55A-BC42E189E6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D9AD3F-15BF-4600-8B32-D643A785A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09431-ECEF-417C-8CCA-5F2E0C461E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4129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FAADE4-9B6A-410C-88AE-E5B21F1D5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C28233-AEFB-4A65-9A58-575B8BB6E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B89BA6-851C-4183-980C-DAD976467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3AA8D-470D-4C60-864D-ED1151719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6138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8F2A5A-6C70-4259-B419-22E7D5983D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46A140-EC2B-4A4A-ABBC-7876E3CD6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D277DD-59FE-411B-84E8-ED6A15128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479AA-1D9D-40DF-8E3F-E4A3AC8700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157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ECDFC8-69DF-4726-BE62-E8632BA39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176B74-2289-47EE-9B61-4CC995DAFB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C56EB0A-5D39-42D1-8F70-946B4F24A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E7609-3D39-40A3-B582-3EF97ECCB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3970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2A3461-B866-470D-B659-D93521308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271B62-678E-4CC2-97AA-75BD78902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FFFBC7-86CF-41CC-9A1B-A4CCEA3F9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A585-65A9-4D1C-8D94-A4B012E6E2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9056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B40E24-0306-43E3-9175-092479187A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38502B-CC60-4538-8211-A585ACD53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8A438F-EBBD-40D5-B0EA-12280826EE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F2953-BCFA-46A3-8637-018A670687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871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B5C67-5BAB-4C0B-9774-28465DACC2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BEAEC3-1101-497A-8CBC-36D01B018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45EA63-9641-4211-A20A-C0CABBD88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8AC68-4C20-4F60-9A0E-74641730E6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34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46B0602B-CA79-4E92-9630-86554A077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B5994130-88DF-4D2C-8010-0D679F4B1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6A4A0E91-9F8A-4499-A2FE-5ABF7A60D1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A3A5-1820-4330-9A00-149634E0DF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4230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58D1A5-C301-45FB-92F9-44274C9BF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BA91-A460-4101-B4E2-6C0C865434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E43A93-E372-4AAF-9B8E-4F58D8832B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9C8B5-E821-4658-97A2-7AF083519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1116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D4EEEF-09AE-42D4-BFF7-6332F19B6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E90E8-FB3B-4ECB-9FD1-AA64001746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6C8C8E-2F6F-4AFD-90AF-30CABB5E0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A9B5-2ED6-438F-9775-D2EE24652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4240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B3A74-A288-4C79-96B4-194D7003E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DA574B-8870-46DA-8DD4-1CFBD495A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B06D2C-FBD9-4AC0-A865-9E752E681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A7BBF-8E72-4DB5-8A54-CF74BA3058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4869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3AC61A-B9C3-4FE5-A4B9-32BE56893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7C8DBD-173D-412D-AC97-AA540772AE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131DE0-A7CF-4333-9A54-19EB1EB29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3B5E-ED30-4499-83A3-8B3A2940CD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8209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034CE7-0A5B-446D-8614-79BFC75E5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764DD1-73DB-480F-BBA0-917D9376A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35CD0F-FCE6-4A19-9571-490E64E09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34136-9C8D-4D17-ABBB-D88047708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9341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23713F-46D3-4FC8-846C-7F326E706A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53B826-7D83-4CC9-8774-A7E0E28726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992C03-DD45-4682-944E-DF6702048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5ADD5-8252-4865-8FFE-2D75870826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4542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48BF06-694C-40AB-9F48-B4E0262AC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6A2498-2358-46BC-90C0-231000C661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31B88C-0B6B-4457-977F-7D29430DFA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28A33-17F0-4669-9E1B-35C9C174B3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0541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8C24F-4D59-400F-BA72-F5F9B4B89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0F177-5D26-47B5-9E4E-C05CA649E8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979B2-9FF3-451D-8A0D-DC7D5B39D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6E01-F584-439B-A0E5-85EDB75AFA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826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C8BE8F-E121-4805-910A-E64EC2A632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C36BDD7-5819-456B-8460-12D3604ED9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9BE9E6-B5BB-45DB-B790-86DACB4D0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F3419-5C21-4285-9C58-2807EDE616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425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AAB148-6E39-44F0-8B49-C0BFDD08A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D5C961-19BF-4841-A50F-91EBE9E552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FE4117-C61C-4AC7-A21A-096890AD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5465-31FA-4F2A-ABD3-E60F67ADDF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685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88" indent="0">
              <a:buNone/>
              <a:defRPr sz="1800"/>
            </a:lvl2pPr>
            <a:lvl3pPr marL="912979" indent="0">
              <a:buNone/>
              <a:defRPr sz="1600"/>
            </a:lvl3pPr>
            <a:lvl4pPr marL="1369470" indent="0">
              <a:buNone/>
              <a:defRPr sz="1400"/>
            </a:lvl4pPr>
            <a:lvl5pPr marL="1825958" indent="0">
              <a:buNone/>
              <a:defRPr sz="1400"/>
            </a:lvl5pPr>
            <a:lvl6pPr marL="2282449" indent="0">
              <a:buNone/>
              <a:defRPr sz="1400"/>
            </a:lvl6pPr>
            <a:lvl7pPr marL="2738938" indent="0">
              <a:buNone/>
              <a:defRPr sz="1400"/>
            </a:lvl7pPr>
            <a:lvl8pPr marL="3195420" indent="0">
              <a:buNone/>
              <a:defRPr sz="1400"/>
            </a:lvl8pPr>
            <a:lvl9pPr marL="36519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8F708F49-F6AB-462C-B469-70F45DCD22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A428182-D847-4597-A397-A43CE57BE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5857C597-244B-41F7-8E1D-C3C69FA62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87C61-2003-4356-A501-8ACACC9DF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668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FEFE50-F33C-4681-B702-B848FE194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F13B1A-6B8E-4961-9917-CF7454488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731234-62C0-4358-A2BC-27E83B0D93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0ABCE-5D56-4742-BBF0-A5FC5BDC0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6202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53C22A-8CB7-436C-865D-C2F1A3A0E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3FE16F-9126-4FAB-A447-6A891DCF2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3549-1EAD-4625-9D36-1FD6555C4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2BCA7-3345-49C8-8BB6-883D12383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3478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165455-A8C1-466E-980D-1FF1478A60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FE7DCF-F51F-47E4-8146-DC7F9EEA3D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A77877-C25B-4AA1-A4DC-7CD22A1B5A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9C2DE-33EC-411D-AE24-BCA8D01BE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9534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8AAFE9-7380-462E-AC8B-7D8844020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4B7F0E-62CA-4A7D-88B0-0B251DD295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7CBEC3-F536-406A-8036-B549377041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07C0-66BB-4F26-B2D7-64648222A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4191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74CCF6-2147-4187-8C40-8DE875D13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082CA5-27E3-4F60-95F7-B1E705F61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FE1052-458A-49AA-BC5E-6C79BD687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F8ABC-7753-4D95-96A1-FA9724A611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4489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F9142A-C9B3-42AE-8061-050316A13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6AC37-18C1-4B77-9563-6B8C32C7EA4F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58C289-717C-4B23-B044-4890E7DD6F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915BC1-C439-4B5E-BA79-884D595243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4190B-DF69-4917-8511-7ED786EAF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6567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F89D33-05C5-4229-A4B4-B0867A9E2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F3E60-1E52-4C2C-B44C-703B4D472329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F7F81D-7C7C-4716-B2AD-0C7175A48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0F1109-9AE8-4E00-8E46-970A749EF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D2AEB-A809-42DD-B027-BAA570959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603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B8B884-D9D0-49CE-9D9F-4C517C8CD8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9B9F-D775-4CA7-90D1-89AA2C157800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24291D-530A-4EB7-89EC-D0BB395923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D14643-D973-41DC-996A-2CE6687BF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B533-2ED6-47DD-8F3A-426FAD49F9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2024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C908B-5874-442F-8ABC-F31EDB91A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A4688-4811-4E4F-AC42-417DD5E87AC2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7C9E79-923A-4792-999C-A5626CD7B3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87DEB-99FC-4EC3-A909-3D08F63A2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AE904-0961-4D8F-BEE7-27EBDD633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9695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B65A54-67C1-4B2A-9BC1-9B1259117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DFFC0-1FF6-4921-8BA3-89C9ADFF0DB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B974B28-F8D8-4183-8E88-070F8C057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B4F61F-0A12-4746-BA50-08116ABC2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A5304-590B-439F-8767-9237D0C3E9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603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3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3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7EFCCC25-2C7D-4A29-B3B7-14368ECCB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A6B0D957-4358-4BC6-974D-D4C383131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FA6CD8BA-4BCA-4BFC-AFF8-47BA68BEB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84E28-D7C9-4D1C-B7D6-E382ACCA70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2045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CB2686-8F61-49B5-BB74-7AEFAB9CA9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67CE-2168-4F17-B031-80F2EBF2C9B1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7F2506-1949-4000-881C-D80EFFFA3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3B5857-44DC-4B58-8DA5-524240BB1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7F28C-0206-41F2-9A20-8DC90F3E0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9079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33FC7C-268A-474D-B827-C5481E067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17447-7DEA-489D-86CE-8ED3F51AE342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7775F0-CD3D-4AF7-8F42-326FFE513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642A5B-9B11-4DF3-A14D-E4880A87C7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A8F28-E21E-4FC5-A59B-F0166AD72A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8717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CC09E-622A-42C0-A900-1824E7E35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F30B1-B007-498D-80CB-92CD9B6F10E8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62BA6-C3D0-420C-ABE4-D49F6D12B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5457E4-036F-4CE6-8736-3E3D1527CB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3A2F8-F6AD-40B9-8800-D7C53421D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2310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96CD9F-F82C-4486-A555-4716048FA8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086C4-688A-46A3-8780-E32A9FE6A7F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0FDD5C-3B49-4A5D-9374-DCB463DD1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3092E5-F0C5-487D-9001-CD8066083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D759C-3114-4260-8919-2AC4491BD3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9254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9BE778-E3DA-4D2C-B67D-F3D2A686D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29926-049B-4026-91DA-C66C030FF162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51BCEA-396B-49D0-B6C5-C251205CCE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AD06F8-4F57-4CC8-8D8B-B8A778B7BA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FF7FB-B0BD-45D1-A648-1A065F1DB8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6478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866CF9-7BDA-407E-AB92-BF887AD8D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EC546-417B-4168-BC4B-DC6DC8A9AC9B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BD01F1-3ECA-41DA-A6B5-6B93CB0A8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5890CD-83F8-47A8-98CF-4FF977A245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93B88-F2D5-473D-A8F5-BB06F0CC4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75805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3220CC3-8677-49AB-BC1B-A937878CD0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FFB261-E92E-43D3-BD4D-7027FC2DB2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D8716-7D47-45B4-BD36-7FC559515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8C5190E-5623-4A07-B5B1-D4BB88A57FA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7488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7FB46E9-DBFA-434D-8454-A55D7A278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0E9F2B2-6339-4207-949D-98A70EF5A3C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9D761-E4AF-4EF5-AAF6-A4904ADC2E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30C583A-9F3F-42B9-B485-284FF078C71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7342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C06DE1-67B3-4E71-8CC2-588563BED2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984DBC-5A21-4C65-A052-E66A6DD620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B3D00-A4F7-42C3-951A-60F0202F51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D336DDF-2802-4DF5-A4BF-3420E2AC3F6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7674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C07A3AF-54B4-47C5-8082-0A2BF28192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E541F90-7348-4369-81AD-3A7F971D3F4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23BB6-20A6-4D37-A9CB-C6A514EFCC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968F166-3E5A-46B3-AB5D-5B59D48FC1D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358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3CC1679C-A6CF-46C3-AC49-7D33D7E7B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ED84C696-34B1-4A23-AE85-3984A7B72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7B7A486B-E8CA-480B-979A-83C395B0C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DF0E-97F5-406F-B327-24F8BCE6E0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3860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900103-F897-4963-8850-EE4E0B1392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F95BEA6-A7CD-4781-81A1-509A6749C47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BB4F-D242-49DD-B973-B279124E7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CEDC33F4-8076-4C27-ACBD-BACF14E5216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9948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EC849-472A-4C9D-BD8B-A79114AEE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477D91-55D8-4A9B-898E-1E87AE3C00D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66DF4-7D82-4B3D-91D9-06F36931D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5C1BF71A-D5BA-4483-881A-B6AAD73231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1068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EAAB0F9-8310-401C-B188-50E92F0C32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E2DAA9-C5E8-4E86-8A16-61511C44CA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5B8B3-32D0-4EF1-A726-44B0AD968F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77879A7C-AE82-441C-A130-2A7684760CC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1649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504E758-84A1-4C52-A8D6-285EDA6680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CE1527B-C70A-4E70-9197-528E82DDD44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CB00-0FCD-4DD3-8898-D0B86AE077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9766C9C-B65D-4649-AC78-61F931BC16C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8271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21A8A31-2BC1-4154-9C31-E9BAAEF97D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371E6CC-5447-46DF-AA2A-870F6698CD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9DBC7-DB36-42CD-9508-D470C5B347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46981ED-3A28-487E-AB16-78B8023EBCE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1287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0D4AFA-1A2A-4B93-A370-68409C3DD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B4E7D5F-51E1-4B12-A044-5AFF06A16C3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5913E-D9F7-4A3D-A438-9B296A8FB3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5AAA0C2-81E3-4F75-9E59-7F173642E73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009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44F1A4-C665-48CE-9A98-35D9CD169E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B5AB3B-6F3F-4E0E-AA2F-FAC4775C42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C0C51-4008-4585-ABE9-07B359ED5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06DC257-728E-421C-BFC0-6CB0175C590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9396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B9348A2-1593-4A2A-8D0C-5FB476E6050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19DA1C3C-582C-45A4-9861-30EA8B30E4B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89AF9A54-BA61-427E-8E57-BAD7BFB7F3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29E7986-9EA0-40BA-8DDA-F51A8C4934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374E2C7-F666-41F4-9E69-4795681E50F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CDE212F8-FC5A-4EE5-892A-797D06505D4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0F3025C1-FAD9-4D5F-9744-794A18CC1F4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63AE8C0A-BDE3-4B11-B87F-EA6FBEE0AC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E424488-15DD-4942-BE66-ABA03332A3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583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4583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B25D47E-FEBB-46D8-8AD7-AAF6CD8E63F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BCA9C-D77F-485F-88C4-D5D41BA97B14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4B0AB91-2BA4-429E-8ACC-014EC1E24E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2AF9B0FF-87A2-40F9-84BD-F0BCFA2ED9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6A7E1-324C-4D59-86D6-E586ED729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7548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E0185D-9DDA-4564-BA88-1B92E639D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CE187-67E9-469D-8AD0-277C53188AF6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537E19-35AF-452D-8A46-1FB8091995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1EEC2-B2C0-4E7C-AB61-EBDAD38B9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C7CFBB4-9DB6-48E3-B909-45D3CD29A06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3251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DBC1B3-4860-4CF5-97B1-19EDD9CDE6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2AFA8-2F74-4DDC-A786-19000F85BC6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E9EDBC3-C79E-478D-9FA4-30647E81A5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ED112-4D35-4641-AC2E-7008FD4B3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9613153-1EAD-4607-8D7F-7A4230AEA71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49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0EA54B2E-0B0A-4C88-A936-0DB67C0BC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DDFC09D3-B2F3-4D76-B0BE-B4CA12727C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A917021-1ADE-42C2-81DF-9EF4F24BE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3D8F9-7196-4BE5-BCF0-B946D64DE2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16519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D3C7F8-97B8-49FB-9A00-947F467306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DD66A-429D-4A5E-96A0-76D065A63BE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7E83F2C-2B0C-4B1E-A3AB-D055B460543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8881B-E4B2-424E-958C-92565F664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4CB6389-3FD1-4F1B-9721-AAC545A8528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603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C32D1AD-67FC-4CA0-BF70-DF26066604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98E06-6A96-4C9E-8721-0811D38943A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7785383-48B7-4115-8D91-1B168AD05CB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157DD-FA87-4715-89CC-9C463DC52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386E7B1D-CC71-4BE5-B742-51766996FA3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4037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BE6D09-ECFE-40BD-900C-2E1A8ECA33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F6503-1C09-4D26-A9E3-5F1DA2E957FB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9526BA-6E10-4F02-8D99-6FD6F66F877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142CF-CCB6-4529-A800-B3544DAD01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DA613D2-3B90-4C41-899A-652FEC8B686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1815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45F6506-A691-4ADF-85A2-EDDC3E6B1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9B231-2EF2-4C69-8901-73180D41E501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4EDBDDF-7A4F-4555-8173-0C63066FD5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28172-05A9-450D-8BBB-BA8D39E393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6D75D6EA-F486-4606-AA52-F93B5F2EC6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7100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A3BF847-F906-4CCF-A6CC-4E886CA0A7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1F7AE-7676-477B-86E4-1AC0A2635044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AAB149C-810D-4F31-B752-1620CD1D94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FD385-028F-4D3A-AB9F-0437177FB3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4A81977-4CAD-4168-B160-9A26B3EE6FD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3189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A79BAEA-2BE8-4610-8EC5-F994D3F19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2C3E2-1F8B-4F08-83FB-8C16DC1CE2FE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04BF2EF-CAF4-4674-82FB-63C50AA478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95000-F93F-4174-8F36-F1062C15E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2C00496-2048-44BE-968F-ADE3687E176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1127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0F6F76-806E-494B-B72A-CB1DCAB80D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762CA-A3ED-4E87-B7ED-0E47BAABDAA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27940A-C43B-4D5E-9DDC-1D5AC748A2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2FC3-FD2B-4391-B15E-AEBC0FA15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4C31D6B-3028-416C-B47D-C359247582C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55709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BC1B5C5-DE23-4F8C-91C6-CB5954E68E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5183F-3AF3-4AAE-ADB4-589EB76DE989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A764837-A0FC-4288-AC33-2BEC145075D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E9E6F-E446-444C-8F8C-399F79855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B77C453-CD30-4CD5-A597-7D827AA474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956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57EDEC-7FD8-4755-826C-9DDED1F633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15A1A0-8E4A-4A67-8D66-7287CFF7ED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45A359-5CFD-476D-ADB8-CCE7E08698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0CAD8-4B86-4146-B042-13AD552B39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68012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3BB086-664B-44DB-BD06-8B0B08ED7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F5C2ED-7845-4A24-AFEE-0A0DA3B86B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6EBE34-6EC8-4334-8A98-138C232683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BBA98-9B06-46CA-AED8-C0C0E7438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671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1F1119E7-BFA2-42A1-841F-CB7E53347F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A9916376-C2DB-41B5-9CC9-1BB8F1052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4B652B1D-B375-44B2-8A81-C6B87C66B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23994-0FF9-4DD9-B770-EA9FCCBE78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35189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23F856-42CD-4911-B1E4-6DD99927E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FAD006-ACF2-4372-A658-A5EC420410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6552B9-0472-46F2-8DBF-DF9B317280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07889-E618-4957-975B-3F8FFF3A1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574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116B5B-8E5B-4C24-BB78-F8A718A54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5C856-5442-41CA-88B6-1B4044628D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603590-391F-4F17-9874-7A99E33B32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1350E-CE99-4847-A57E-FC12E7EF4A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0307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72E5DE-DB14-4A79-92C2-3A4BF301A0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5157CB-48C8-488F-8E87-128445FE7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8D6C9F4-785A-47BB-AB4D-4F07BFCDA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2FCFC-CF6F-44DA-B8CD-0FF6C28C6F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6905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9A62324-5CB3-4252-A5A8-194E6E027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4EE704-BF5B-4DF4-8738-45A1994B3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364BBC-33ED-4028-B0C5-56A6E93D41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6A1F6-2E5C-4F9C-B53A-07E1EA966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7224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18C043-23BB-48C9-9570-03A7E6214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8138E6-96A8-4F85-825F-EC61BF81F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C5A3F3-E6C1-4CB1-95C6-1FCF93B3FA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0C317-92FE-445A-B325-2899497597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1256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46CA9C-751E-49B0-9B5E-564449E5DB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C6BF71-42F1-410C-9BC9-7CBADAF75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024821-A146-483B-8AA0-A4BA85925D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CC529-8A07-479B-977E-83B67B1273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0147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22C33E-6D75-4259-9BA5-31045234DD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8B5535-D19A-49E9-B322-C6C855FB04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ED586-9754-45BA-9CA5-51D04ADF5C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6F671-BF25-4CC9-A543-395645B2F5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473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5AAF45-1D8C-4AF9-9484-35052AAEC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28223D-F543-4CD5-AE9C-A1347FE28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5D8110-EA7B-440B-8D41-9E2822E324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A787B-304C-408B-8759-4AF5FAF24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96143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C5A02F-98ED-400A-BA39-694406DAD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E2B751-1249-454B-9D0F-465BF3883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E639D0-F31C-44CF-9A58-750BAE48E4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21531-DF2D-4843-B926-281BECCA3A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0149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20871-4E7A-40F6-80E8-B2B1479C1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A25D9D-C94D-4BFC-980A-C2210491A7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15B5C-88C6-4245-9169-D986FA24D9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22A0-6613-415E-9A20-2A8795DE3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402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7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A300936-014E-482E-B49B-1F7EADD842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C60034F2-8EEC-41A5-9E33-5F7D10A18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3EEBEC32-D13E-4905-989E-D5D967364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69C62-2E9D-45B7-A45F-DC05E801A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38023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D4B3DC-3E07-4A82-83E1-1B496AE0C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35B001-3238-4BA8-B489-4CFD53197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E6035A-632F-4ED4-AE61-0D38348C7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BBF36-BA9D-4962-B117-0BEA08DC80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37560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5DFD74-FE17-43F1-B9EF-3AF66E77D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B3B83F-4823-4E6A-B8E4-D979AB4933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707468-0F30-4787-BF78-9518C7445A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6D497-FCD4-49A9-957D-291DE251E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9189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4ECE58-2F4A-45C3-BB42-2FE9D315C4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0A81E3-69F7-415D-B611-A82B45AE2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3377B5-F2F4-43C4-B2B8-8ACAD81C5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747E-79E5-4D0B-9501-D42B27CCA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96691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079FA-7C39-4CD5-B3E7-6D533C579C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6EEDE-51F1-49DC-A524-A90A4D48C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B7E9F-A2C3-4EE0-A104-D4399883A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9292E-7B43-4021-B51F-6D1809666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4698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3E3CB1B-B180-4312-8538-E000AEDAA7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059635-09BC-4186-BD06-52ACDC3FC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FF0944-3C8A-4182-BA1D-98F158EB7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9518F-841E-4ED8-9020-0878F18E0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2311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5C1456-C8C6-4738-B2D1-B05751A3A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716FB2-2008-4710-B66A-07D4C6260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2709E2-3150-4848-990C-9AB9A13E39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E273D-D2AF-4EE5-870E-E78DE0E35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0191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C91F61-5F34-4FE9-9E6C-7967A0D80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3FCA1F9-FD9D-4963-9F06-177C6EE24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62014F-22E9-4352-AF74-74C40C0F7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B4260-7EEF-427C-938B-9E09AABBB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2484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7F96EC-A3EF-4EEB-A0E8-6F5281DCF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AA4C9-DA7A-4A39-BB62-9A4C9E99FE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A0F55-D3D6-4A82-9B5C-D0B4987BA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C3CE0-A055-4A4A-9701-7F0C692FF6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1345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52D77-1D8B-40E5-8C7F-1BB4EAF158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014D18-1716-46DB-AD4C-0EF0B0F81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EAD79-B7BB-480C-9242-E875BA9A5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89EF6-3ED1-4F2D-88F6-29F2FA05A7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5374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3DD29E-E9A2-48DC-A13E-46AAE475A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666C94-7430-4401-AEFA-5DFE16C1D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5DEA05-2EEA-4A57-8989-519A3B3673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C2734-023E-49F1-B765-6ADF3879C4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519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8" indent="0">
              <a:buNone/>
              <a:defRPr sz="2800"/>
            </a:lvl2pPr>
            <a:lvl3pPr marL="912979" indent="0">
              <a:buNone/>
              <a:defRPr sz="2400"/>
            </a:lvl3pPr>
            <a:lvl4pPr marL="1369470" indent="0">
              <a:buNone/>
              <a:defRPr sz="2000"/>
            </a:lvl4pPr>
            <a:lvl5pPr marL="1825958" indent="0">
              <a:buNone/>
              <a:defRPr sz="2000"/>
            </a:lvl5pPr>
            <a:lvl6pPr marL="2282449" indent="0">
              <a:buNone/>
              <a:defRPr sz="2000"/>
            </a:lvl6pPr>
            <a:lvl7pPr marL="2738938" indent="0">
              <a:buNone/>
              <a:defRPr sz="2000"/>
            </a:lvl7pPr>
            <a:lvl8pPr marL="3195420" indent="0">
              <a:buNone/>
              <a:defRPr sz="2000"/>
            </a:lvl8pPr>
            <a:lvl9pPr marL="365191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1899F5A7-D69F-4A8A-ACD0-992F5B0678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D7AC4384-BAA0-4AB5-9F33-862E5F4DB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540ACB58-6DE6-433D-9E45-B47AEF8E7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8A6BD-BBB3-464C-8852-FBD544EB62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9287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23F12-03B3-408D-9474-67034BBB1A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3AFE02-6C02-4919-8F88-98D0296D98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629680-9AAB-4AEB-B469-E36A74AEAC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5DFE6-05D3-4D04-B0E0-73898FC116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3009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85EA4-192B-4D59-98B8-2960AB4D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2E360-553C-4458-8F6E-9A388631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6E89-E29D-4370-A2E9-ECFDC7A8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92C65-822D-4B04-89E1-9468971EA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9720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2C507-7350-4C65-8509-CB6F3DBE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6D0A8-B982-4B56-B812-3047075C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2949A-E125-43D7-BD21-B7CF709C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B8C26-32BE-498D-99F6-D36EBAEE8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1116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A5422-462B-4406-81AE-E0945258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92972-1096-4AD8-8FA1-94B5249B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EAF37-0990-4584-B71C-07BF6524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78019-32CD-457F-89D1-F936FD21C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0119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A7717D-B5A8-4FC7-B84E-80A90D8F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72FE08-83AF-423A-83D0-C131A9B70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A4441-163B-4790-8A83-C596ECEA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21A41-7231-4365-9177-A12BC02D5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7285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EC9957-3028-4C1A-8367-A7A9BA11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DF3877-6014-455A-B264-9141C78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D26C6A-38FD-4D7D-ADA7-493E7F56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7EBCB-BE03-4BC5-BA17-C15B939F6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3589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09F1B2-4FEB-43F6-B23C-5206985B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AFAE46-FC6D-4EFF-95B2-F2D14303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D83978-7460-48CE-882A-E2BD468B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FF3B-9366-4BB0-B073-95EC4B060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6253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22FFE5-1513-4BAE-8AB6-F55AD81B6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779BD4-02D5-40D0-A7F7-3C2D7D62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AFFBE3-DD9D-4E01-B9D4-01B44B9C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3FE9B-11E1-479E-891A-F2121F28A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505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C3B00E-4A87-4609-A7A1-39738DA9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E380D0-CB3B-44FF-986F-A42240A4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B5C0B-A894-4904-89C6-BE7BD042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A8B08-2453-4374-B5B6-256D2EA86E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30056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0D5F69-214C-4FA0-914A-C81E5FB9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CC4192-19DB-4932-95D3-DD99F162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F1161D-40BF-4B1D-93DD-B1543CDC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97656-1662-40B4-B066-D1B6A8CEE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27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7179E6-08E7-4080-858B-E05EEC368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CE80C-4748-48B4-BD82-F3588C371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B9B5A-2C54-4C4A-940B-0FC6A048D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F3BA8-6638-4BF2-8A45-396DBAD6F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24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0C769312-9E47-4BB2-B79A-22013267D0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F257790-EA1E-4623-B98A-C784DEBC61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F13B69AC-1A4B-4339-AAB8-3F4558747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3B341-A21B-4AA5-9006-215123FFFE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5701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F20D6-F5AE-4A52-82C8-FDA93E5D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E7ED9-55BF-450E-B64D-23CCCBA2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185CD-1146-4464-AB47-BCE62007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2774A-5C29-4931-A34A-88ADD8B0AA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7154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9A0CC-E7BA-42C1-A18C-236626FB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2893E-6D04-49A5-BBB9-BB55931C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B669D-C5C4-4923-898E-96E8DBE4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2ABDD-49D4-41AF-96FA-A66A5E911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16410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B85590-2161-4C3E-ACEB-118BE22BC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32C31-BFC0-49C8-8BAA-37845CD95110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89B55D-04D6-4B53-A3E4-5293C5D97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2AF665-4497-49AD-BA32-AFCCE9986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802F9-6E6C-487E-A5C9-C1B08BF8F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0624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EB69C7-FE0C-46E1-BC07-B4C3F2A9B6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C505B-FC3D-4EBF-A809-4D6E330F5EE2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BBBDC5-BE70-46B9-8980-9DC944D1AA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3E8D41-6A9D-4497-92A9-67A3EF179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488A3-D722-44E1-B34E-FEC30D8CE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80327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248E84-2446-4725-ABAB-304040454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20BA3-A3F8-4051-8EFC-0BFE3319909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167B56-9F90-4827-A074-0D1D19BE1E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216E15-F390-44C2-A39F-D21264F4E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9C3A-3563-4EE5-88AF-AF9D65C0A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03100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B3A6F0-3A04-4908-AE30-24B5870E5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B4779-F498-40C8-A1D9-7DC09144DFC0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E605D-1EA9-4517-8DD8-8EAE107F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FB4BA-D49E-4102-B447-EBA3156DED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DEE57-23F4-42BF-A0AE-38D79220B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2319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54A72C-DEB3-4719-B70C-CE5DE865C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4A8F-0795-40D3-AC5D-B1C26D8F56C8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7F0347B-63BD-4476-87F5-5788C48ED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DCEEE9-0DDA-49BC-BE86-399BC5ABC5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F14E-70CF-438B-B077-A39E5EDAF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2632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B687C4-C349-4C92-94C7-8C07D44F9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45955-4D46-4BAB-A510-66D5E8318B0B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27D4DC-5501-4DA8-AF6B-B3C1B29B1D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15EA88-DF06-4EBF-ABD8-A154F1A3A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2E4ED-11F4-457F-A1D6-0BFDE737A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2625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6CF61B-E45A-4C96-9C38-36F60AD42D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BC644-B8F2-4B33-8021-AA9286AC0B4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B10DAE-6C98-42FA-91F1-B0C2B3102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0FAC01-F8B7-4A1B-9A1B-F5311C4BD4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BD665-BEAB-44D8-967B-E0AAF5BF73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4351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E4C086-2BFD-4218-AC5F-D2C38C2D3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23F8E-D3CE-47FC-B3A7-1D2F0755E166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B71B2-3E58-4C6F-B773-5CA41BE65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3A1CED-F667-4FB6-9B04-F69B2D5788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5A066-4C8D-448A-BAE5-DFF1B306A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048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68" y="304800"/>
            <a:ext cx="1885951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10" y="304800"/>
            <a:ext cx="5505451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A0149D89-7890-41CA-947C-4CE0D124CE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28540D59-AD42-44F9-9CC4-A93550B9C1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C18FF648-542C-4D32-9C5C-23ADE67E79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12E0A-6D3E-4B9B-A76D-6A409B6DD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0485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148B3E-DAD5-438E-AD32-C84EA46F30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C2FCD-3636-4BE3-9FD0-E8B8F3CF7B13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437AA9-C589-40E8-876A-86EFA192A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76FEF-1F81-474B-910E-A7B0C1F39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DF93B-35BF-4549-AE1A-BB413F1B6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83782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E546D1-FAA9-4941-863E-52C8E899A7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57657-414C-4AE1-B796-4A835B2B988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957129-4926-4171-AAA0-203354B6F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293268-4220-4CE3-B266-B4F89DDF8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D5947-743D-4D12-AFA8-7F4D553C4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5087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94E011-7982-470B-B0E6-D124D4EA3A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B5DEE-C47C-443B-B285-C68DBD58777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83A8DD-95A7-4686-94EC-AA9F919EB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4F0310-1982-4DA1-8263-FA12F52EA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FBACB-BDDC-4039-ABC3-E68E7DD95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3493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FEBC14-5049-4D11-A912-C93A1408DC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96BD0-89FC-4E3B-A2E3-743824D1A742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8C8C0A-B185-4179-9177-A76D937F3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D938D5-07A2-46B0-B432-9A6B0055EE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E58AA-05F6-4106-B982-094FD2D12F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6186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E6A633-D961-44BA-BC5D-55AC377A7A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670B1-6A9C-4DC8-9D41-83197250D9D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3FF1DD-554A-4D4D-B3F2-388189A40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E51EF3-8A94-4FA0-B48F-0CFCC88E9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D4870-DC68-4B71-965F-C1395AF7B9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6514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17908A-8770-436D-89B6-2D9A0D4E0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B3CEA-09A9-4A67-8E7B-E695229FA97B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DE15CE-A3C0-45BA-A9EE-737099703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0906E4-CC51-4DED-BF0E-61440BC5A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15D1-C5EE-4497-ABA8-4EAE86183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35467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3723B-F84E-4D0B-8B8D-6A2B61028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D9C4C-EA1E-441C-92C0-766B1313DBE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E9686A-E13B-4A7B-B872-320F30367E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994073-EA1D-45D0-BA59-F2787A60D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396B5-2FC9-4AB6-81C8-9EC6E5057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92745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882CC4-3013-462F-9019-AE3B4210E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2D5AF-6C6A-484A-974B-9A7E3B0C0D36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049C11-D9FD-4937-A845-E3276328D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74E0BFC-BA80-4C25-B93A-518E521DB9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20972-9DB6-4761-A96E-99325C627F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21336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F24D68-EB4B-4609-BF99-1B8156365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0626D-F18F-45D3-ADB3-FA3CD2C747C6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15E197-1F99-4338-912A-3028CFA97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6ACC31-2C05-4335-B11F-B1F8728F97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0123E-69B2-4755-B407-52607B3DBA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09410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C5435F-E63B-4720-B3F9-726F95C8A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9CC55-768A-4304-B726-0F4E61E087FC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4640F4-7677-4F34-B50B-A3B9A82885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85C0A4F-C398-44D3-B94F-98FC3938B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8AEFE-5AC1-405A-966A-0FA7AF60B6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628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1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C0D69F6C-A016-4F3B-94F4-6219DC3A8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7E7BFF86-1E30-4B14-B04E-0421217E1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D84E9511-3B7F-4E36-8412-D4DC4C5AE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C0CAE-4FCE-4C6A-A53D-61637E0B54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20371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EAACA-0C4A-4530-BBB9-A7E0466B8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653CC-E44C-4D3E-904D-8208680F202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DDD2C-6A81-4836-94FF-C122B66C9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574CB-A96A-4252-8E76-D5B30D340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ADEC0-A67E-4B86-94B7-02E44C7BF3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38898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31A1E-C123-4B1B-9D7F-144D2DE063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1FFA5-89B0-4A61-A90C-8E00CB400781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5FCA6D-08C9-413B-9CBE-F6BE66E3F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850E4-8E9D-4A86-BF4A-EA6226E309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D8A4D-1DBC-468D-8782-2B188482B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4064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C9EA3C-C6C1-42A3-9EA1-83684A91C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86E5D-24E1-48E8-9385-69DB1BD5B6D4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22C986-1676-4EB4-89D2-7C5106CFFF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ED7F99-F81D-43F1-8014-ABDB8605C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DA7CF-CF74-4723-8B18-FDCDF3D9CC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3352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997F32-95E9-434C-814E-F7E36807B9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29F25-1C96-4372-BC7A-9DB4F8CCC632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B19176-69D9-4E36-A837-E0B89D30B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863EA1-C6B0-48B1-A807-FDC5AE1827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78592-230C-4AC7-8214-9783ECE71E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56262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D55AB2-E606-4C68-AB82-4A16158BE5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5DD8F-1E51-43B5-89E9-930CA4400319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D9D20E-A138-42C5-BC10-E5ADCC8FBC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7C129B-7A21-4632-9C67-D44EE5507F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46800-4BFF-430E-B365-6DB837EC11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70493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BDF624D-1D5D-4941-B156-225FCBC0A68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3C74A6FE-4108-47FB-90B9-F3EDF0A6C82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044E80C4-B21D-4597-AB9A-24E07B85F9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B8FDCDB9-798E-4ECD-8BBA-A5B15A1188C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6F9D228D-EA86-4AA2-865A-CB51615594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0549B9D3-1842-40FF-9102-320FA3DF502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223AE7-E643-4C28-A508-1B81E9266D9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40F80D5D-1C41-462A-9896-0DE6E05AC2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6CA7F495-1658-483A-AA03-DE83401DF1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34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035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F58D621-A2A5-42FF-9C76-1549ECB4174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50E115CD-F66B-4A0E-B3C2-3EE21DF618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76C67C1F-9FFB-48C9-B770-56B0F8F04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B7536-D0EB-4431-9677-D7A8C6490A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58763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DEB59D-BD07-40C4-8313-739BC5E164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10A6D9-A144-4C3C-92E0-DCC4C60F6CE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ECA71-599F-4135-8EF0-2AF5B25AF5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29883C7-BFBA-4E78-B165-EE420F7E341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3756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377385F-C1FC-4C00-8E3A-3C5CF629C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14134C4-15D5-499C-AFE8-CBE318D04BD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0E4EA-2799-4CD7-92F5-FA7E71F17D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2042FF1-22FB-4BB6-B47C-76F8BF3463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73640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789F2B6-82D2-4011-8412-FF8818820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9CE0C40-4B50-4503-8785-6B2852E2FD5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57F66-7D92-40D6-8A26-897BE025F4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4ED185B-9377-4288-84EE-1722B1A4214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9671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33634FD-E7E5-4992-B462-288EB36363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CDF5FBE-2F7E-49B6-859E-B43FF3B5ED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E2E3C-D7E9-4810-A28A-E5742D646E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EC3F8663-079E-4734-8039-332C93CD15C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426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541" y="2130544"/>
            <a:ext cx="7772977" cy="1469371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038" y="3885665"/>
            <a:ext cx="6401955" cy="1753721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 algn="ctr">
              <a:buNone/>
              <a:defRPr/>
            </a:lvl1pPr>
            <a:lvl2pPr marL="409655" indent="0" algn="ctr">
              <a:buNone/>
              <a:defRPr/>
            </a:lvl2pPr>
            <a:lvl3pPr marL="819308" indent="0" algn="ctr">
              <a:buNone/>
              <a:defRPr/>
            </a:lvl3pPr>
            <a:lvl4pPr marL="1228964" indent="0" algn="ctr">
              <a:buNone/>
              <a:defRPr/>
            </a:lvl4pPr>
            <a:lvl5pPr marL="1638615" indent="0" algn="ctr">
              <a:buNone/>
              <a:defRPr/>
            </a:lvl5pPr>
            <a:lvl6pPr marL="2048268" indent="0" algn="ctr">
              <a:buNone/>
              <a:defRPr/>
            </a:lvl6pPr>
            <a:lvl7pPr marL="2457924" indent="0" algn="ctr">
              <a:buNone/>
              <a:defRPr/>
            </a:lvl7pPr>
            <a:lvl8pPr marL="2867575" indent="0" algn="ctr">
              <a:buNone/>
              <a:defRPr/>
            </a:lvl8pPr>
            <a:lvl9pPr marL="32772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758459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6A872C-2384-42E3-A558-11C8B757C8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60AD21-C186-4708-9A33-4DB7985349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FE441-A6CA-4010-85A7-E74FA43FA8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8476D27-0FB0-470E-8C32-5FA88D75978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70303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AB1A444-9606-41D9-8AEE-B58C5B4CD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CBCD245-9179-4A3E-8FB9-DE1BEBA983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04B10-4381-4921-86A8-9C2DB37720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7D8B1E2F-E355-4E74-AE79-AA0A780E3CD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2304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BAAF44-011B-4AA2-92C7-1B90C9749D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221D016-C986-4B1D-A382-0760412483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FF02E-4AD9-4A2B-B691-FF841C19C8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2DAB41A-3601-4371-95FE-90A0D9889C1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46399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8B57C44-66EB-4018-B2DD-F7FA8558AD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1D2572C-4F76-4A99-91DD-E1D5D78DAB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E48D-8CF0-43C6-98CC-4B41420276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A8B99AA-2261-4F05-88D8-C5FDEFEAAEF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722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4837881-E0EC-4408-8300-8C205004E8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C94E468-0DFE-4212-B4D4-28EEE75057B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83346-7B8D-4413-B694-5F3E959B0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D1DDDB0-D8B8-430E-AF51-82FB04F706B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58088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08BD75-DE50-427F-8233-A579C0A1A2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3456908-7931-4D70-8AD6-9879FFD6BE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586B3-F0B1-4BF7-ADC5-3A4E82470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DBFE770-9A5A-450C-BFFF-89520831B8B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05665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3B4F49-2D23-43D0-BA23-4B89707F0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E54BE8-B940-42F3-A13C-62A19D3EF8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769A9-3FA4-4D5F-9A9A-833DD5064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27CB1-F0DE-4924-AD40-BE1062D657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9339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59B3A2-6456-459A-B5DF-6E57CC52FC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814A5A-D92B-4D4E-B1B2-BCFB0D9BA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B9FC35-934D-48A2-8D92-BF3A0C37F7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0E28A-FADF-40D3-A623-A857B475F6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6233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240D08-764A-49F4-A665-B49355410E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D3286B-D9B8-4FFF-8AAB-E89A0062B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6B16A2-62FB-424B-B381-F674591723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80504-3A34-456E-A545-70C907696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14772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23488-3331-475F-A4E0-12B4536E6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DAA40F-5AD7-471E-9BB7-8AEAEB3CDF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A2EB9F-7DA5-4DE4-A0EF-65C0CA5F8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DCD8C-FABF-44D6-8664-20910055F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342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506" y="1599640"/>
            <a:ext cx="8229023" cy="4527176"/>
          </a:xfrm>
          <a:prstGeom prst="rect">
            <a:avLst/>
          </a:prstGeom>
        </p:spPr>
        <p:txBody>
          <a:bodyPr lIns="81929" tIns="40965" rIns="81929" bIns="409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71018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15E7B7-C445-446D-A0C4-60D58100B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0E5E96-5BEE-4AE1-843D-2BF5FE7F6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DA7426-8A52-455F-AA51-BF0F04041A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83B3C-11BD-40DC-8902-300D67A1F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61275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FFB990-36FC-41A2-932D-0D85601F87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48E505-5A65-43D9-8C00-C5A4E63F3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2A987A-B929-4EE7-AF6D-511D171F3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9C520-F77C-4279-B407-DAD02981F2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78540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5F15D0-812C-4B2E-AD57-89E05211D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046CD2-72C9-45B3-8AD5-D0AE4E38F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75AD53-03AB-41D7-9712-CD00306242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BE7D8-91F5-475F-8A26-595024FDCD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37190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ABB3A-0FF6-4DD9-B2BB-0E298D21E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240A7-664B-4074-9777-ABBC18CAA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52A63B-92FC-480D-9DB7-098AAA9A7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02C9A-F622-4A3A-8BBB-4AA77D1493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63613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1B767-F7B9-4EE6-AD13-EFC711D33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A6D343-341A-4CF3-9CE9-D57CEFC17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E8CFC6-82CE-4625-9EFD-BBF00F5CF4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48B7A-1346-41D4-B83D-344C0D0E5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76762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B0CD34-FE86-4392-8775-10928AAF0E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F8F4AB-F805-451E-94E1-BEB15E42A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E21F3A-7A56-4787-BFB2-A93DF03D9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4E70A-4DC3-4CFE-9907-4512ED8A3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5698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20D035-33C0-4F05-BC3B-B7DF17DFCA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D5FDA6-4FBF-475B-915F-E5B75E7CD3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851284-9E85-41B0-9100-594A5B82D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1964F-5DE0-4072-9415-E9288F230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204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FC514D-8889-4555-A6EF-F03AEC61B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EB8CC7-2149-4217-B2DC-026524376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955AA51-E4A1-49BB-AB11-D13E866B9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4DB90-F890-44E5-B8FD-BA88E71C7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959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5362B5-CFD5-4C1E-9C5B-7706187DB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24C1F-B6BF-428C-A27C-7AEE9DB652B3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9F6DD3-AEE5-4C2B-9661-7282C3EF8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5AC62-ADB3-4B2C-87B3-47268D69E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3CA60-4D18-40AF-BA71-832FE6C1B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03702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2DEF11-E6A6-430F-AC47-5C0E25AA56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135D1-8062-495A-885E-2E1A7BAF938B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CBA912-AE7A-4D48-BB1B-DC0D8A4C5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E14BF4-FD03-41F7-8B71-796F740C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3BD69-BDD5-406A-903D-142FC5567F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293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53" y="4406715"/>
            <a:ext cx="7771535" cy="1362916"/>
          </a:xfrm>
          <a:prstGeom prst="rect">
            <a:avLst/>
          </a:prstGeom>
        </p:spPr>
        <p:txBody>
          <a:bodyPr lIns="81929" tIns="40965" rIns="81929" bIns="40965"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53" y="2906536"/>
            <a:ext cx="7771535" cy="1500187"/>
          </a:xfrm>
          <a:prstGeom prst="rect">
            <a:avLst/>
          </a:prstGeom>
        </p:spPr>
        <p:txBody>
          <a:bodyPr lIns="81929" tIns="40965" rIns="81929" bIns="40965" anchor="b"/>
          <a:lstStyle>
            <a:lvl1pPr marL="0" indent="0">
              <a:buNone/>
              <a:defRPr sz="1800"/>
            </a:lvl1pPr>
            <a:lvl2pPr marL="409655" indent="0">
              <a:buNone/>
              <a:defRPr sz="1600"/>
            </a:lvl2pPr>
            <a:lvl3pPr marL="819308" indent="0">
              <a:buNone/>
              <a:defRPr sz="1400"/>
            </a:lvl3pPr>
            <a:lvl4pPr marL="1228964" indent="0">
              <a:buNone/>
              <a:defRPr sz="1300"/>
            </a:lvl4pPr>
            <a:lvl5pPr marL="1638615" indent="0">
              <a:buNone/>
              <a:defRPr sz="1300"/>
            </a:lvl5pPr>
            <a:lvl6pPr marL="2048268" indent="0">
              <a:buNone/>
              <a:defRPr sz="1300"/>
            </a:lvl6pPr>
            <a:lvl7pPr marL="2457924" indent="0">
              <a:buNone/>
              <a:defRPr sz="1300"/>
            </a:lvl7pPr>
            <a:lvl8pPr marL="2867575" indent="0">
              <a:buNone/>
              <a:defRPr sz="1300"/>
            </a:lvl8pPr>
            <a:lvl9pPr marL="32772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76622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D7B444-46A6-4137-87AF-1F4DBDB81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AA830-D670-440D-AB1E-F289B4FEA498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67FD5E-F7F9-4DF2-8FDA-9462E20ABD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9BC40-5869-4832-9B52-4805DCDBA1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88264-26F4-4851-9B4C-BC66B4F60D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21923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E1931A-881A-4348-A49D-AA4A95090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321C3-BA21-4ACE-A4AB-374F084BFE7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32B3A9-8346-41FE-8BBA-50A1D9279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48CE08-305D-41E5-B7BB-090F90571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8CEA9-9BDA-4FA4-8164-1F2EF4957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98149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9272A31-FE80-44EE-AA2E-49BD14C03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2D195-5745-4928-9540-4B32C81CD58D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6EE139-56FA-4607-901B-D332B256A9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D442AC-5A37-48EC-A939-429D14BE0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1AA42-CA85-4601-A300-C8FAC6C98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47226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C760AC-9A27-43F6-B902-F889F92CD6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1B75-5465-44BD-A709-F451808C8A42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0DBF60-5E8E-44C4-A874-D9E231AA01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5AACA3-8140-478E-A07B-530C85501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DF73A-D27A-437D-B610-2F980C9609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9604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C11391-A5FE-4C1D-BD95-2D4C640449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CC34B-B60B-4426-9790-37E9818DB430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04050E-D7DF-4B69-A2E0-0EAB0585F4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28758B-5F64-483E-9EFA-073E913037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3D370-B769-486D-BDF6-2C3208C463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58036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EC8A79-32F4-4AD8-8991-F987F359A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D3006-C0FC-429A-B7C4-A516BF283EF4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C0191F-363E-4201-8D4D-D976C4E5A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F1249E-98D6-404C-A6E9-E8531A7A37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C7E0D-FC2C-42A1-97CD-6B1AFA03E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28658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C761E8-CEB0-4D3E-9571-453DD756C7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ACE7-B463-43B5-967F-2677F35E57D8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190D1E-F311-4A54-BC8D-AAC09DD6F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47C7D-E560-4788-91E0-7DC58228B0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D512F-F6C7-45F5-9334-52F81EE4AB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85572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23AB01-26E5-4EA9-BC6A-7E5E62EE25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1AE6D-1289-46E9-B392-4EBE06E4447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9B30D5-582D-43E7-A45B-8C942953F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E5C390-C594-4F21-8319-D085CE084D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1E312-9762-49DB-BC6A-695403A1A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42297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8C1F0E-7DE2-43E7-8DFE-C5279F3B91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85060-62B3-49CF-BA88-8214B2E6D8E8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956FFD-221F-4EAB-A6CA-D60765A54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367AF0-B791-4485-BF8B-3E100A7DC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91A1F-67C8-46CA-A278-9B62D8A71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20502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12BA54-55B8-4C28-ABFE-1A9EE50B84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A306CE-11DF-4154-A89A-1FB70E628A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F5A4A7-8081-4B38-894A-C7173FBC6A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CFCBE-7F66-40FA-88BB-BD84381E8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105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510" y="1599640"/>
            <a:ext cx="4045239" cy="4527176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02" y="1599640"/>
            <a:ext cx="4045239" cy="4527176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534579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FFC80C-30F8-4B5D-AA81-A9253A06C8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B0887D-A98F-432C-8C60-8CF501640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97270-7B2E-42FC-8893-AEE91529C6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1485F-8BF5-4CEF-B59D-1A406BBD4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05068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17D6C9-37F2-4CDF-AE8C-B27D2F0B7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7E8836-AC13-404F-9B02-21F7AD949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59E9C4-D60A-41B9-AC1F-4F533291E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25408-097A-40AA-89FB-73AD12E39D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43697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6052C-54B8-4979-999C-D1204CEC5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839DE0-9ABC-461C-874C-124EB0D7E8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C7FF4C-DB5A-4F56-9061-BF7805581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631B3-CA7B-479B-8AF5-0583B8F9DB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31192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2118114-D93C-4526-B283-63E46E1C0D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E164C2-C3D4-4BF3-90A0-40E4AD0537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7B689F7-A908-4478-AB75-458C562471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EBA8F-E70B-41A5-BB7E-920E9A4A1A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52679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09310B-AF6B-4BFC-894B-901942701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6CAA53-5FA0-42F9-9644-55F93D7F0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37A7DA-BA3E-4789-8293-2273FF12F6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13766-E4F3-42CA-9842-CC2F9C676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27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0F9E758-922F-4041-AE06-002F146758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360220-80A0-4266-98F2-4D9EAE317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234CC4-7281-49DB-842A-9DB9240CCB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7B201-C196-45E6-8DD8-800AB5C024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86207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668A0F-32F1-4A7C-ADC9-6ECC3A2EAB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DF486-9C58-4CB3-94E7-5C511136B7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6559D2-A363-4138-9652-8BE45C09D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6F892-1E91-46CA-85B9-7ED762F49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2758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24E306-3340-4F5E-8CD0-7B23F6D5DB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F53460-8E49-4088-B504-EEC687E95A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3A88A-1027-4DD0-A464-E0492FE428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44391-71AB-4A63-81B9-D86ED72664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75138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FF0D4B-35FB-40F1-80A5-A8E44CA1F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6A7C8B-139B-4ECA-8AC7-2E2EE6AAE4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D17C62-6200-485D-9C8A-AF14A8E582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0E7B-D61E-4C52-AF10-CD126AB30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8910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A68169-E4CA-48E7-992B-0AA3CAC95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F557A0-316C-4D26-8D59-EF2DA935B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FD25A2-648A-4EEA-9CD4-FED7378E94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C1BA6-5EA4-42F1-9626-EDB3E7BAA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12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507" y="1535211"/>
            <a:ext cx="4039465" cy="640136"/>
          </a:xfrm>
          <a:prstGeom prst="rect">
            <a:avLst/>
          </a:prstGeom>
        </p:spPr>
        <p:txBody>
          <a:bodyPr lIns="81929" tIns="40965" rIns="81929" bIns="40965" anchor="b"/>
          <a:lstStyle>
            <a:lvl1pPr marL="0" indent="0">
              <a:buNone/>
              <a:defRPr sz="2200" b="1"/>
            </a:lvl1pPr>
            <a:lvl2pPr marL="409655" indent="0">
              <a:buNone/>
              <a:defRPr sz="1800" b="1"/>
            </a:lvl2pPr>
            <a:lvl3pPr marL="819308" indent="0">
              <a:buNone/>
              <a:defRPr sz="1600" b="1"/>
            </a:lvl3pPr>
            <a:lvl4pPr marL="1228964" indent="0">
              <a:buNone/>
              <a:defRPr sz="1400" b="1"/>
            </a:lvl4pPr>
            <a:lvl5pPr marL="1638615" indent="0">
              <a:buNone/>
              <a:defRPr sz="1400" b="1"/>
            </a:lvl5pPr>
            <a:lvl6pPr marL="2048268" indent="0">
              <a:buNone/>
              <a:defRPr sz="1400" b="1"/>
            </a:lvl6pPr>
            <a:lvl7pPr marL="2457924" indent="0">
              <a:buNone/>
              <a:defRPr sz="1400" b="1"/>
            </a:lvl7pPr>
            <a:lvl8pPr marL="2867575" indent="0">
              <a:buNone/>
              <a:defRPr sz="1400" b="1"/>
            </a:lvl8pPr>
            <a:lvl9pPr marL="32772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07" y="2175343"/>
            <a:ext cx="4039465" cy="3951474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535211"/>
            <a:ext cx="4040909" cy="640136"/>
          </a:xfrm>
          <a:prstGeom prst="rect">
            <a:avLst/>
          </a:prstGeom>
        </p:spPr>
        <p:txBody>
          <a:bodyPr lIns="81929" tIns="40965" rIns="81929" bIns="40965" anchor="b"/>
          <a:lstStyle>
            <a:lvl1pPr marL="0" indent="0">
              <a:buNone/>
              <a:defRPr sz="2200" b="1"/>
            </a:lvl1pPr>
            <a:lvl2pPr marL="409655" indent="0">
              <a:buNone/>
              <a:defRPr sz="1800" b="1"/>
            </a:lvl2pPr>
            <a:lvl3pPr marL="819308" indent="0">
              <a:buNone/>
              <a:defRPr sz="1600" b="1"/>
            </a:lvl3pPr>
            <a:lvl4pPr marL="1228964" indent="0">
              <a:buNone/>
              <a:defRPr sz="1400" b="1"/>
            </a:lvl4pPr>
            <a:lvl5pPr marL="1638615" indent="0">
              <a:buNone/>
              <a:defRPr sz="1400" b="1"/>
            </a:lvl5pPr>
            <a:lvl6pPr marL="2048268" indent="0">
              <a:buNone/>
              <a:defRPr sz="1400" b="1"/>
            </a:lvl6pPr>
            <a:lvl7pPr marL="2457924" indent="0">
              <a:buNone/>
              <a:defRPr sz="1400" b="1"/>
            </a:lvl7pPr>
            <a:lvl8pPr marL="2867575" indent="0">
              <a:buNone/>
              <a:defRPr sz="1400" b="1"/>
            </a:lvl8pPr>
            <a:lvl9pPr marL="32772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2175343"/>
            <a:ext cx="4040909" cy="3951474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42243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252F56-EC35-4380-BCAD-868B1B9D3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8A26D-8BD4-458C-BC86-E191A0DACF9D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4DC577-EB55-46F6-AB25-F1296468A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5D82EA-BF57-4E30-B3F5-F322ED0869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A5701-B85D-4FBB-83B0-CD40EDFA2A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93898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739BC8-EAAC-4A26-B8D0-4FC28D649B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F7673-6714-4D48-B3A1-80E8C744F209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94B858-4A64-4E23-B619-F9907DE57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1E3D29-7CC9-416E-A33F-BAB859AB0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F86E9-CE7F-40F2-BEF8-1EB1D690D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17537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031BF2-9A47-488E-8960-66CD5B2EB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2A3CC-8108-4D91-9C54-D9D19498DA6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A96F4A-3A73-4DDE-A27C-3525C76F83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7D1EB3-D9C2-4B36-BBE2-43EAF0CCE3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C4898-BD58-4C92-A37B-C391B3D283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7200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04C900-80ED-4EC9-9ED3-525F454320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6F6A9-6FA1-46A6-B3EF-6273D27AF323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55DF1-5140-4D49-8E56-FE3412ABEA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36BD1F-6697-4A61-9290-A4A67106F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18AC0-F6BD-4436-820D-FB184F922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84097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F05DBE-A504-45BA-9E5D-AD7599BED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155E3-DA26-4524-A548-55CD2B43FFBC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78EBCE-E696-4F06-BB2D-2BC211028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C44E36-1545-4226-9A2A-DCC7B4D0D3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EEAFF-F443-4FD4-ADF0-1A42A5341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3988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237EC-C15D-4BC7-A3CF-C15AE4614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0BE42-0BC8-4A3D-B676-559816C7AD1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7103A5-9B81-43B6-AE41-F3452B6179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773EA1-93E8-499E-9482-C6AB310BA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A472A-8921-46F9-9EBF-95974FFD1D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65884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72E021-A5D0-4053-BF2C-B650EBE178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C177A-11B4-4C1B-8913-DC0FF223DD59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DED141-CDB5-4A7B-8B99-199B34790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5F7555-75F9-4BD0-96B6-4E8D45D03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37350-E2FB-4411-928B-1F18E1E86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03754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A8C4E3-ECF2-4837-9479-D6C8F4B3B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80C7F-15E2-4FB4-A22F-2107DBB5FA3C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CCE422-BD59-4CD4-850E-E1D85AB2C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2B7C5-F6FB-430F-A355-3CE2A166A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67769-6591-4B6D-9CA4-E422717FAA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013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40BE9-1436-4BDE-8E95-2809D3E49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E99E5-6119-4B2D-BED4-57BAE5E6C0C4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C0C1C-75B0-4ACA-B629-79DAB4ED9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AF142D-29AB-4F28-81A5-8F6F8D229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EF0A0-4CD2-44D1-BB83-709F4FA241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52228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6289F0-4E5F-49A0-916B-263AC5252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9308E-FAE2-45E1-B5F1-ED40CAC7651D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E7208C-7801-49FE-B338-B4C25EC51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970AC3-0065-4AB0-9B59-A2E7411363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99156-7D6B-4459-909D-3785388C3B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61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513302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6A52CC-2C99-453C-92B2-ECE11FEC2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AA9D7-BF40-485D-B2FF-50CBFB3230E6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8C571A-96C1-480F-BDE1-A8BADA8A4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264FC3-1AC5-4B5E-9919-E618276C62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C325E-DAAB-46C4-A4A0-3D4DE31C5B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86012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03F3A17-386F-40C6-80B9-0A47B090E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11BDFA-ECC4-4C8F-8E85-7B4234A653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FCAC0-542A-46EB-9DD0-F2F2F1A8D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3B9E786-9052-4304-B69C-CB3F0AC0A60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42980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3D0D5DE-4E42-4CC0-AD03-80BE7979DE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5506E0A-0793-40D2-9D5B-1C48F904FC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31A23-245A-4F11-B769-62EB858F2C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84BF324-EA35-432D-882C-C7BC95B6019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61052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BDFF98-CAC1-4181-9713-DEDEA303E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A676793-1998-47A1-973A-6D4953F247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EFF62-E25C-4484-9050-D7BA6D67C7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B5658E2-E797-489D-9228-F37772FCD27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48819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17F4F2-5E5D-42F3-A022-2F59B4A18D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145AD10-B6D8-426B-BA8C-2DBE21E65B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98B2F-FCE5-491D-AB8A-F3503119D7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ED0D3A3-00EF-4269-8D51-6B4B1E3EB54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83003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DFA811E-6845-4950-BA1D-1725F755E9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DC1C31B-F3E9-4303-A14C-7D4637E7B1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DFAC5-1975-486B-B62B-EAB3E38844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DFEDD0B-0D12-4490-BA8B-E76655A0763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96402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EAA34-A79E-41E8-BFA4-B473E782A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7BA5D0-1FC9-4B4C-89FB-51DC9E20C5D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C3C84-7876-4DF8-B319-F0DD58729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EE98F26-274A-4ABB-BB3F-69D39793F5D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56861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CD1CFA0-CA50-4029-801E-970B178C7C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6D6AB5F-EE31-4644-9BEF-6CB103E6126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F69D-08D3-4023-8FB2-E0C743ACB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6D3C3A7-6EAC-42C0-AFE5-2DD9A0A717F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23915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C5E2A0-3CEF-475F-9999-34FA919157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1037D66-55FA-4CC8-8FBD-359FBAF3CD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65766-C3A6-4D42-8CA6-C0A884565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CEDCD8E-8A73-4899-9551-A199D6B6841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15561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C6113D1-8CBE-45C9-9A0D-FD94DCBF26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FC65FC3-196E-4CDA-B40C-464BD8A15C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2DCE-FFDD-40EF-8B67-29D9D1475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D7578DD-B9D3-4EDC-AA5F-8D4D159A0CB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15440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3E39FB6-E212-4C33-ACC1-9C000400EA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3C58FA-AB43-46BA-ABC5-166ABD2041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8BBC-51CC-4CAA-8F37-FE672D03C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5E44D67-5D35-4B7C-9777-FCD78DAC8B9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98405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B5B8510-8504-4294-9EF0-C534245ECD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04F8A8-5416-421D-AB1E-EFF7F069E83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D05FC-4D68-4E85-B7C3-2801F222F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25A4C57-22DF-481F-94BC-CCDBB5F8710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68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88" indent="0">
              <a:buNone/>
              <a:defRPr sz="1800"/>
            </a:lvl2pPr>
            <a:lvl3pPr marL="912979" indent="0">
              <a:buNone/>
              <a:defRPr sz="1600"/>
            </a:lvl3pPr>
            <a:lvl4pPr marL="1369470" indent="0">
              <a:buNone/>
              <a:defRPr sz="1400"/>
            </a:lvl4pPr>
            <a:lvl5pPr marL="1825958" indent="0">
              <a:buNone/>
              <a:defRPr sz="1400"/>
            </a:lvl5pPr>
            <a:lvl6pPr marL="2282449" indent="0">
              <a:buNone/>
              <a:defRPr sz="1400"/>
            </a:lvl6pPr>
            <a:lvl7pPr marL="2738938" indent="0">
              <a:buNone/>
              <a:defRPr sz="1400"/>
            </a:lvl7pPr>
            <a:lvl8pPr marL="3195420" indent="0">
              <a:buNone/>
              <a:defRPr sz="1400"/>
            </a:lvl8pPr>
            <a:lvl9pPr marL="36519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4E6D1B-8650-4E21-8011-C98E6D0B14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A755FA-ECDE-4977-8447-353EF9A45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53D1CE-B59C-438E-B484-9C3E3C779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02666-4D34-4B53-8579-0EBB0ECBA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433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7" y="273145"/>
            <a:ext cx="3007591" cy="1162610"/>
          </a:xfrm>
          <a:prstGeom prst="rect">
            <a:avLst/>
          </a:prstGeom>
        </p:spPr>
        <p:txBody>
          <a:bodyPr lIns="81929" tIns="40965" rIns="81929" bIns="40965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76" y="273145"/>
            <a:ext cx="5111751" cy="5853672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507" y="1435755"/>
            <a:ext cx="3007591" cy="4691062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>
              <a:buNone/>
              <a:defRPr sz="1300"/>
            </a:lvl1pPr>
            <a:lvl2pPr marL="409655" indent="0">
              <a:buNone/>
              <a:defRPr sz="1100"/>
            </a:lvl2pPr>
            <a:lvl3pPr marL="819308" indent="0">
              <a:buNone/>
              <a:defRPr sz="900"/>
            </a:lvl3pPr>
            <a:lvl4pPr marL="1228964" indent="0">
              <a:buNone/>
              <a:defRPr sz="800"/>
            </a:lvl4pPr>
            <a:lvl5pPr marL="1638615" indent="0">
              <a:buNone/>
              <a:defRPr sz="800"/>
            </a:lvl5pPr>
            <a:lvl6pPr marL="2048268" indent="0">
              <a:buNone/>
              <a:defRPr sz="800"/>
            </a:lvl6pPr>
            <a:lvl7pPr marL="2457924" indent="0">
              <a:buNone/>
              <a:defRPr sz="800"/>
            </a:lvl7pPr>
            <a:lvl8pPr marL="2867575" indent="0">
              <a:buNone/>
              <a:defRPr sz="800"/>
            </a:lvl8pPr>
            <a:lvl9pPr marL="32772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626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61" y="4800327"/>
            <a:ext cx="5486977" cy="567297"/>
          </a:xfrm>
          <a:prstGeom prst="rect">
            <a:avLst/>
          </a:prstGeom>
        </p:spPr>
        <p:txBody>
          <a:bodyPr lIns="81929" tIns="40965" rIns="81929" bIns="40965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61" y="612124"/>
            <a:ext cx="5486977" cy="4115360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>
              <a:buNone/>
              <a:defRPr sz="2900"/>
            </a:lvl1pPr>
            <a:lvl2pPr marL="409655" indent="0">
              <a:buNone/>
              <a:defRPr sz="2500"/>
            </a:lvl2pPr>
            <a:lvl3pPr marL="819308" indent="0">
              <a:buNone/>
              <a:defRPr sz="2200"/>
            </a:lvl3pPr>
            <a:lvl4pPr marL="1228964" indent="0">
              <a:buNone/>
              <a:defRPr sz="1800"/>
            </a:lvl4pPr>
            <a:lvl5pPr marL="1638615" indent="0">
              <a:buNone/>
              <a:defRPr sz="1800"/>
            </a:lvl5pPr>
            <a:lvl6pPr marL="2048268" indent="0">
              <a:buNone/>
              <a:defRPr sz="1800"/>
            </a:lvl6pPr>
            <a:lvl7pPr marL="2457924" indent="0">
              <a:buNone/>
              <a:defRPr sz="1800"/>
            </a:lvl7pPr>
            <a:lvl8pPr marL="2867575" indent="0">
              <a:buNone/>
              <a:defRPr sz="1800"/>
            </a:lvl8pPr>
            <a:lvl9pPr marL="3277229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61" y="5367618"/>
            <a:ext cx="5486977" cy="804022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>
              <a:buNone/>
              <a:defRPr sz="1300"/>
            </a:lvl1pPr>
            <a:lvl2pPr marL="409655" indent="0">
              <a:buNone/>
              <a:defRPr sz="1100"/>
            </a:lvl2pPr>
            <a:lvl3pPr marL="819308" indent="0">
              <a:buNone/>
              <a:defRPr sz="900"/>
            </a:lvl3pPr>
            <a:lvl4pPr marL="1228964" indent="0">
              <a:buNone/>
              <a:defRPr sz="800"/>
            </a:lvl4pPr>
            <a:lvl5pPr marL="1638615" indent="0">
              <a:buNone/>
              <a:defRPr sz="800"/>
            </a:lvl5pPr>
            <a:lvl6pPr marL="2048268" indent="0">
              <a:buNone/>
              <a:defRPr sz="800"/>
            </a:lvl6pPr>
            <a:lvl7pPr marL="2457924" indent="0">
              <a:buNone/>
              <a:defRPr sz="800"/>
            </a:lvl7pPr>
            <a:lvl8pPr marL="2867575" indent="0">
              <a:buNone/>
              <a:defRPr sz="800"/>
            </a:lvl8pPr>
            <a:lvl9pPr marL="32772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6439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506" y="1599640"/>
            <a:ext cx="8229023" cy="4527176"/>
          </a:xfrm>
          <a:prstGeom prst="rect">
            <a:avLst/>
          </a:prstGeom>
        </p:spPr>
        <p:txBody>
          <a:bodyPr vert="eaVert" lIns="81929" tIns="40965" rIns="81929" bIns="409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8734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006" y="274545"/>
            <a:ext cx="2056535" cy="5852272"/>
          </a:xfrm>
          <a:prstGeom prst="rect">
            <a:avLst/>
          </a:prstGeom>
        </p:spPr>
        <p:txBody>
          <a:bodyPr vert="eaVert"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518" y="274545"/>
            <a:ext cx="6033943" cy="5852272"/>
          </a:xfrm>
          <a:prstGeom prst="rect">
            <a:avLst/>
          </a:prstGeom>
        </p:spPr>
        <p:txBody>
          <a:bodyPr vert="eaVert" lIns="81929" tIns="40965" rIns="81929" bIns="409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09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FCF9F6-CFDB-4560-B9F5-DBCCBA5D87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6E413-E858-456D-815B-BC12E9C7796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C7DBD-CBD2-4DAB-BE76-DF241EBC0B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7142CC-5749-4B69-ABBC-C23DA6F8E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4EACC-BE71-4889-9BA7-1BBCCA27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391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A5AACB-7EE3-42A1-B52F-BC068317AE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D9764-7980-44A8-AA8B-87F68F36E6DB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0B4A11-0404-41C0-8501-10FB03E842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43D3E9-8BFD-4A01-99A4-607EA2095F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6728B-1432-442C-913D-E17E836C4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120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21983-2A1E-44FA-9953-1160F0B3A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9FEA-4314-4090-8876-F65F55BCEA24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7484A1-C19E-42AF-AF9C-47229D811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0C1580-EE36-4320-871D-839522020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019D7-D883-4799-85F5-EED7BC3DE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996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3067AB-73B3-485F-BA13-70EE03067A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8B6-AB5A-461D-BD24-13E19CE64B76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5AD57-8B7F-4B2C-827C-F46E24BBD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D4E257-C95E-49F9-BCAE-40EE4A5D7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1AB87-25A8-429D-A7C1-B77A64FC92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800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EE95A5-871C-4DA0-9204-2A0A600F1C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FC49D-A34A-46C0-BC99-22161D8BB71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D397F5-EC52-4069-9FB2-6E02E7E9B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8AC6AA-790B-4535-AA10-2828B6374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9940B-69B2-4D10-8B0D-A327BC461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71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F386F98-51A9-40A1-A08C-37AA44E52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4AB-7F51-4849-BC6C-98F35073786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029EEE-4F51-4BF0-BEE1-A4B07927C1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C64308-8BD7-4DC0-99A7-67480F1DA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9131-FEA6-423B-A6E9-216ACA1191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83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22AE2-049C-4B2D-A4A2-5E9C1C35B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F8B7C-49DF-4768-A3D7-5F7281D39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C03A0-B1D4-4E48-B8EA-65A7C7C8C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6B6D1-3634-40F8-9BDB-EA27C0503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124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10E3F0-3ED9-433C-93BF-56700D940A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418F6-2E33-4D13-8212-616BD3DD0B5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C07FA6-2C44-4970-A698-105A5D439D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A83389-5464-4686-8B56-666C7703E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E0014-4B1C-4D87-B326-438C775E5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769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F9D8D-276E-4F59-B9BC-909EB6D13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AD65A-2FC2-4915-AEF3-2DDB2217533E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9DB85-5C2F-4651-971C-08ABE6F07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428565-60D2-40DE-A72D-6CE4668B8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BB034-213A-43B5-8E1A-0ABBADCD8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58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A83662-9971-44DD-A498-67C1AB667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22794-9B50-45D3-8B5D-A1BD1F04282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198E2A-445C-4774-AFFE-C714D4102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D1A972-056C-4218-A0AE-DD2D28821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23285-CED0-492C-BDBF-F617992086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638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023D0-98FA-4CEE-81FC-73D694A80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ECCE9-C647-4D3F-A1D8-57AC44C5B40D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875DD5-55EB-43BD-B88A-35C079C48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993344-C3A0-4D91-92AF-D792D5E5CF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1BFE-5674-4132-82E1-E42EBB6EC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375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917526-1D0A-45CA-B59B-052EE46C5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0B656-55EA-4C3B-97BC-5EE6BA87C591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C136B5-5D3B-4FDC-B6FD-4B9677935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9AB7DB-3D6D-400B-97EF-4C411C889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359AC-7219-4FB5-B5DF-1A700FC4B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980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DF6062-3E79-47AF-894D-6D9BB51012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8ABD3C-A64A-4397-B1E7-7AC50819EB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934E0B-DDD2-4E1D-96B7-8E24D81BC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F7506-4516-4CED-A454-A2A2E7A15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7440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8A18D3-F4C5-4565-B9C5-9E40EE125A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20BA63-6191-4874-8425-6583126A5B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52BD1A-8448-4B07-AB5B-0F679CA9CC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E7220-337A-453C-AE08-DE9237D9A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057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1BA320-628E-4BF5-B1DE-710E97023A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AE09D1-AEF4-4B31-9111-A0E31DE394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6CBF67-C3EE-44AC-A253-3C1BF51A7A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3EC3-DFBA-43FA-BE54-954F7794EE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892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277F8-B608-4E15-84F3-73B82D26B2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AC63A7-24D9-4EEE-B6CF-2043C4137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151ABA-14EC-464E-AFB1-719820A8E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8E402-5EA5-4DCB-8B3D-C5C9CC5C2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3641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B5AABD-9573-4E77-B7EF-0139217D3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C59559-D7CB-4F0E-89B2-372FDE906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6EED4D4-103B-409F-9D8F-C513A5400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D1D75-D587-403F-AD39-F4D7ED05DF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84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F8F4F6-AC12-48D9-8F8C-14B82412CA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0857F5-A22A-473F-A726-6B75FE6E17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5EF77C-9206-45E0-814C-7D338AD74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25730-DF7A-4BA9-BF1A-DACD4D78F3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149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3B215E-5B2B-424D-B8D2-6C2CAD300B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38C50E-684D-4B26-AD1E-6F61587B8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F6F329-8177-4145-8287-04B19EFED4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E5A-3C05-46A4-983F-79AFEE53A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48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5242D2-D02D-4CCD-8719-FAE97F47F7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5477CF-AE3B-4379-AFA1-6BC10DBC2D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67E2C1-E2CC-47E5-929C-F3FC682A48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77B8F-F6A1-4C9F-98CF-A6F5B59B7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459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E71C5-EDD7-4F08-9BA3-C85449899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92D93-C3E6-4CE4-B47B-03B06756AF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5454D-05F4-4684-8134-6E4BC186C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9849-0EBB-46DD-A3AF-872090DEE7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586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4CB1C-9D60-4A3B-9B19-0CA6E8F23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FD7B8-1336-4B62-8AFF-44BC136966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2A966-A14F-41B3-8BD5-BAC437029A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A0B6F-54C8-46C9-8BA5-F99864F8C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119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E81621-7F33-475D-BB32-CD3E01F27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3CE978-BE90-4F41-9CDC-7AB772AE4E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B2A131-E9C2-4100-AFFF-C290A76C13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31E8E-553D-445D-83BE-427AEC05C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253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F2780A-C782-408C-B09F-55FC4BA7F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5F485-8DE2-4EBC-8BC7-0456E9B957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E2F94C-9475-4E6E-8D5B-413C2B2034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7C0F0-9A35-401A-9263-D3A2686D56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287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875A3EBB-EBD7-4C6C-A9D5-D6F65A73C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6347572-CCF1-4D85-8238-5C1C0912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B8545E6-B767-4B9A-8131-43A19451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DDD4-E566-4440-90DC-E3AA57EAD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075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281F856-DDD4-4D65-8B46-C37A64CA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08D20B8-8BD0-42EF-9A1E-E4BD4613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79BC58C-56DE-42FC-B4CD-9C7CA09E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887D-F7EF-4C46-8B7B-0DA0A23F1B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25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AF429EB9-3436-448B-9F83-297777C2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215DB6D-77B9-484D-B089-6C4A4934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F779909-E05D-4FB3-B1A1-AC6E27F7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A10E6-9FF9-4106-8880-416222DC5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685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C39194B-3471-42FF-9B74-E2AF3BFE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76D015F-9187-4A06-B424-212F696FD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D48155E-7CFA-4554-A226-89A4D4B3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00D61-A853-4D84-A55F-A180AE66D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81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7109C9-26C1-416F-BDDF-D287C286E2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C91518-07FF-4A0D-9789-6F504D82E8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1A1512-10D1-4307-9F8D-B7AD990CFB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17CAC-F574-4216-9354-90E1022C7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136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0724184-BFE8-4A7B-B872-D15172EB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72F00E4-431B-4EB8-BAD8-58C17F6C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63F2C01-4218-4612-804B-1392D26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620EE-B99B-49F8-B46B-F3FB89549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371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1C1FC19-EA28-4DA7-95FD-590C69C1E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7E51744-FD76-40E5-A4D6-2BB4FBF8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9053DB4-BFC4-4616-BD12-3E421EDF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E0607-FD92-49ED-96E1-63F235351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016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8C289A-5544-432E-8B3D-1C0FFAEC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C17DA-9E47-4A60-BCFF-0DDBC3DD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B1D54-1B00-4360-957D-4044061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68A83-1093-46EE-8501-B96B224DD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5223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3BB2A21F-1BFB-4E74-BBB9-43E0A0BD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B56FBF5-53C5-4CFB-AC4B-D72B0F800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6BCC444-75D1-4BD1-B579-0D6070070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002F2-86E5-4419-9E97-172A3816F2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9799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7AA1587-4BE8-49C5-9AFA-7F3C80577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780FBF9-ECE2-42F2-95B7-5756DAB8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96939D5-2D64-4EAE-8AFA-07A4BD86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AA72F-5277-4A40-B8D2-9D2F084958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7071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0357D26-7B80-4FD2-8F93-A1B6EA22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3113D48-989E-40F2-B933-50BAA9DC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932FB53-F52D-4CA8-870C-00C779FF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77DE-263F-487F-A43F-65D78A37E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4317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3FBC35F9-188E-4EC8-8FC8-9B4F923AD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AB51EB9-75EC-4914-9C8B-21355FA0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8B6C502-443D-49EA-BD03-4876B035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F032A-9645-40EA-A245-AB9E014ECB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2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E9817E-85FF-493A-9F86-710DEF90E9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D7579-068D-4DB9-B3FD-6EF640CBF75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BE5826-B9CE-497A-8794-81C4120AA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DFB949-86A9-4DDB-9F15-F76CC93A54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8E6E5-7D05-495B-9030-1F9163F0E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180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01D299-4AF6-47CF-9FE6-9F0334EE9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DE26E-6A8A-4C69-9023-33125B16984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80EB4A-351B-416A-9652-1FAC8D5F97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BD0E5E-80EA-4665-BB1F-96141E6DA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A669D-4D1D-4171-A361-23EA934EF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534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B90F1B-6D91-4528-9A78-95E5CACA03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BFC0-35B8-49AE-B7C6-33E9F920B49C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1B3177-E055-480B-BBEB-183256C417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2D009B-621B-400D-9E46-CBB2C0E3F6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F17B2-889E-4AAD-80AF-817786D4B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72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672C6B-7031-4F98-A2F2-DD4A760B8C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4E6C43-C116-4DB6-97FC-338676AA22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BB209B-113F-4E3A-BF3B-87BAA8116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4272D-4122-4393-9DCE-65629FFF44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249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E8354-4DC0-4899-B23A-D8C7920BE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D7AB-3C3C-49D1-867D-25BBC8D3BB4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34F191-DA80-4AA2-A1AF-37036508E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00C3B-0353-4914-8756-134566993A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FC767-6F6B-4646-B313-210D14CF3F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9532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00B800-1F9C-4E5F-B1A8-33494B3A22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90D90-61FF-4D35-8925-F7497BD1ED7F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792CEDB-9C7E-43ED-AF0E-B1381A76AE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30D3FEF-9B31-468B-9E17-1649B2476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10B08-D9CA-408B-A790-5ED71F1076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586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CB85C5-B113-4867-9F0A-8FBA889A9F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31507-E16B-4A79-98F6-2FFDF30DD20E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D208B7-7547-4747-A97A-724FEFE21C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8224D8B-158C-4BC3-9DEE-B8F84FCE92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7AD6-1ABC-437B-B3FD-77890B141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053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2F6CD6A-2C6B-494C-9189-42942D94EF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E09C1-C887-4447-8850-78531E0B30D0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B0F359F-9942-4155-8B64-8C14F5543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BB93E9-2894-4AB5-B42E-3AF875BE5D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E8C1B-A140-4C7B-BC57-EBCD1F06A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321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4CCFF-CDFA-457E-989D-F22D9F316B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56D0C-D002-4FC4-8E1F-C3A42B3399FE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150B05-F846-41E5-B048-512852EFB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AD69B7-65E8-4FA1-9DA3-E621345F6F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844A4-3573-408C-8C35-EAE1B99B75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4667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20DE65-938B-4541-B1D2-73D78019C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1276F-67CA-4A3C-A531-9A74520DFAB8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22F8D-1CB5-4A99-A271-C44BC4B0C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DB35E4-0E76-4717-BE97-DF7D2777D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3FDD3-9FD9-464E-B18F-35019B80A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7388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1147AE-F0E1-4D98-9A25-474BC89CB6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B6EED-AA4B-4B41-9050-7167756E2358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4FB205-F917-42B5-8EF7-400CBAC767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6A710D-C385-4BD6-BDB9-3745107F4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F7F55-C3B2-4CA2-923B-9FECEBD64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1948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7A9348-A376-4A53-8CA8-4E42187767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F695F-8189-45BC-B859-9E5EE501606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EFC47C-F443-4702-8F6C-1C50B504E8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94BB40-E7F1-4602-8D62-103BCB889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B3208-7B1A-4462-92D9-A8233687C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0540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14A435-5E50-4F86-8F57-6AB40EABD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2657-FDFA-4D0E-9B1D-4045C8FE0B1E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67FD52-BB97-4694-BB91-A079A88C1E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F8DE28-E198-4C57-B9B0-F094A797D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F4C14-FC58-4F22-A143-0317743417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2372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E754AA-6D5A-4C2C-A095-DA602D3FB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31C31-472B-4ED5-80D4-A4ABFB074809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403F7C-541E-4A68-A578-C1B92D7DBF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C93937-ED41-49FD-94E6-DEE381768D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E70B-6E29-4399-AAA9-D706D7256A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15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7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6A0FC-9877-497D-A37F-8778E6441E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34842-1E1E-489D-A95E-EA9430B786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876917-B173-4649-BA02-841F05B99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2E58-6A91-466C-820D-1177B3391F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2476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D9F81E-9ED7-400A-9A66-4C65B6E988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D6E6-7595-4727-B052-48E9F787E89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8557A9-409E-4EEE-AB61-3CC50F56D9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0016EA-9B71-4541-9781-8D74727B9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3ED43-C3DB-4CF7-AABE-93BD4869D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6588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880696-B1E6-4DC9-9162-57CAB71D5D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36AFF-35C9-4834-AA85-8E418FD4225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60A6A-44C0-46B1-AD8E-F1B3A5FE6D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A5EA3D-C7D7-49C6-A66C-EC17E7CCC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29E1E-C72D-46B7-A5F1-BFAA555C20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5237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6A2B80-DDB4-4A6E-829E-A0681B133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FB292-CEB9-46E8-84F7-821D5BAC332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513B99-4B9F-45D2-8FFB-B6FF602701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344710-B474-4281-A7ED-34AA6B270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CF752-C3D0-441F-9EE7-C6044238E5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4532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240ADF-A63C-423E-945B-74F2E2AA5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B30BE-8D89-4912-8332-BB94603AA8F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0FDAB4-0316-46F7-AAF2-CA590C52B7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3A0998-EC69-42A7-B67D-E6022F504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8BE5F-91F0-4A0B-BD77-938DB2781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1848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16A377-C15B-4160-9093-0094E9B6CA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C92E2-E62D-4D70-862B-507F8FE6FAF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45355D-4C6D-4EC8-92BF-5B7BABA4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31E9E0-2F9C-43DC-8E4F-6189B91916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70B91-A862-413C-B840-141084D59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2827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F40DC7-8E2A-4242-8339-481F4B462C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F3258-A310-4B98-867D-D342B5F812E6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3583A3-1405-4731-9592-EC4B82A24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BA9EE-B9B6-4545-9595-D49D37C90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BAA80-C3B6-4732-A675-3EEBB69908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689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1C418C-2203-484C-AA7C-6EC6F5154D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A280D-A176-4FED-B0FE-67CE01818BDD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C553E-757C-4030-B403-9126B9F1B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7DE7C4-62FB-4E74-8A12-777C24CB4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6A35-EE25-42FD-91A6-A920AB462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8820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CE5B5-D91A-482B-BFFB-C708511E3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050EA-8793-40D5-B8BB-86903DADF579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38BE5A-304C-4E88-8E52-3602E44C7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D52883-4A65-419A-84B4-D0F8FD9355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C9FB1-6FAB-42E5-9B44-DBD25F104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322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060699-B639-49FC-AE88-8828CE1AD9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48EB9-C241-4D39-922B-5165AAB8A95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3514F0-B1AC-495F-BAE5-43A96DB8B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A16A76-2E5E-4ED6-9041-C95546B99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BDD74-A168-4C9C-A1C0-90D2DEDA3E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021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B7D064-6890-4F7B-93AE-95FE67B2EF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2D8B4-5605-42CA-92DE-8BCA0204B919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73A522-B59C-44EF-AB3F-13815B5D6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85F4EF-3CE7-4463-B6AA-41B79D3EE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4B438-8517-4020-9C39-C7CEEEC7C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9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8" indent="0">
              <a:buNone/>
              <a:defRPr sz="2800"/>
            </a:lvl2pPr>
            <a:lvl3pPr marL="912979" indent="0">
              <a:buNone/>
              <a:defRPr sz="2400"/>
            </a:lvl3pPr>
            <a:lvl4pPr marL="1369470" indent="0">
              <a:buNone/>
              <a:defRPr sz="2000"/>
            </a:lvl4pPr>
            <a:lvl5pPr marL="1825958" indent="0">
              <a:buNone/>
              <a:defRPr sz="2000"/>
            </a:lvl5pPr>
            <a:lvl6pPr marL="2282449" indent="0">
              <a:buNone/>
              <a:defRPr sz="2000"/>
            </a:lvl6pPr>
            <a:lvl7pPr marL="2738938" indent="0">
              <a:buNone/>
              <a:defRPr sz="2000"/>
            </a:lvl7pPr>
            <a:lvl8pPr marL="3195420" indent="0">
              <a:buNone/>
              <a:defRPr sz="2000"/>
            </a:lvl8pPr>
            <a:lvl9pPr marL="365191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71914E-BD1D-4C19-A94D-42B865FC6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F2EB8-E041-417D-82A8-62E24D5D26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8AD660-A202-441C-9A6E-990F227C9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F852C-3FBF-4F0C-A110-06A5499A4B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3812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14DB31-663B-4807-A1DD-81F48F8BB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938E8-AF2F-4908-9BB8-B23884E385E4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EAB007-F63B-4C33-BCF1-951EF8686F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C6DE97-C2E1-469C-ADA5-F81805E408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26E11-32B3-4714-B36F-995E44E83E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543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5F7087-1A34-4AD1-9993-63EC7DC7D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BE299-1BEC-42FD-BEAC-7C513762A90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10A725-E083-4A35-A29C-B2F53BF29D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58778E-E90E-4275-8D64-19EE52EB01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6421F-F736-44BC-B6B3-656BCAA8B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9345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54597B-DE37-41CA-B392-3C6F51211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27CAB-F340-49C3-AA1E-CE421C50F334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28B2F-0EF1-40AA-A525-2E372248B1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031FF5-70EF-443A-9F7B-E835075941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0899-A5AC-45B4-AD70-4B3C315F3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7760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8A1C6D-98F1-4E72-BAEB-981146FCB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C9EB7-5D3C-4F9C-9477-2982C35BD3BE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1452CDF-28DE-4D12-89F2-25F6D9AFA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93F21E-1E1F-462A-A5A9-72FF106260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188F6-0C66-48BB-8941-A790C4E84B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7684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5A0A78-4A20-4CB7-B1D2-491BBB79B4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EB20-CC0A-4A18-90A2-517168EE5384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077C4C-8901-4E3D-911C-984D9CB6C5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FFB33A0-207F-4F48-9023-6FDCDFC39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70956-282F-4038-BB6E-D27A0E7900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7897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AB23D4F-DDDE-42B0-8D1D-5329CE7F7B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4BA23-9AE7-420C-8B6E-0D0BCBC8EF0D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81B3CE3-AF73-4DB5-8CA3-C1F505864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330D6F-0763-4519-BC1B-C07507E54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E56D1-FC13-4FAE-8232-938DE4440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1265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1B32E5-3099-4996-9451-DB2BE3A1F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206D8-BD3E-49F2-9662-36DDB10B6207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47A5D-704A-475B-99C4-6D2518A88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1B8631-90B6-4E3A-8378-5BD00183A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2845D-F651-46A6-9038-EF25087822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3634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40642C-6283-4698-9C00-F081EAF77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A4303-1F71-4435-9D7E-320EC19981E4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87FE3E-7253-42D1-B58F-9F7EE4720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2371FD-FC72-4A95-A721-B47A7CA82F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26483-A147-41EC-A408-7046D8A372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8164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1F9D38-0901-49D7-9AEA-A24761DC9A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7B65D-8705-4B2E-9FC0-1ACF7B35B8FD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4D722E-B799-4189-8423-5DAD2F41C5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6043C3-2014-445F-90BD-B3DEC513E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26CFA-9076-4EE2-8FB1-23479E707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350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74D285-56B3-4E62-80D4-564D2D9C40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B59CF-61F0-46DB-800D-F96F110F488B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947B7B-D622-4CCA-BC40-E877A3650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E55D25-7DA4-4748-B218-352EE5D16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CB457-CD02-4FD4-BAD8-A4C6E39ADB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78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777C3B7-13FE-4567-9F00-6EB26F12C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A310A2-8145-4591-9242-663FC8507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F2DC9B8-4B52-44FC-AF3B-32BD61D831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8608C1-DF77-4A4A-B737-8138B9BC0A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9587FFA-954C-4F4E-8E55-650FA592CC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F3841FC-9B86-43D6-A733-BAE474CA6B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4" r:id="rId1"/>
    <p:sldLayoutId id="2147486415" r:id="rId2"/>
    <p:sldLayoutId id="2147486416" r:id="rId3"/>
    <p:sldLayoutId id="2147486417" r:id="rId4"/>
    <p:sldLayoutId id="2147486418" r:id="rId5"/>
    <p:sldLayoutId id="2147486419" r:id="rId6"/>
    <p:sldLayoutId id="2147486420" r:id="rId7"/>
    <p:sldLayoutId id="2147486421" r:id="rId8"/>
    <p:sldLayoutId id="2147486422" r:id="rId9"/>
    <p:sldLayoutId id="2147486423" r:id="rId10"/>
    <p:sldLayoutId id="21474864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64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297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947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595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692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183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673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0162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9DF3992-80D2-4564-BCF5-64CEBAC71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202DAE0-963A-46DB-980F-B04A920E41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9F43CE-77C1-4AEE-9916-FC548DF22E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777AB-D81B-41B7-B053-51368B843A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8D91FC-88A4-4FD2-8B99-B63DE07D21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BF05BA-5778-42F0-ABC6-DCF4931BAB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4" r:id="rId1"/>
    <p:sldLayoutId id="2147486515" r:id="rId2"/>
    <p:sldLayoutId id="2147486516" r:id="rId3"/>
    <p:sldLayoutId id="2147486517" r:id="rId4"/>
    <p:sldLayoutId id="2147486518" r:id="rId5"/>
    <p:sldLayoutId id="2147486519" r:id="rId6"/>
    <p:sldLayoutId id="2147486520" r:id="rId7"/>
    <p:sldLayoutId id="2147486521" r:id="rId8"/>
    <p:sldLayoutId id="2147486522" r:id="rId9"/>
    <p:sldLayoutId id="2147486523" r:id="rId10"/>
    <p:sldLayoutId id="21474865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C73ECD2-25A6-4535-BDD3-65C180FEB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E336CD4-5D3A-4FE8-9E38-B6EC0D17D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D5AAE9-EF56-43F8-B17B-DD3E6CF721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98F4531-3439-4B94-9128-D2FCD7D4ED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72A4FB7-5113-46FE-BCC2-742CC492AF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1129DAF-5C16-45FE-9492-DEEFD430B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5" r:id="rId1"/>
    <p:sldLayoutId id="2147486526" r:id="rId2"/>
    <p:sldLayoutId id="2147486527" r:id="rId3"/>
    <p:sldLayoutId id="2147486528" r:id="rId4"/>
    <p:sldLayoutId id="2147486529" r:id="rId5"/>
    <p:sldLayoutId id="2147486530" r:id="rId6"/>
    <p:sldLayoutId id="2147486531" r:id="rId7"/>
    <p:sldLayoutId id="2147486532" r:id="rId8"/>
    <p:sldLayoutId id="2147486533" r:id="rId9"/>
    <p:sldLayoutId id="2147486534" r:id="rId10"/>
    <p:sldLayoutId id="2147486535" r:id="rId11"/>
    <p:sldLayoutId id="21474865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BC04B95-F500-4CCB-A349-1DA2B90C1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2A182E2-8C6B-44BF-9FFC-BDB8DB4EBF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B7481E-D7CD-4398-8EB7-3D065A276E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7C17F5-5FBF-49C3-9DFE-DE1474902E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B37BC48-CADC-4121-9786-F8C1BA77FB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EF685DB-A850-43C7-BAA9-2CA783769A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7" r:id="rId1"/>
    <p:sldLayoutId id="2147486538" r:id="rId2"/>
    <p:sldLayoutId id="2147486539" r:id="rId3"/>
    <p:sldLayoutId id="2147486540" r:id="rId4"/>
    <p:sldLayoutId id="2147486541" r:id="rId5"/>
    <p:sldLayoutId id="2147486542" r:id="rId6"/>
    <p:sldLayoutId id="2147486543" r:id="rId7"/>
    <p:sldLayoutId id="2147486544" r:id="rId8"/>
    <p:sldLayoutId id="2147486545" r:id="rId9"/>
    <p:sldLayoutId id="2147486546" r:id="rId10"/>
    <p:sldLayoutId id="21474865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3EF07D6-FEB0-4DFB-B6DE-18D554820E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15007C7-2636-4179-9BC0-38720DA9B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2F552243-154B-4B20-87BF-0F0DE768004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C384973-AB53-44FB-8919-049E1C0746EF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329EE53C-6091-4A5E-9E24-5E1ACEA1C0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1AA0BA51-FADC-436B-AFA5-6F98F941BB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DB35855-97B8-44CA-A0B1-FE5A852D2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8" r:id="rId1"/>
    <p:sldLayoutId id="2147486549" r:id="rId2"/>
    <p:sldLayoutId id="2147486550" r:id="rId3"/>
    <p:sldLayoutId id="2147486551" r:id="rId4"/>
    <p:sldLayoutId id="2147486552" r:id="rId5"/>
    <p:sldLayoutId id="2147486553" r:id="rId6"/>
    <p:sldLayoutId id="2147486554" r:id="rId7"/>
    <p:sldLayoutId id="2147486555" r:id="rId8"/>
    <p:sldLayoutId id="2147486556" r:id="rId9"/>
    <p:sldLayoutId id="2147486557" r:id="rId10"/>
    <p:sldLayoutId id="21474865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>
            <a:extLst>
              <a:ext uri="{FF2B5EF4-FFF2-40B4-BE49-F238E27FC236}">
                <a16:creationId xmlns:a16="http://schemas.microsoft.com/office/drawing/2014/main" id="{E0E47B65-740E-49C5-81EF-AA028B1CE8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A888F38C-BE00-461B-BCA4-9C2008ADEC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D149CD7-9757-4BA7-B44E-251CD53F7F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DFF712D9-4DBD-459A-840B-C6FBFE159C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4584" name="Group 5">
              <a:extLst>
                <a:ext uri="{FF2B5EF4-FFF2-40B4-BE49-F238E27FC236}">
                  <a16:creationId xmlns:a16="http://schemas.microsoft.com/office/drawing/2014/main" id="{C7F01C97-590D-43FB-A013-7C6E1C1116A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F3AE0CF2-5A3E-4DFF-B792-813C549C5B0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8B601D76-AA26-43AE-9B19-7F376EAC817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53A41103-E5C8-4B01-87C4-39066D0367C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590" name="Freeform 9">
                <a:extLst>
                  <a:ext uri="{FF2B5EF4-FFF2-40B4-BE49-F238E27FC236}">
                    <a16:creationId xmlns:a16="http://schemas.microsoft.com/office/drawing/2014/main" id="{D2A67FA3-D4C7-4F4B-B330-C7821C0473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160AD962-5051-4814-A177-980D038605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09DB3C11-3926-4700-80F1-8349C236B7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24586" name="Freeform 12">
              <a:extLst>
                <a:ext uri="{FF2B5EF4-FFF2-40B4-BE49-F238E27FC236}">
                  <a16:creationId xmlns:a16="http://schemas.microsoft.com/office/drawing/2014/main" id="{9AEB7CCB-F279-4B3B-A6CE-5EB2E1B9DC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1" name="Rectangle 13">
            <a:extLst>
              <a:ext uri="{FF2B5EF4-FFF2-40B4-BE49-F238E27FC236}">
                <a16:creationId xmlns:a16="http://schemas.microsoft.com/office/drawing/2014/main" id="{23A30DA9-01DC-4DBE-A464-8E39EC0626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02478" name="Rectangle 14">
            <a:extLst>
              <a:ext uri="{FF2B5EF4-FFF2-40B4-BE49-F238E27FC236}">
                <a16:creationId xmlns:a16="http://schemas.microsoft.com/office/drawing/2014/main" id="{7FB5989B-9478-41D5-912F-148CAE19055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3" name="Rectangle 15">
            <a:extLst>
              <a:ext uri="{FF2B5EF4-FFF2-40B4-BE49-F238E27FC236}">
                <a16:creationId xmlns:a16="http://schemas.microsoft.com/office/drawing/2014/main" id="{1D008738-8517-45E0-A9AA-AC4D34DC3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559" r:id="rId1"/>
    <p:sldLayoutId id="2147486560" r:id="rId2"/>
    <p:sldLayoutId id="2147486561" r:id="rId3"/>
    <p:sldLayoutId id="2147486562" r:id="rId4"/>
    <p:sldLayoutId id="2147486563" r:id="rId5"/>
    <p:sldLayoutId id="2147486564" r:id="rId6"/>
    <p:sldLayoutId id="2147486565" r:id="rId7"/>
    <p:sldLayoutId id="2147486566" r:id="rId8"/>
    <p:sldLayoutId id="2147486567" r:id="rId9"/>
    <p:sldLayoutId id="2147486568" r:id="rId10"/>
    <p:sldLayoutId id="21474865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>
            <a:extLst>
              <a:ext uri="{FF2B5EF4-FFF2-40B4-BE49-F238E27FC236}">
                <a16:creationId xmlns:a16="http://schemas.microsoft.com/office/drawing/2014/main" id="{8DF3FFDC-626A-4CD8-B7F2-447520C423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D36226-FFC2-4ACD-8C0B-C80180C3B369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44803" name="Rectangle 3">
            <a:extLst>
              <a:ext uri="{FF2B5EF4-FFF2-40B4-BE49-F238E27FC236}">
                <a16:creationId xmlns:a16="http://schemas.microsoft.com/office/drawing/2014/main" id="{BF3A22FF-CD19-469D-81F5-AC6F658052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D77DE3F-9187-4E74-A399-C309C206F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5604" name="Group 4">
            <a:extLst>
              <a:ext uri="{FF2B5EF4-FFF2-40B4-BE49-F238E27FC236}">
                <a16:creationId xmlns:a16="http://schemas.microsoft.com/office/drawing/2014/main" id="{8CCD56A8-679C-4B77-998C-59C38FF63FA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5608" name="Group 5">
              <a:extLst>
                <a:ext uri="{FF2B5EF4-FFF2-40B4-BE49-F238E27FC236}">
                  <a16:creationId xmlns:a16="http://schemas.microsoft.com/office/drawing/2014/main" id="{C598ACD3-3785-4ADD-8C5F-665D168A5B6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44806" name="Freeform 6">
                <a:extLst>
                  <a:ext uri="{FF2B5EF4-FFF2-40B4-BE49-F238E27FC236}">
                    <a16:creationId xmlns:a16="http://schemas.microsoft.com/office/drawing/2014/main" id="{8AE3B0F1-7553-4FAC-AB3D-4B111EC9A84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4807" name="Freeform 7">
                <a:extLst>
                  <a:ext uri="{FF2B5EF4-FFF2-40B4-BE49-F238E27FC236}">
                    <a16:creationId xmlns:a16="http://schemas.microsoft.com/office/drawing/2014/main" id="{282DD59C-B264-41C6-BED9-FC8F6F30E5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4808" name="Freeform 8">
                <a:extLst>
                  <a:ext uri="{FF2B5EF4-FFF2-40B4-BE49-F238E27FC236}">
                    <a16:creationId xmlns:a16="http://schemas.microsoft.com/office/drawing/2014/main" id="{6DAF56D4-0D0D-45A8-8E38-D2FED122163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14" name="Freeform 9">
                <a:extLst>
                  <a:ext uri="{FF2B5EF4-FFF2-40B4-BE49-F238E27FC236}">
                    <a16:creationId xmlns:a16="http://schemas.microsoft.com/office/drawing/2014/main" id="{7D9EA0B4-384C-4C58-AE9B-D9CE784349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10" name="Freeform 10">
                <a:extLst>
                  <a:ext uri="{FF2B5EF4-FFF2-40B4-BE49-F238E27FC236}">
                    <a16:creationId xmlns:a16="http://schemas.microsoft.com/office/drawing/2014/main" id="{E9E4FC2C-2A98-491A-A560-7A99AAABE7D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44811" name="Freeform 11">
              <a:extLst>
                <a:ext uri="{FF2B5EF4-FFF2-40B4-BE49-F238E27FC236}">
                  <a16:creationId xmlns:a16="http://schemas.microsoft.com/office/drawing/2014/main" id="{EC70A316-2B72-4159-93D3-B9431EA8C9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10" name="Freeform 12">
              <a:extLst>
                <a:ext uri="{FF2B5EF4-FFF2-40B4-BE49-F238E27FC236}">
                  <a16:creationId xmlns:a16="http://schemas.microsoft.com/office/drawing/2014/main" id="{93389D7F-98D1-406C-A058-F00B745AB9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4813" name="Rectangle 13">
            <a:extLst>
              <a:ext uri="{FF2B5EF4-FFF2-40B4-BE49-F238E27FC236}">
                <a16:creationId xmlns:a16="http://schemas.microsoft.com/office/drawing/2014/main" id="{B8680676-B688-403B-96E1-495C6662EEE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44814" name="Rectangle 14">
            <a:extLst>
              <a:ext uri="{FF2B5EF4-FFF2-40B4-BE49-F238E27FC236}">
                <a16:creationId xmlns:a16="http://schemas.microsoft.com/office/drawing/2014/main" id="{C38E309C-B18D-471D-A3DC-D1E6CED0DE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4815" name="Rectangle 15">
            <a:extLst>
              <a:ext uri="{FF2B5EF4-FFF2-40B4-BE49-F238E27FC236}">
                <a16:creationId xmlns:a16="http://schemas.microsoft.com/office/drawing/2014/main" id="{6E48C7A9-4335-4F46-9B42-1EE2E0221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790" r:id="rId1"/>
    <p:sldLayoutId id="2147486570" r:id="rId2"/>
    <p:sldLayoutId id="2147486571" r:id="rId3"/>
    <p:sldLayoutId id="2147486572" r:id="rId4"/>
    <p:sldLayoutId id="2147486573" r:id="rId5"/>
    <p:sldLayoutId id="2147486574" r:id="rId6"/>
    <p:sldLayoutId id="2147486575" r:id="rId7"/>
    <p:sldLayoutId id="2147486576" r:id="rId8"/>
    <p:sldLayoutId id="2147486577" r:id="rId9"/>
    <p:sldLayoutId id="2147486578" r:id="rId10"/>
    <p:sldLayoutId id="21474865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FB0B799-63CA-4F46-99BD-06778FEB0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5D1FE1C-526F-4F47-9FAE-BBB1878CE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54623E8-2FC2-4CAD-A61C-06E20ED919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CA37F6-0E4E-48E7-A1E4-02A6073324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64F66C-FFCB-45BB-97D8-1253D5C150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0BB48F8-4718-4DF4-8736-0F6E93D872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0" r:id="rId1"/>
    <p:sldLayoutId id="2147486581" r:id="rId2"/>
    <p:sldLayoutId id="2147486582" r:id="rId3"/>
    <p:sldLayoutId id="2147486583" r:id="rId4"/>
    <p:sldLayoutId id="2147486584" r:id="rId5"/>
    <p:sldLayoutId id="2147486585" r:id="rId6"/>
    <p:sldLayoutId id="2147486586" r:id="rId7"/>
    <p:sldLayoutId id="2147486587" r:id="rId8"/>
    <p:sldLayoutId id="2147486588" r:id="rId9"/>
    <p:sldLayoutId id="2147486589" r:id="rId10"/>
    <p:sldLayoutId id="2147486590" r:id="rId11"/>
    <p:sldLayoutId id="21474865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13CDD3D-B474-4DBD-9AEF-C1DFB5335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C71BB50-9DDA-4AC1-8839-CA25C17C9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71A7B1-6422-4A69-840A-7E51376542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4843B3-C23C-419D-93EE-8D4ED1026B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F9163B-10B8-4617-94D4-54F6F677B2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C89AD-1BEB-4624-A717-1E6468603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92" r:id="rId1"/>
    <p:sldLayoutId id="2147486593" r:id="rId2"/>
    <p:sldLayoutId id="2147486594" r:id="rId3"/>
    <p:sldLayoutId id="2147486595" r:id="rId4"/>
    <p:sldLayoutId id="2147486596" r:id="rId5"/>
    <p:sldLayoutId id="2147486597" r:id="rId6"/>
    <p:sldLayoutId id="2147486598" r:id="rId7"/>
    <p:sldLayoutId id="2147486599" r:id="rId8"/>
    <p:sldLayoutId id="2147486600" r:id="rId9"/>
    <p:sldLayoutId id="2147486601" r:id="rId10"/>
    <p:sldLayoutId id="21474866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>
            <a:extLst>
              <a:ext uri="{FF2B5EF4-FFF2-40B4-BE49-F238E27FC236}">
                <a16:creationId xmlns:a16="http://schemas.microsoft.com/office/drawing/2014/main" id="{47C3FD08-CB35-40F6-B928-064D51FF3156}"/>
              </a:ext>
            </a:extLst>
          </p:cNvPr>
          <p:cNvSpPr txBox="1">
            <a:spLocks/>
          </p:cNvSpPr>
          <p:nvPr/>
        </p:nvSpPr>
        <p:spPr bwMode="auto">
          <a:xfrm>
            <a:off x="1905000" y="6400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380" tIns="45692" rIns="91380" bIns="45692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8675" name="Title Placeholder 1">
            <a:extLst>
              <a:ext uri="{FF2B5EF4-FFF2-40B4-BE49-F238E27FC236}">
                <a16:creationId xmlns:a16="http://schemas.microsoft.com/office/drawing/2014/main" id="{EEC13EF4-8BA7-4412-9939-65DDC6942E5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6" name="Text Placeholder 2">
            <a:extLst>
              <a:ext uri="{FF2B5EF4-FFF2-40B4-BE49-F238E27FC236}">
                <a16:creationId xmlns:a16="http://schemas.microsoft.com/office/drawing/2014/main" id="{5CB29370-F0EF-47CE-ABCF-B08CEFC1E0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533" name="Date Placeholder 3">
            <a:extLst>
              <a:ext uri="{FF2B5EF4-FFF2-40B4-BE49-F238E27FC236}">
                <a16:creationId xmlns:a16="http://schemas.microsoft.com/office/drawing/2014/main" id="{CBE2CA8A-1982-454C-B8C0-E1A672AA232E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22534" name="Footer Placeholder 4">
            <a:extLst>
              <a:ext uri="{FF2B5EF4-FFF2-40B4-BE49-F238E27FC236}">
                <a16:creationId xmlns:a16="http://schemas.microsoft.com/office/drawing/2014/main" id="{02F1CAE0-D9C1-42FD-AE78-D9308E1DF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22535" name="Slide Number Placeholder 5">
            <a:extLst>
              <a:ext uri="{FF2B5EF4-FFF2-40B4-BE49-F238E27FC236}">
                <a16:creationId xmlns:a16="http://schemas.microsoft.com/office/drawing/2014/main" id="{92313C1E-AB9F-483D-BC1A-3DC317BD7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190C44-17E1-4329-917E-E44EABC50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3" r:id="rId1"/>
    <p:sldLayoutId id="2147486604" r:id="rId2"/>
    <p:sldLayoutId id="2147486605" r:id="rId3"/>
    <p:sldLayoutId id="2147486606" r:id="rId4"/>
    <p:sldLayoutId id="2147486607" r:id="rId5"/>
    <p:sldLayoutId id="2147486608" r:id="rId6"/>
    <p:sldLayoutId id="2147486609" r:id="rId7"/>
    <p:sldLayoutId id="2147486610" r:id="rId8"/>
    <p:sldLayoutId id="2147486611" r:id="rId9"/>
    <p:sldLayoutId id="2147486612" r:id="rId10"/>
    <p:sldLayoutId id="214748661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D32BCB1-1824-4879-B92C-682FA56197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038ECCB-88C7-4DC8-B44F-37AF3A339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8932" name="Rectangle 4">
            <a:extLst>
              <a:ext uri="{FF2B5EF4-FFF2-40B4-BE49-F238E27FC236}">
                <a16:creationId xmlns:a16="http://schemas.microsoft.com/office/drawing/2014/main" id="{76426980-72DF-4113-B2F3-9C4C5C6ADD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6132CB1-93F2-4840-A11B-D7A5A874FB0B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08933" name="Rectangle 5">
            <a:extLst>
              <a:ext uri="{FF2B5EF4-FFF2-40B4-BE49-F238E27FC236}">
                <a16:creationId xmlns:a16="http://schemas.microsoft.com/office/drawing/2014/main" id="{3CB23B28-D5C7-43A3-86D8-4666D31CA2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08934" name="Rectangle 6">
            <a:extLst>
              <a:ext uri="{FF2B5EF4-FFF2-40B4-BE49-F238E27FC236}">
                <a16:creationId xmlns:a16="http://schemas.microsoft.com/office/drawing/2014/main" id="{88559891-E9E9-4236-B510-64FE608B9B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1C22DC8-D4BC-4487-BADB-96279C3EA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14" r:id="rId1"/>
    <p:sldLayoutId id="2147486615" r:id="rId2"/>
    <p:sldLayoutId id="2147486616" r:id="rId3"/>
    <p:sldLayoutId id="2147486617" r:id="rId4"/>
    <p:sldLayoutId id="2147486618" r:id="rId5"/>
    <p:sldLayoutId id="2147486619" r:id="rId6"/>
    <p:sldLayoutId id="2147486620" r:id="rId7"/>
    <p:sldLayoutId id="2147486621" r:id="rId8"/>
    <p:sldLayoutId id="2147486622" r:id="rId9"/>
    <p:sldLayoutId id="2147486623" r:id="rId10"/>
    <p:sldLayoutId id="21474866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EF624392-C7EF-4E50-A15B-80B5F06AC986}"/>
              </a:ext>
            </a:extLst>
          </p:cNvPr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056" name="Freeform 3">
              <a:extLst>
                <a:ext uri="{FF2B5EF4-FFF2-40B4-BE49-F238E27FC236}">
                  <a16:creationId xmlns:a16="http://schemas.microsoft.com/office/drawing/2014/main" id="{5DE760D1-B82B-41B4-B245-9BAFDC9114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48 w 5184"/>
                <a:gd name="T3" fmla="*/ 3159 h 3159"/>
                <a:gd name="T4" fmla="*/ 5248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4">
              <a:extLst>
                <a:ext uri="{FF2B5EF4-FFF2-40B4-BE49-F238E27FC236}">
                  <a16:creationId xmlns:a16="http://schemas.microsoft.com/office/drawing/2014/main" id="{742F3284-591C-4A2A-A302-6514BA3341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4 w 556"/>
                <a:gd name="T5" fmla="*/ 3159 h 3159"/>
                <a:gd name="T6" fmla="*/ 56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8" name="Group 5">
              <a:extLst>
                <a:ext uri="{FF2B5EF4-FFF2-40B4-BE49-F238E27FC236}">
                  <a16:creationId xmlns:a16="http://schemas.microsoft.com/office/drawing/2014/main" id="{5FA31BBA-F86A-4CD6-ABDB-32022345ED0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059" name="Freeform 6">
                <a:extLst>
                  <a:ext uri="{FF2B5EF4-FFF2-40B4-BE49-F238E27FC236}">
                    <a16:creationId xmlns:a16="http://schemas.microsoft.com/office/drawing/2014/main" id="{94026EB0-46ED-4A2D-B730-6506652B4961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" name="Freeform 7">
                <a:extLst>
                  <a:ext uri="{FF2B5EF4-FFF2-40B4-BE49-F238E27FC236}">
                    <a16:creationId xmlns:a16="http://schemas.microsoft.com/office/drawing/2014/main" id="{DD4B5123-5213-4F68-A01C-3FC67C367D76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8">
                <a:extLst>
                  <a:ext uri="{FF2B5EF4-FFF2-40B4-BE49-F238E27FC236}">
                    <a16:creationId xmlns:a16="http://schemas.microsoft.com/office/drawing/2014/main" id="{72025212-3809-4931-AA3A-0DAB5977ADEE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8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84 w 4724"/>
                  <a:gd name="T7" fmla="*/ 12 h 12"/>
                  <a:gd name="T8" fmla="*/ 4784 w 4724"/>
                  <a:gd name="T9" fmla="*/ 0 h 12"/>
                  <a:gd name="T10" fmla="*/ 478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9">
                <a:extLst>
                  <a:ext uri="{FF2B5EF4-FFF2-40B4-BE49-F238E27FC236}">
                    <a16:creationId xmlns:a16="http://schemas.microsoft.com/office/drawing/2014/main" id="{44CE57B0-CDEB-4811-B731-F00CDCE3CD4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10">
                <a:extLst>
                  <a:ext uri="{FF2B5EF4-FFF2-40B4-BE49-F238E27FC236}">
                    <a16:creationId xmlns:a16="http://schemas.microsoft.com/office/drawing/2014/main" id="{5F86B426-B82B-4A94-B42A-5CCD4B17DC12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411" name="Freeform 11">
                <a:extLst>
                  <a:ext uri="{FF2B5EF4-FFF2-40B4-BE49-F238E27FC236}">
                    <a16:creationId xmlns:a16="http://schemas.microsoft.com/office/drawing/2014/main" id="{2A4403B1-CC32-48B5-BF65-1B656BCF032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5" name="Freeform 12">
                <a:extLst>
                  <a:ext uri="{FF2B5EF4-FFF2-40B4-BE49-F238E27FC236}">
                    <a16:creationId xmlns:a16="http://schemas.microsoft.com/office/drawing/2014/main" id="{549AD7F8-0786-415C-84B5-638FAA6838D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961 w 251"/>
                  <a:gd name="T5" fmla="*/ 12 h 12"/>
                  <a:gd name="T6" fmla="*/ 96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13">
                <a:extLst>
                  <a:ext uri="{FF2B5EF4-FFF2-40B4-BE49-F238E27FC236}">
                    <a16:creationId xmlns:a16="http://schemas.microsoft.com/office/drawing/2014/main" id="{6A13FB0A-1254-46D6-8E54-E779AAF30484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5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5 w 251"/>
                  <a:gd name="T7" fmla="*/ 12 h 12"/>
                  <a:gd name="T8" fmla="*/ 255 w 251"/>
                  <a:gd name="T9" fmla="*/ 0 h 12"/>
                  <a:gd name="T10" fmla="*/ 255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414" name="Freeform 14">
                <a:extLst>
                  <a:ext uri="{FF2B5EF4-FFF2-40B4-BE49-F238E27FC236}">
                    <a16:creationId xmlns:a16="http://schemas.microsoft.com/office/drawing/2014/main" id="{61E8F029-7B3E-4281-9ACC-6F2C3D483D9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58415" name="Rectangle 15">
            <a:extLst>
              <a:ext uri="{FF2B5EF4-FFF2-40B4-BE49-F238E27FC236}">
                <a16:creationId xmlns:a16="http://schemas.microsoft.com/office/drawing/2014/main" id="{A2F15D9A-52DB-4159-9646-B51B622B6B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16" name="Rectangle 16">
            <a:extLst>
              <a:ext uri="{FF2B5EF4-FFF2-40B4-BE49-F238E27FC236}">
                <a16:creationId xmlns:a16="http://schemas.microsoft.com/office/drawing/2014/main" id="{9555F398-7FD3-4FC3-A040-13236F173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17" name="Rectangle 17">
            <a:extLst>
              <a:ext uri="{FF2B5EF4-FFF2-40B4-BE49-F238E27FC236}">
                <a16:creationId xmlns:a16="http://schemas.microsoft.com/office/drawing/2014/main" id="{4F0CA854-CA95-428C-9AB7-FB211F2599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18" name="Rectangle 18">
            <a:extLst>
              <a:ext uri="{FF2B5EF4-FFF2-40B4-BE49-F238E27FC236}">
                <a16:creationId xmlns:a16="http://schemas.microsoft.com/office/drawing/2014/main" id="{6A963ED6-623E-477F-BB4A-271FFDD091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19" name="Rectangle 19">
            <a:extLst>
              <a:ext uri="{FF2B5EF4-FFF2-40B4-BE49-F238E27FC236}">
                <a16:creationId xmlns:a16="http://schemas.microsoft.com/office/drawing/2014/main" id="{3A3B2D13-67A5-4ECD-AA7E-CBE06F488D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E2A27D7-3121-470F-8B73-29B5A9F88D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25" r:id="rId1"/>
    <p:sldLayoutId id="2147486426" r:id="rId2"/>
    <p:sldLayoutId id="2147486427" r:id="rId3"/>
    <p:sldLayoutId id="2147486428" r:id="rId4"/>
    <p:sldLayoutId id="2147486429" r:id="rId5"/>
    <p:sldLayoutId id="2147486430" r:id="rId6"/>
    <p:sldLayoutId id="2147486431" r:id="rId7"/>
    <p:sldLayoutId id="2147486432" r:id="rId8"/>
    <p:sldLayoutId id="2147486433" r:id="rId9"/>
    <p:sldLayoutId id="2147486434" r:id="rId10"/>
    <p:sldLayoutId id="21474864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6488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2979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6947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5958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069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6718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367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016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52585A8-0CBE-4073-B150-802F73530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87C96BB-476A-4A01-983A-933675D71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42756" name="Rectangle 4">
            <a:extLst>
              <a:ext uri="{FF2B5EF4-FFF2-40B4-BE49-F238E27FC236}">
                <a16:creationId xmlns:a16="http://schemas.microsoft.com/office/drawing/2014/main" id="{44E279FD-5131-464E-B7C3-F9DBDD48ED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8E49BE-72ED-4681-B5ED-2ED2287F6F81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842757" name="Rectangle 5">
            <a:extLst>
              <a:ext uri="{FF2B5EF4-FFF2-40B4-BE49-F238E27FC236}">
                <a16:creationId xmlns:a16="http://schemas.microsoft.com/office/drawing/2014/main" id="{9B8E4E5F-B830-453D-A12A-E0A3BB18B1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2758" name="Rectangle 6">
            <a:extLst>
              <a:ext uri="{FF2B5EF4-FFF2-40B4-BE49-F238E27FC236}">
                <a16:creationId xmlns:a16="http://schemas.microsoft.com/office/drawing/2014/main" id="{501ECF01-9715-4C03-90DC-550032E52D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5915E3-6096-4D67-A44D-936056B0C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25" r:id="rId1"/>
    <p:sldLayoutId id="2147486626" r:id="rId2"/>
    <p:sldLayoutId id="2147486627" r:id="rId3"/>
    <p:sldLayoutId id="2147486628" r:id="rId4"/>
    <p:sldLayoutId id="2147486629" r:id="rId5"/>
    <p:sldLayoutId id="2147486630" r:id="rId6"/>
    <p:sldLayoutId id="2147486631" r:id="rId7"/>
    <p:sldLayoutId id="2147486632" r:id="rId8"/>
    <p:sldLayoutId id="2147486633" r:id="rId9"/>
    <p:sldLayoutId id="2147486634" r:id="rId10"/>
    <p:sldLayoutId id="2147486635" r:id="rId11"/>
    <p:sldLayoutId id="21474866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>
            <a:extLst>
              <a:ext uri="{FF2B5EF4-FFF2-40B4-BE49-F238E27FC236}">
                <a16:creationId xmlns:a16="http://schemas.microsoft.com/office/drawing/2014/main" id="{437BC71E-85F3-4595-B979-B8DE1190B3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1D975E8E-56BE-475F-A4BD-4779981F84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1F6B54E-853D-4303-A855-330EA4E894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31748" name="Group 4">
            <a:extLst>
              <a:ext uri="{FF2B5EF4-FFF2-40B4-BE49-F238E27FC236}">
                <a16:creationId xmlns:a16="http://schemas.microsoft.com/office/drawing/2014/main" id="{4596DCA5-8E11-4524-A36A-590FC700F1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1752" name="Group 5">
              <a:extLst>
                <a:ext uri="{FF2B5EF4-FFF2-40B4-BE49-F238E27FC236}">
                  <a16:creationId xmlns:a16="http://schemas.microsoft.com/office/drawing/2014/main" id="{ABE1AB3A-E6BE-48A7-8BE9-A853C3F0D2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19F69E4C-8A79-4325-90D4-60B1FF4A7B1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941765E4-9A75-4584-B1CD-6E2E49AC36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88AB6DE1-00E1-48A8-967A-A7E49A994B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1758" name="Freeform 9">
                <a:extLst>
                  <a:ext uri="{FF2B5EF4-FFF2-40B4-BE49-F238E27FC236}">
                    <a16:creationId xmlns:a16="http://schemas.microsoft.com/office/drawing/2014/main" id="{819B39A0-10F8-4404-B258-3152872804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15E9EE15-DF18-4214-A822-E9DB31B06F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01F116C8-9215-43D4-85F7-B2D0ADB295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1754" name="Freeform 12">
              <a:extLst>
                <a:ext uri="{FF2B5EF4-FFF2-40B4-BE49-F238E27FC236}">
                  <a16:creationId xmlns:a16="http://schemas.microsoft.com/office/drawing/2014/main" id="{7FF0CE53-DC1E-4BC0-A7EE-030F5336106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2477" name="Rectangle 13">
            <a:extLst>
              <a:ext uri="{FF2B5EF4-FFF2-40B4-BE49-F238E27FC236}">
                <a16:creationId xmlns:a16="http://schemas.microsoft.com/office/drawing/2014/main" id="{9EDD1574-EC29-454C-88B3-82EA8AB418B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02478" name="Rectangle 14">
            <a:extLst>
              <a:ext uri="{FF2B5EF4-FFF2-40B4-BE49-F238E27FC236}">
                <a16:creationId xmlns:a16="http://schemas.microsoft.com/office/drawing/2014/main" id="{F515607E-B40B-4789-A309-522AE0615C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2479" name="Rectangle 15">
            <a:extLst>
              <a:ext uri="{FF2B5EF4-FFF2-40B4-BE49-F238E27FC236}">
                <a16:creationId xmlns:a16="http://schemas.microsoft.com/office/drawing/2014/main" id="{54C7D29E-245D-42D2-8563-063FAA453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791" r:id="rId1"/>
    <p:sldLayoutId id="2147486637" r:id="rId2"/>
    <p:sldLayoutId id="2147486638" r:id="rId3"/>
    <p:sldLayoutId id="2147486639" r:id="rId4"/>
    <p:sldLayoutId id="2147486640" r:id="rId5"/>
    <p:sldLayoutId id="2147486641" r:id="rId6"/>
    <p:sldLayoutId id="2147486642" r:id="rId7"/>
    <p:sldLayoutId id="2147486643" r:id="rId8"/>
    <p:sldLayoutId id="2147486644" r:id="rId9"/>
    <p:sldLayoutId id="2147486645" r:id="rId10"/>
    <p:sldLayoutId id="21474866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9D43A61-360D-4102-A7C1-2A156A7CC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0EB6F62-CCEA-45AC-8B5F-4B88AD613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D9F5063A-7A86-407D-AF9D-36A08CA7D6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53D48956-9DC6-4E0D-B937-8E800F9EDC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BD9F6AED-06AE-47BC-A0C4-8E4E36B9B6E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750C46-568E-456F-91A6-2BD34DAC8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47" r:id="rId1"/>
    <p:sldLayoutId id="2147486648" r:id="rId2"/>
    <p:sldLayoutId id="2147486649" r:id="rId3"/>
    <p:sldLayoutId id="2147486650" r:id="rId4"/>
    <p:sldLayoutId id="2147486651" r:id="rId5"/>
    <p:sldLayoutId id="2147486652" r:id="rId6"/>
    <p:sldLayoutId id="2147486653" r:id="rId7"/>
    <p:sldLayoutId id="2147486654" r:id="rId8"/>
    <p:sldLayoutId id="2147486655" r:id="rId9"/>
    <p:sldLayoutId id="2147486656" r:id="rId10"/>
    <p:sldLayoutId id="2147486657" r:id="rId11"/>
    <p:sldLayoutId id="21474866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11DB372-8497-4C2C-95D4-730DA1E72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2D29045-BB89-414C-91CF-2240437EB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9346193F-7906-4D9C-92A8-E4BD27A39C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D8BF2032-8086-4118-AA2C-49E30AE7BBEA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B63932DB-2C3A-459B-85F2-37FCC003D3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3BB82486-21EC-4BB1-A16C-1EFAE25534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CE761E9-73B0-4F63-9A08-A0705F36C5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9" r:id="rId1"/>
    <p:sldLayoutId id="2147486660" r:id="rId2"/>
    <p:sldLayoutId id="2147486661" r:id="rId3"/>
    <p:sldLayoutId id="2147486662" r:id="rId4"/>
    <p:sldLayoutId id="2147486663" r:id="rId5"/>
    <p:sldLayoutId id="2147486664" r:id="rId6"/>
    <p:sldLayoutId id="2147486665" r:id="rId7"/>
    <p:sldLayoutId id="2147486666" r:id="rId8"/>
    <p:sldLayoutId id="2147486667" r:id="rId9"/>
    <p:sldLayoutId id="2147486668" r:id="rId10"/>
    <p:sldLayoutId id="21474866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863A6D1-9DD7-473C-972B-5A7E6DB11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E1C0859-89D0-4F61-B589-315FE5412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BFE7B8-9D68-4804-9CCF-5927FB94D3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47825DC-4330-4FC9-9A2E-EFF0F1A69F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1529EE-5F26-4E6C-8923-3644E5C63B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9945933D-D306-40C3-9165-8BC625626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0" r:id="rId1"/>
    <p:sldLayoutId id="2147486671" r:id="rId2"/>
    <p:sldLayoutId id="2147486672" r:id="rId3"/>
    <p:sldLayoutId id="2147486673" r:id="rId4"/>
    <p:sldLayoutId id="2147486674" r:id="rId5"/>
    <p:sldLayoutId id="2147486675" r:id="rId6"/>
    <p:sldLayoutId id="2147486676" r:id="rId7"/>
    <p:sldLayoutId id="2147486677" r:id="rId8"/>
    <p:sldLayoutId id="2147486678" r:id="rId9"/>
    <p:sldLayoutId id="2147486679" r:id="rId10"/>
    <p:sldLayoutId id="2147486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54CABE7-0C85-484E-8D2E-FB16214E0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623627E-AFBE-4AA1-B261-FDA6C804F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29D6A5D2-B42D-4F98-AD82-C214D819A6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B247F871-BFF6-41F4-9A7F-9E58328F0865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5162F354-1498-49F2-B7A2-61D66DFC55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ACFD5735-7149-4BEE-884A-152476DA6D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F26B501-6CE7-42B6-AFF6-A8B92B2C88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81" r:id="rId1"/>
    <p:sldLayoutId id="2147486682" r:id="rId2"/>
    <p:sldLayoutId id="2147486683" r:id="rId3"/>
    <p:sldLayoutId id="2147486684" r:id="rId4"/>
    <p:sldLayoutId id="2147486685" r:id="rId5"/>
    <p:sldLayoutId id="2147486686" r:id="rId6"/>
    <p:sldLayoutId id="2147486687" r:id="rId7"/>
    <p:sldLayoutId id="2147486688" r:id="rId8"/>
    <p:sldLayoutId id="2147486689" r:id="rId9"/>
    <p:sldLayoutId id="2147486690" r:id="rId10"/>
    <p:sldLayoutId id="2147486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>
            <a:extLst>
              <a:ext uri="{FF2B5EF4-FFF2-40B4-BE49-F238E27FC236}">
                <a16:creationId xmlns:a16="http://schemas.microsoft.com/office/drawing/2014/main" id="{F5CF307B-1092-45DC-8593-41195E9022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FE424EA3-95DE-4EC3-832E-B5D9948837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99C3269-22D9-4092-9725-E5BBFC812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6628" name="Group 4">
            <a:extLst>
              <a:ext uri="{FF2B5EF4-FFF2-40B4-BE49-F238E27FC236}">
                <a16:creationId xmlns:a16="http://schemas.microsoft.com/office/drawing/2014/main" id="{E412521A-D5E3-46D0-8FA3-A0202EC9FD4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6632" name="Group 5">
              <a:extLst>
                <a:ext uri="{FF2B5EF4-FFF2-40B4-BE49-F238E27FC236}">
                  <a16:creationId xmlns:a16="http://schemas.microsoft.com/office/drawing/2014/main" id="{8768C208-BD84-499B-8ED2-BAD8DF00A6C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FE33393C-50C7-45E0-86B9-83CFC978961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87F622D5-E027-4EB7-8D3B-E9FB6BC0CD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58ACC909-ECAA-43B6-874A-7AF226D43E7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638" name="Freeform 9">
                <a:extLst>
                  <a:ext uri="{FF2B5EF4-FFF2-40B4-BE49-F238E27FC236}">
                    <a16:creationId xmlns:a16="http://schemas.microsoft.com/office/drawing/2014/main" id="{D1244466-347C-4913-8E24-7772CDC9179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BB7CA420-C5B2-4557-823E-CFCC6CDCEA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AD15B364-4FFC-4466-8FF9-329005EAD4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26634" name="Freeform 12">
              <a:extLst>
                <a:ext uri="{FF2B5EF4-FFF2-40B4-BE49-F238E27FC236}">
                  <a16:creationId xmlns:a16="http://schemas.microsoft.com/office/drawing/2014/main" id="{F80C298D-DCDA-4D7C-920C-7FF32DCA5D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084 h 1906"/>
                <a:gd name="T4" fmla="*/ 5884 w 5740"/>
                <a:gd name="T5" fmla="*/ 1084 h 1906"/>
                <a:gd name="T6" fmla="*/ 588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29" name="Rectangle 13">
            <a:extLst>
              <a:ext uri="{FF2B5EF4-FFF2-40B4-BE49-F238E27FC236}">
                <a16:creationId xmlns:a16="http://schemas.microsoft.com/office/drawing/2014/main" id="{A0EB28DF-C70C-4795-B51B-2766E91AC9A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02478" name="Rectangle 14">
            <a:extLst>
              <a:ext uri="{FF2B5EF4-FFF2-40B4-BE49-F238E27FC236}">
                <a16:creationId xmlns:a16="http://schemas.microsoft.com/office/drawing/2014/main" id="{3CFEEE18-569D-4CDC-A03E-E3209AB1C1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31" name="Rectangle 15">
            <a:extLst>
              <a:ext uri="{FF2B5EF4-FFF2-40B4-BE49-F238E27FC236}">
                <a16:creationId xmlns:a16="http://schemas.microsoft.com/office/drawing/2014/main" id="{D49D6716-3520-4633-86ED-9F717E197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0526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793" r:id="rId1"/>
    <p:sldLayoutId id="2147486794" r:id="rId2"/>
    <p:sldLayoutId id="2147486795" r:id="rId3"/>
    <p:sldLayoutId id="2147486796" r:id="rId4"/>
    <p:sldLayoutId id="2147486797" r:id="rId5"/>
    <p:sldLayoutId id="2147486798" r:id="rId6"/>
    <p:sldLayoutId id="2147486799" r:id="rId7"/>
    <p:sldLayoutId id="2147486800" r:id="rId8"/>
    <p:sldLayoutId id="2147486801" r:id="rId9"/>
    <p:sldLayoutId id="2147486802" r:id="rId10"/>
    <p:sldLayoutId id="2147486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94D2E1EB-3BF0-46DE-8613-98492CF20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1763" cy="60515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lIns="81929" tIns="40965" rIns="81929" bIns="40965" anchor="ctr"/>
          <a:lstStyle>
            <a:lvl1pPr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20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3E1DFC4F-8F41-4A64-9B6A-06B26D1A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1763" cy="10572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lIns="81929" tIns="40965" rIns="81929" bIns="40965" anchor="ctr"/>
          <a:lstStyle>
            <a:lvl1pPr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20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6" r:id="rId1"/>
    <p:sldLayoutId id="2147486437" r:id="rId2"/>
    <p:sldLayoutId id="2147486438" r:id="rId3"/>
    <p:sldLayoutId id="2147486439" r:id="rId4"/>
    <p:sldLayoutId id="2147486440" r:id="rId5"/>
    <p:sldLayoutId id="2147486441" r:id="rId6"/>
    <p:sldLayoutId id="2147486442" r:id="rId7"/>
    <p:sldLayoutId id="2147486443" r:id="rId8"/>
    <p:sldLayoutId id="2147486444" r:id="rId9"/>
    <p:sldLayoutId id="2147486445" r:id="rId10"/>
    <p:sldLayoutId id="2147486446" r:id="rId11"/>
  </p:sldLayoutIdLst>
  <p:txStyles>
    <p:titleStyle>
      <a:lvl1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2pPr>
      <a:lvl3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3pPr>
      <a:lvl4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4pPr>
      <a:lvl5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5pPr>
      <a:lvl6pPr marL="2253093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6pPr>
      <a:lvl7pPr marL="2662749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7pPr>
      <a:lvl8pPr marL="3072403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8pPr>
      <a:lvl9pPr marL="3482058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9pPr>
    </p:titleStyle>
    <p:bodyStyle>
      <a:lvl1pPr marL="304800" indent="-304800" algn="l" defTabSz="407988" rtl="0" eaLnBrk="0" fontAlgn="base" hangingPunct="0">
        <a:lnSpc>
          <a:spcPct val="104000"/>
        </a:lnSpc>
        <a:spcBef>
          <a:spcPct val="0"/>
        </a:spcBef>
        <a:spcAft>
          <a:spcPts val="1275"/>
        </a:spcAft>
        <a:buClr>
          <a:srgbClr val="000000"/>
        </a:buClr>
        <a:buSzPct val="100000"/>
        <a:buFont typeface="Times New Roman" panose="02020603050405020304" pitchFamily="18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663575" indent="-254000" algn="l" defTabSz="407988" rtl="0" eaLnBrk="0" fontAlgn="base" hangingPunct="0">
        <a:lnSpc>
          <a:spcPct val="104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>
          <a:solidFill>
            <a:srgbClr val="FFFFFF"/>
          </a:solidFill>
          <a:latin typeface="+mn-lt"/>
          <a:cs typeface="+mn-cs"/>
        </a:defRPr>
      </a:lvl2pPr>
      <a:lvl3pPr marL="1022350" indent="-203200" algn="l" defTabSz="407988" rtl="0" eaLnBrk="0" fontAlgn="base" hangingPunct="0">
        <a:lnSpc>
          <a:spcPct val="104000"/>
        </a:lnSpc>
        <a:spcBef>
          <a:spcPct val="0"/>
        </a:spcBef>
        <a:spcAft>
          <a:spcPts val="763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FFFFFF"/>
          </a:solidFill>
          <a:latin typeface="+mn-lt"/>
          <a:cs typeface="+mn-cs"/>
        </a:defRPr>
      </a:lvl3pPr>
      <a:lvl4pPr marL="1431925" indent="-203200" algn="l" defTabSz="407988" rtl="0" eaLnBrk="0" fontAlgn="base" hangingPunct="0">
        <a:lnSpc>
          <a:spcPct val="104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+mn-lt"/>
          <a:cs typeface="+mn-cs"/>
        </a:defRPr>
      </a:lvl4pPr>
      <a:lvl5pPr marL="1843088" indent="-203200" algn="l" defTabSz="407988" rtl="0" eaLnBrk="0" fontAlgn="base" hangingPunct="0">
        <a:lnSpc>
          <a:spcPct val="104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+mn-lt"/>
          <a:cs typeface="+mn-cs"/>
        </a:defRPr>
      </a:lvl5pPr>
      <a:lvl6pPr marL="2253093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6pPr>
      <a:lvl7pPr marL="2662749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7pPr>
      <a:lvl8pPr marL="3072403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8pPr>
      <a:lvl9pPr marL="3482058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655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9308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964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615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8268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7924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7575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7229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88BA941-0277-4CA7-9190-125AC82FC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F8A8DA1-2961-4FF1-8761-DF2B954E6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75D4B42B-20BA-4F61-9AF7-12E3C496AB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C741A755-654A-4CFA-A7E5-0D51D651C9AF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E1D0659A-9E41-444E-8924-9C0E56A41C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74476F52-7ED7-4CC3-9672-6D3946D2E2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C4298DD-5256-4391-9B7E-885606661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7" r:id="rId1"/>
    <p:sldLayoutId id="2147486448" r:id="rId2"/>
    <p:sldLayoutId id="2147486449" r:id="rId3"/>
    <p:sldLayoutId id="2147486450" r:id="rId4"/>
    <p:sldLayoutId id="2147486451" r:id="rId5"/>
    <p:sldLayoutId id="2147486452" r:id="rId6"/>
    <p:sldLayoutId id="2147486453" r:id="rId7"/>
    <p:sldLayoutId id="2147486454" r:id="rId8"/>
    <p:sldLayoutId id="2147486455" r:id="rId9"/>
    <p:sldLayoutId id="2147486456" r:id="rId10"/>
    <p:sldLayoutId id="21474864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40CFD81-BFFD-464E-9823-8CCC09B74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4BB05B5-3D06-4A32-AB10-353B33F40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97448EBE-0487-48F1-9C48-279E48E7FD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4862BBA-5490-4CD4-851D-73EC3BB3FB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070CCD35-2D64-45D2-A68A-23A7831C2E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6CAC15D-1120-4414-88FA-02CD5DBAB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8" r:id="rId1"/>
    <p:sldLayoutId id="2147486459" r:id="rId2"/>
    <p:sldLayoutId id="2147486460" r:id="rId3"/>
    <p:sldLayoutId id="214748646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99FA0DA-1320-4027-8A90-4B3B52BF3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BD5AD7-EE0C-4BC0-A4F0-095CD6310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D2A40A14-7412-4291-A949-F5C2A796ACBE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7083C9B-0632-47CC-88ED-CB78601EA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119066E-F624-47E6-B070-B4109DD15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49E42B-0C8C-4B2C-AADF-BCB64A8F48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69" r:id="rId1"/>
    <p:sldLayoutId id="2147486470" r:id="rId2"/>
    <p:sldLayoutId id="2147486471" r:id="rId3"/>
    <p:sldLayoutId id="2147486472" r:id="rId4"/>
    <p:sldLayoutId id="2147486473" r:id="rId5"/>
    <p:sldLayoutId id="2147486474" r:id="rId6"/>
    <p:sldLayoutId id="2147486475" r:id="rId7"/>
    <p:sldLayoutId id="2147486476" r:id="rId8"/>
    <p:sldLayoutId id="2147486477" r:id="rId9"/>
    <p:sldLayoutId id="2147486478" r:id="rId10"/>
    <p:sldLayoutId id="21474864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5AB94F3-6137-4F75-8067-F7A77F99A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B48488A-340B-4B9E-AF49-714EAFE75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78916" name="Rectangle 4">
            <a:extLst>
              <a:ext uri="{FF2B5EF4-FFF2-40B4-BE49-F238E27FC236}">
                <a16:creationId xmlns:a16="http://schemas.microsoft.com/office/drawing/2014/main" id="{4023281E-9A5F-4B77-B9D6-125B7433E9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386DFAF5-9A0C-4FD9-A4C7-460731005FA1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678917" name="Rectangle 5">
            <a:extLst>
              <a:ext uri="{FF2B5EF4-FFF2-40B4-BE49-F238E27FC236}">
                <a16:creationId xmlns:a16="http://schemas.microsoft.com/office/drawing/2014/main" id="{493FEFA2-0D7D-4D54-8BFD-19A61CE82E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78918" name="Rectangle 6">
            <a:extLst>
              <a:ext uri="{FF2B5EF4-FFF2-40B4-BE49-F238E27FC236}">
                <a16:creationId xmlns:a16="http://schemas.microsoft.com/office/drawing/2014/main" id="{DA0857A6-14E1-4315-82CD-1B65A44363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937E4C5-140E-42C2-B1D5-E6F860471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80" r:id="rId1"/>
    <p:sldLayoutId id="2147486481" r:id="rId2"/>
    <p:sldLayoutId id="2147486482" r:id="rId3"/>
    <p:sldLayoutId id="2147486483" r:id="rId4"/>
    <p:sldLayoutId id="2147486484" r:id="rId5"/>
    <p:sldLayoutId id="2147486485" r:id="rId6"/>
    <p:sldLayoutId id="2147486486" r:id="rId7"/>
    <p:sldLayoutId id="2147486487" r:id="rId8"/>
    <p:sldLayoutId id="2147486488" r:id="rId9"/>
    <p:sldLayoutId id="2147486489" r:id="rId10"/>
    <p:sldLayoutId id="21474864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D1F939E-E1A9-4E71-85F3-4DD74C137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BD9EF83-B91E-423D-B1A3-72E1900C9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2708" name="Rectangle 4">
            <a:extLst>
              <a:ext uri="{FF2B5EF4-FFF2-40B4-BE49-F238E27FC236}">
                <a16:creationId xmlns:a16="http://schemas.microsoft.com/office/drawing/2014/main" id="{305445A5-3C9F-4323-89B2-AD56D3EC2A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12621642-AFFD-4A17-8350-28EB61D5FEA2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712709" name="Rectangle 5">
            <a:extLst>
              <a:ext uri="{FF2B5EF4-FFF2-40B4-BE49-F238E27FC236}">
                <a16:creationId xmlns:a16="http://schemas.microsoft.com/office/drawing/2014/main" id="{F1B835F3-3E95-48EB-903C-C44BD247E5B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2710" name="Rectangle 6">
            <a:extLst>
              <a:ext uri="{FF2B5EF4-FFF2-40B4-BE49-F238E27FC236}">
                <a16:creationId xmlns:a16="http://schemas.microsoft.com/office/drawing/2014/main" id="{9AB2BF2A-6E9C-4FD2-9672-CED3E498FE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6277D7-F38F-4B28-930A-0CC8F1F2F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1" r:id="rId1"/>
    <p:sldLayoutId id="2147486492" r:id="rId2"/>
    <p:sldLayoutId id="2147486493" r:id="rId3"/>
    <p:sldLayoutId id="2147486494" r:id="rId4"/>
    <p:sldLayoutId id="2147486495" r:id="rId5"/>
    <p:sldLayoutId id="2147486496" r:id="rId6"/>
    <p:sldLayoutId id="2147486497" r:id="rId7"/>
    <p:sldLayoutId id="2147486498" r:id="rId8"/>
    <p:sldLayoutId id="2147486499" r:id="rId9"/>
    <p:sldLayoutId id="2147486500" r:id="rId10"/>
    <p:sldLayoutId id="21474865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7CDEBCE-E73A-4C0F-B126-0B94E368B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7475994-AF94-4EB1-93EC-2F263ADF9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62244" name="Rectangle 4">
            <a:extLst>
              <a:ext uri="{FF2B5EF4-FFF2-40B4-BE49-F238E27FC236}">
                <a16:creationId xmlns:a16="http://schemas.microsoft.com/office/drawing/2014/main" id="{2926E9F1-1A20-4F75-BFEF-2C78C10FCC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6C8687F6-0DA6-464A-A653-921825EF0B81}" type="datetimeFigureOut">
              <a:rPr lang="en-US" altLang="en-US"/>
              <a:pPr>
                <a:defRPr/>
              </a:pPr>
              <a:t>1/24/2022</a:t>
            </a:fld>
            <a:endParaRPr lang="en-US" altLang="en-US"/>
          </a:p>
        </p:txBody>
      </p:sp>
      <p:sp>
        <p:nvSpPr>
          <p:cNvPr id="1162245" name="Rectangle 5">
            <a:extLst>
              <a:ext uri="{FF2B5EF4-FFF2-40B4-BE49-F238E27FC236}">
                <a16:creationId xmlns:a16="http://schemas.microsoft.com/office/drawing/2014/main" id="{9377CB6D-5D81-419B-A11B-70E63ADE11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62246" name="Rectangle 6">
            <a:extLst>
              <a:ext uri="{FF2B5EF4-FFF2-40B4-BE49-F238E27FC236}">
                <a16:creationId xmlns:a16="http://schemas.microsoft.com/office/drawing/2014/main" id="{8651D47B-2096-4182-8E3E-D35A6C0B5A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C359BD-5E08-4354-BD4D-B54AFC1085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2" r:id="rId1"/>
    <p:sldLayoutId id="2147486503" r:id="rId2"/>
    <p:sldLayoutId id="2147486504" r:id="rId3"/>
    <p:sldLayoutId id="2147486505" r:id="rId4"/>
    <p:sldLayoutId id="2147486506" r:id="rId5"/>
    <p:sldLayoutId id="2147486507" r:id="rId6"/>
    <p:sldLayoutId id="2147486508" r:id="rId7"/>
    <p:sldLayoutId id="2147486509" r:id="rId8"/>
    <p:sldLayoutId id="2147486510" r:id="rId9"/>
    <p:sldLayoutId id="2147486511" r:id="rId10"/>
    <p:sldLayoutId id="2147486512" r:id="rId11"/>
    <p:sldLayoutId id="21474865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1.xml"/><Relationship Id="rId1" Type="http://schemas.openxmlformats.org/officeDocument/2006/relationships/themeOverride" Target="../theme/themeOverride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9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0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9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5.jpe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1.xml"/><Relationship Id="rId6" Type="http://schemas.openxmlformats.org/officeDocument/2006/relationships/hyperlink" Target="http://www.enigmaticparadox.com/images/ObamaFingerDec6.jpg" TargetMode="External"/><Relationship Id="rId5" Type="http://schemas.openxmlformats.org/officeDocument/2006/relationships/image" Target="../media/image104.jpeg"/><Relationship Id="rId4" Type="http://schemas.openxmlformats.org/officeDocument/2006/relationships/hyperlink" Target="http://images.google.com/imgres?imgurl=http://www.visitingdc.com/images/richard-nixon-picture.jpg&amp;imgrefurl=http://www.visitingdc.com/president/richard-nixon-picture.htm&amp;h=336&amp;w=325&amp;sz=23&amp;hl=en&amp;start=1&amp;tbnid=rcrt6fmabc7XdM:&amp;tbnh=119&amp;tbnw=115&amp;prev=/images%3Fq%3Dnixon%26gbv%3D2%26ndsp%3D20%26svnum%3D10%26hl%3Den%26sa%3DN" TargetMode="External"/><Relationship Id="rId9" Type="http://schemas.openxmlformats.org/officeDocument/2006/relationships/image" Target="../media/image107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7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6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13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14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15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7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1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19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2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2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2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23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1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1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7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130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3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13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1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130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13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137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38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142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9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0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0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6.xml"/><Relationship Id="rId1" Type="http://schemas.openxmlformats.org/officeDocument/2006/relationships/themeOverride" Target="../theme/themeOverride1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1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18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0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5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1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5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254.xml"/><Relationship Id="rId1" Type="http://schemas.openxmlformats.org/officeDocument/2006/relationships/themeOverride" Target="../theme/themeOverride19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6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08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6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8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7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41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75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1.xml"/><Relationship Id="rId1" Type="http://schemas.openxmlformats.org/officeDocument/2006/relationships/themeOverride" Target="../theme/themeOverride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8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E7B71241-7495-47BF-86C3-A8576F3956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altLang="en-US" sz="4400"/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B77B05D5-6FE3-4F5A-B848-B699DB07EF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  <p:pic>
        <p:nvPicPr>
          <p:cNvPr id="140292" name="Picture 4">
            <a:extLst>
              <a:ext uri="{FF2B5EF4-FFF2-40B4-BE49-F238E27FC236}">
                <a16:creationId xmlns:a16="http://schemas.microsoft.com/office/drawing/2014/main" id="{3B70530C-E50E-482A-929A-13973987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3" name="TextBox 1">
            <a:extLst>
              <a:ext uri="{FF2B5EF4-FFF2-40B4-BE49-F238E27FC236}">
                <a16:creationId xmlns:a16="http://schemas.microsoft.com/office/drawing/2014/main" id="{879C5B69-1371-47C0-8974-44B991A5B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438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52E32-10A3-46F1-9455-89B52376A31B}"/>
              </a:ext>
            </a:extLst>
          </p:cNvPr>
          <p:cNvSpPr txBox="1"/>
          <p:nvPr/>
        </p:nvSpPr>
        <p:spPr>
          <a:xfrm>
            <a:off x="0" y="4329113"/>
            <a:ext cx="9220200" cy="255428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FF00"/>
                </a:solidFill>
                <a:latin typeface="Garamond" panose="02020404030301010803" pitchFamily="18" charset="0"/>
              </a:rPr>
              <a:t>Slides prepared by Drs. </a:t>
            </a:r>
            <a:r>
              <a:rPr lang="en-US" altLang="en-US" sz="32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Steffie</a:t>
            </a:r>
            <a:r>
              <a:rPr lang="en-US" altLang="en-US" sz="3200" b="1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Woolhandler</a:t>
            </a:r>
            <a:r>
              <a:rPr lang="en-US" altLang="en-US" sz="3200" b="1" dirty="0">
                <a:solidFill>
                  <a:srgbClr val="FFFF00"/>
                </a:solidFill>
                <a:latin typeface="Garamond" panose="02020404030301010803" pitchFamily="18" charset="0"/>
              </a:rPr>
              <a:t> &amp; David Himmelstein, Faculty at the City University of New York at Hunter College and Harvard Medical School, and Research Associates, Public Citizen Health Research Group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>
            <a:extLst>
              <a:ext uri="{FF2B5EF4-FFF2-40B4-BE49-F238E27FC236}">
                <a16:creationId xmlns:a16="http://schemas.microsoft.com/office/drawing/2014/main" id="{DF315507-097D-4B31-BF5B-9F9572A0CF1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47459" name="Picture 3">
            <a:extLst>
              <a:ext uri="{FF2B5EF4-FFF2-40B4-BE49-F238E27FC236}">
                <a16:creationId xmlns:a16="http://schemas.microsoft.com/office/drawing/2014/main" id="{C72DA576-C9A1-4C87-988B-1E9B3FCB600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76F088F1-0C8B-4DFF-8A89-416B3CFDB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5763" name="Picture 3">
            <a:extLst>
              <a:ext uri="{FF2B5EF4-FFF2-40B4-BE49-F238E27FC236}">
                <a16:creationId xmlns:a16="http://schemas.microsoft.com/office/drawing/2014/main" id="{D6F22016-7FA0-426D-A153-3FA54075E83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86" name="Group 4">
            <a:extLst>
              <a:ext uri="{FF2B5EF4-FFF2-40B4-BE49-F238E27FC236}">
                <a16:creationId xmlns:a16="http://schemas.microsoft.com/office/drawing/2014/main" id="{4F293B1B-B460-44E5-A59D-9C0BC6C8491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46790" name="Group 5">
              <a:extLst>
                <a:ext uri="{FF2B5EF4-FFF2-40B4-BE49-F238E27FC236}">
                  <a16:creationId xmlns:a16="http://schemas.microsoft.com/office/drawing/2014/main" id="{AADA6510-A96F-4299-A4C5-4D300D830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B9C96EBD-6B58-4D28-B03A-F68E7EFB055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727079C1-0282-4FEB-A756-23E51599025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14970763-0A9F-4656-942A-3539574CC6B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796" name="Freeform 9">
                <a:extLst>
                  <a:ext uri="{FF2B5EF4-FFF2-40B4-BE49-F238E27FC236}">
                    <a16:creationId xmlns:a16="http://schemas.microsoft.com/office/drawing/2014/main" id="{E16D81B4-8322-4469-8E1F-10B02ECA5B2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40A8D91D-1455-4795-BB1A-DB88B9F4084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3DB1AEDA-EAE9-43B6-9E9F-DE15529564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792" name="Freeform 12">
              <a:extLst>
                <a:ext uri="{FF2B5EF4-FFF2-40B4-BE49-F238E27FC236}">
                  <a16:creationId xmlns:a16="http://schemas.microsoft.com/office/drawing/2014/main" id="{0AF02E9A-66FC-489F-8381-DF92394D63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787" name="Rectangle 2">
            <a:extLst>
              <a:ext uri="{FF2B5EF4-FFF2-40B4-BE49-F238E27FC236}">
                <a16:creationId xmlns:a16="http://schemas.microsoft.com/office/drawing/2014/main" id="{D4E956BD-D803-48E3-A5A2-D86B2FF08E0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Medicare Advantage Plans’ Strategies:</a:t>
            </a:r>
            <a:br>
              <a:rPr lang="en-US" altLang="en-US" sz="4000">
                <a:solidFill>
                  <a:srgbClr val="FFFF00"/>
                </a:solidFill>
              </a:rPr>
            </a:br>
            <a:r>
              <a:rPr lang="en-US" altLang="en-US" sz="4000">
                <a:solidFill>
                  <a:srgbClr val="FFFF00"/>
                </a:solidFill>
              </a:rPr>
              <a:t>3 - Cheating</a:t>
            </a:r>
          </a:p>
        </p:txBody>
      </p:sp>
      <p:sp>
        <p:nvSpPr>
          <p:cNvPr id="246788" name="Rectangle 3">
            <a:extLst>
              <a:ext uri="{FF2B5EF4-FFF2-40B4-BE49-F238E27FC236}">
                <a16:creationId xmlns:a16="http://schemas.microsoft.com/office/drawing/2014/main" id="{BADF7C2A-0AA1-4320-A03B-39E1136AA49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6789" name="Picture 5" descr="Image result for dice cheating">
            <a:extLst>
              <a:ext uri="{FF2B5EF4-FFF2-40B4-BE49-F238E27FC236}">
                <a16:creationId xmlns:a16="http://schemas.microsoft.com/office/drawing/2014/main" id="{5CDDD70C-ED15-4244-A3FD-7A61B03B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4">
            <a:extLst>
              <a:ext uri="{FF2B5EF4-FFF2-40B4-BE49-F238E27FC236}">
                <a16:creationId xmlns:a16="http://schemas.microsoft.com/office/drawing/2014/main" id="{3A4701EC-11BD-42D0-9BCE-33529F9F259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47812" name="Group 5">
              <a:extLst>
                <a:ext uri="{FF2B5EF4-FFF2-40B4-BE49-F238E27FC236}">
                  <a16:creationId xmlns:a16="http://schemas.microsoft.com/office/drawing/2014/main" id="{02FF361F-12A5-46BA-80CE-8CE2965512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C08BDF2A-4D5D-4239-B853-8E7B16DFC00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17AAD8BB-1224-4DB3-AE85-438128FD50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FDDC63D4-4707-4D23-A81A-4A44FC51C4B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818" name="Freeform 9">
                <a:extLst>
                  <a:ext uri="{FF2B5EF4-FFF2-40B4-BE49-F238E27FC236}">
                    <a16:creationId xmlns:a16="http://schemas.microsoft.com/office/drawing/2014/main" id="{D59BEEFC-4EE6-44D3-B8E2-8E2DEBD688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C3BE3D72-6DB0-431D-B175-3BE87A1F743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F9CFA728-F8FE-4C78-9441-4BC32D42C2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814" name="Freeform 12">
              <a:extLst>
                <a:ext uri="{FF2B5EF4-FFF2-40B4-BE49-F238E27FC236}">
                  <a16:creationId xmlns:a16="http://schemas.microsoft.com/office/drawing/2014/main" id="{B47D9D8A-C19B-4B70-B223-D3ED114B0A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7811" name="Picture 2">
            <a:extLst>
              <a:ext uri="{FF2B5EF4-FFF2-40B4-BE49-F238E27FC236}">
                <a16:creationId xmlns:a16="http://schemas.microsoft.com/office/drawing/2014/main" id="{CA39848B-1DD3-44CC-BE64-885AE51F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6">
            <a:extLst>
              <a:ext uri="{FF2B5EF4-FFF2-40B4-BE49-F238E27FC236}">
                <a16:creationId xmlns:a16="http://schemas.microsoft.com/office/drawing/2014/main" id="{A74E8204-CE94-46D5-A04C-FDE67E5F99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/>
            <a:r>
              <a:rPr lang="en-US" altLang="en-US" sz="4800" b="1">
                <a:solidFill>
                  <a:srgbClr val="CCFFFF"/>
                </a:solidFill>
              </a:rPr>
              <a:t>Upcoding Boosts Advantage Plans’ CMS-Paid Premiums</a:t>
            </a: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55C13D8C-6759-4F82-B707-4D46635C86C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743200"/>
            <a:ext cx="4038600" cy="4525963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Base rate	 	$3950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Uncompl. DM   	$1040 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CKD		 	$0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Obesity		$0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Depression		 $0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Chronic CAD	 	$0</a:t>
            </a:r>
          </a:p>
          <a:p>
            <a:pPr eaLnBrk="1" hangingPunct="1"/>
            <a:endParaRPr lang="en-US" altLang="en-US" sz="200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Total		$4990</a:t>
            </a:r>
            <a:r>
              <a:rPr lang="en-US" altLang="en-US" sz="2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48836" name="Rectangle 4">
            <a:extLst>
              <a:ext uri="{FF2B5EF4-FFF2-40B4-BE49-F238E27FC236}">
                <a16:creationId xmlns:a16="http://schemas.microsoft.com/office/drawing/2014/main" id="{C72ED415-D1FB-4819-8EA3-2C62DD88A5A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2743200"/>
            <a:ext cx="4038600" cy="3916363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Base rate		$3950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DM II with diab. CKD	$3180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CKD stage 4		$2370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Morbid Obesity	$2730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Major depression 	$3950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CAD with angina  	$1400</a:t>
            </a:r>
          </a:p>
          <a:p>
            <a:pPr eaLnBrk="1" hangingPunct="1"/>
            <a:endParaRPr lang="en-US" altLang="en-US" sz="200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Total 	      $17580</a:t>
            </a:r>
            <a:r>
              <a:rPr lang="en-US" altLang="en-US" sz="2400"/>
              <a:t>		</a:t>
            </a:r>
          </a:p>
        </p:txBody>
      </p:sp>
      <p:sp>
        <p:nvSpPr>
          <p:cNvPr id="248837" name="Text Box 7">
            <a:extLst>
              <a:ext uri="{FF2B5EF4-FFF2-40B4-BE49-F238E27FC236}">
                <a16:creationId xmlns:a16="http://schemas.microsoft.com/office/drawing/2014/main" id="{69EF9F6C-4228-476A-AB8B-12FC471F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0" y="2012950"/>
            <a:ext cx="4864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CFFFF"/>
                </a:solidFill>
              </a:rPr>
              <a:t>Same Patient, Different Coding</a:t>
            </a:r>
            <a:r>
              <a:rPr lang="en-US" altLang="en-US" sz="2000">
                <a:solidFill>
                  <a:srgbClr val="CCFFFF"/>
                </a:solidFill>
              </a:rPr>
              <a:t> </a:t>
            </a:r>
          </a:p>
        </p:txBody>
      </p:sp>
      <p:sp>
        <p:nvSpPr>
          <p:cNvPr id="356358" name="Text Box 8">
            <a:extLst>
              <a:ext uri="{FF2B5EF4-FFF2-40B4-BE49-F238E27FC236}">
                <a16:creationId xmlns:a16="http://schemas.microsoft.com/office/drawing/2014/main" id="{A2F663A2-F213-4DEC-BC24-8166336A0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172200"/>
            <a:ext cx="76200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cap="all" dirty="0">
                <a:solidFill>
                  <a:srgbClr val="FFFFFF"/>
                </a:solidFill>
              </a:rPr>
              <a:t>Source: SGIM Forum, 2017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>
            <a:extLst>
              <a:ext uri="{FF2B5EF4-FFF2-40B4-BE49-F238E27FC236}">
                <a16:creationId xmlns:a16="http://schemas.microsoft.com/office/drawing/2014/main" id="{8F0EBA77-3B3D-4279-BBF9-E66DEE975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>
            <a:extLst>
              <a:ext uri="{FF2B5EF4-FFF2-40B4-BE49-F238E27FC236}">
                <a16:creationId xmlns:a16="http://schemas.microsoft.com/office/drawing/2014/main" id="{6EA35C7D-424A-410E-A14A-242DC6D8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>
            <a:extLst>
              <a:ext uri="{FF2B5EF4-FFF2-40B4-BE49-F238E27FC236}">
                <a16:creationId xmlns:a16="http://schemas.microsoft.com/office/drawing/2014/main" id="{AD0E5C1F-8994-4F02-8067-B4128555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7646172F-D91C-47E6-B075-335FA6A78F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8618"/>
            <a:ext cx="9144000" cy="1413164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“Direct Contracting Entities” (DCEs)</a:t>
            </a:r>
            <a:br>
              <a:rPr lang="en-US" altLang="en-US" sz="4800" dirty="0">
                <a:solidFill>
                  <a:srgbClr val="FFFF00"/>
                </a:solidFill>
              </a:rPr>
            </a:br>
            <a:r>
              <a:rPr lang="en-US" altLang="en-US" sz="3600" dirty="0">
                <a:solidFill>
                  <a:srgbClr val="FFFF00"/>
                </a:solidFill>
              </a:rPr>
              <a:t>The Latest Medicare Privatization Scheme</a:t>
            </a:r>
            <a:br>
              <a:rPr lang="en-US" altLang="en-US" sz="4800" dirty="0">
                <a:solidFill>
                  <a:srgbClr val="FFFF00"/>
                </a:solidFill>
              </a:rPr>
            </a:br>
            <a:br>
              <a:rPr lang="en-US" altLang="en-US" sz="3000" dirty="0">
                <a:solidFill>
                  <a:srgbClr val="FFFF00"/>
                </a:solidFill>
              </a:rPr>
            </a:br>
            <a:endParaRPr lang="en-US" altLang="en-US" sz="2200" dirty="0">
              <a:solidFill>
                <a:srgbClr val="FFFF00"/>
              </a:solidFill>
            </a:endParaRP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D71F874E-080C-4178-8A72-E7215DEBC68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435405"/>
            <a:ext cx="9144000" cy="6136104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</a:rPr>
              <a:t>Traditional Medicare enrollees assigned to a DCE – can’t opt out.</a:t>
            </a:r>
          </a:p>
          <a:p>
            <a:pPr eaLnBrk="1" hangingPunct="1"/>
            <a:r>
              <a:rPr lang="en-US" altLang="en-US" sz="2800" dirty="0">
                <a:solidFill>
                  <a:srgbClr val="FFFF00"/>
                </a:solidFill>
              </a:rPr>
              <a:t>DCEs paid capitation similar to Medicare Advantage (MA).</a:t>
            </a:r>
          </a:p>
          <a:p>
            <a:pPr eaLnBrk="1" hangingPunct="1"/>
            <a:r>
              <a:rPr lang="en-US" altLang="en-US" sz="2800" dirty="0">
                <a:solidFill>
                  <a:srgbClr val="FFFF00"/>
                </a:solidFill>
              </a:rPr>
              <a:t>Many owned by insurance giants or for-profit startups. </a:t>
            </a:r>
          </a:p>
          <a:p>
            <a:pPr eaLnBrk="1" hangingPunct="1"/>
            <a:r>
              <a:rPr lang="en-US" altLang="en-US" sz="2800" dirty="0">
                <a:solidFill>
                  <a:srgbClr val="FFFF00"/>
                </a:solidFill>
              </a:rPr>
              <a:t>As in MA, overdiagnosis/upcoding key to profitability, e.g.:</a:t>
            </a:r>
          </a:p>
          <a:p>
            <a:pPr marL="822960"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Routine screening carotid ultrasounds (contrary to USPSTF guidelines); + test raises capitation $2800/patients.</a:t>
            </a:r>
          </a:p>
          <a:p>
            <a:pPr marL="822960"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“Clover Health” offers PCPs $30/visit bonus to use its upcoding software.</a:t>
            </a:r>
          </a:p>
          <a:p>
            <a:pPr marL="36576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FF00"/>
                </a:solidFill>
              </a:rPr>
              <a:t>Wall Street valuing DCE startups at $87,000 per patient enrolled, anticipating windfall profits from Medicare.</a:t>
            </a:r>
          </a:p>
          <a:p>
            <a:pPr marL="480060" indent="0" eaLnBrk="1" hangingPunct="1">
              <a:buNone/>
            </a:pPr>
            <a:r>
              <a:rPr lang="en-US" altLang="en-US" sz="1800" dirty="0">
                <a:solidFill>
                  <a:schemeClr val="bg1"/>
                </a:solidFill>
                <a:latin typeface="Abadi" panose="020B0604020104020204" pitchFamily="34" charset="0"/>
              </a:rPr>
              <a:t>		</a:t>
            </a:r>
            <a:r>
              <a:rPr lang="en-US" alt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Source: </a:t>
            </a:r>
            <a:r>
              <a:rPr lang="de-DE" alt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Gilfillan &amp; Berwick, Health Affairs Blog 9/29/21</a:t>
            </a:r>
            <a:endParaRPr lang="en-US" altLang="en-US" sz="1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5">
            <a:extLst>
              <a:ext uri="{FF2B5EF4-FFF2-40B4-BE49-F238E27FC236}">
                <a16:creationId xmlns:a16="http://schemas.microsoft.com/office/drawing/2014/main" id="{E7E7BD79-CB8A-4AE0-B814-0BA61567F4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229600" cy="1143000"/>
          </a:xfrm>
        </p:spPr>
        <p:txBody>
          <a:bodyPr lIns="91291" tIns="45648" rIns="91291" bIns="45648"/>
          <a:lstStyle/>
          <a:p>
            <a:pPr eaLnBrk="1" hangingPunct="1"/>
            <a:r>
              <a:rPr lang="en-US" altLang="en-US" sz="6000" b="1"/>
              <a:t>ACOs</a:t>
            </a:r>
            <a:br>
              <a:rPr lang="en-US" altLang="en-US" sz="6000" b="1"/>
            </a:br>
            <a:r>
              <a:rPr lang="en-US" altLang="en-US" b="1"/>
              <a:t>Warmed Over Managed Care</a:t>
            </a:r>
          </a:p>
        </p:txBody>
      </p:sp>
      <p:pic>
        <p:nvPicPr>
          <p:cNvPr id="252931" name="Picture 10" descr="it-s-like-deja-vu-all-over-again-yogi-berra_design">
            <a:extLst>
              <a:ext uri="{FF2B5EF4-FFF2-40B4-BE49-F238E27FC236}">
                <a16:creationId xmlns:a16="http://schemas.microsoft.com/office/drawing/2014/main" id="{BFC796F3-93B7-413A-91B4-1EC7D6C9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2193925"/>
            <a:ext cx="34131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2" name="Picture 12" descr="yogi-berra">
            <a:extLst>
              <a:ext uri="{FF2B5EF4-FFF2-40B4-BE49-F238E27FC236}">
                <a16:creationId xmlns:a16="http://schemas.microsoft.com/office/drawing/2014/main" id="{2C39EEC4-3FA4-4540-A6D8-F3D0C9CE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85988"/>
            <a:ext cx="4191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>
            <a:extLst>
              <a:ext uri="{FF2B5EF4-FFF2-40B4-BE49-F238E27FC236}">
                <a16:creationId xmlns:a16="http://schemas.microsoft.com/office/drawing/2014/main" id="{5E051BF6-7E13-4E25-BF3D-3F01BFE26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>
            <a:extLst>
              <a:ext uri="{FF2B5EF4-FFF2-40B4-BE49-F238E27FC236}">
                <a16:creationId xmlns:a16="http://schemas.microsoft.com/office/drawing/2014/main" id="{9073D911-ECD3-471C-8229-13853D7968B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800">
                <a:solidFill>
                  <a:srgbClr val="FFFF66"/>
                </a:solidFill>
              </a:rPr>
              <a:t>Trump Further Weakened Pandemic  Response Capacity</a:t>
            </a:r>
          </a:p>
        </p:txBody>
      </p:sp>
      <p:sp>
        <p:nvSpPr>
          <p:cNvPr id="861187" name="Rectangle 3">
            <a:extLst>
              <a:ext uri="{FF2B5EF4-FFF2-40B4-BE49-F238E27FC236}">
                <a16:creationId xmlns:a16="http://schemas.microsoft.com/office/drawing/2014/main" id="{D6BC7727-1AED-4EFC-B1E5-64FE75F1D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2017 Hiring freeze at CDC left 700 vacant positions.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2018 - Abolished Global Health Security team of the National Security Council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1600 government scientists have left positions since January 2017.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Many key science policy positions (e.g. OSHA Administrator) remain vacant.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Defunding WHO in 2020 – A crime against humanity.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>
            <a:extLst>
              <a:ext uri="{FF2B5EF4-FFF2-40B4-BE49-F238E27FC236}">
                <a16:creationId xmlns:a16="http://schemas.microsoft.com/office/drawing/2014/main" id="{B109D9B6-3BD7-42FE-A9C1-19759DCAC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>
            <a:extLst>
              <a:ext uri="{FF2B5EF4-FFF2-40B4-BE49-F238E27FC236}">
                <a16:creationId xmlns:a16="http://schemas.microsoft.com/office/drawing/2014/main" id="{248AC164-C90A-440B-AFBF-05234A18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6EE6C57-6BB9-4F7F-B832-1C1CD641EE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4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6EE6C57-6BB9-4F7F-B832-1C1CD641EE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65827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>
            <a:extLst>
              <a:ext uri="{FF2B5EF4-FFF2-40B4-BE49-F238E27FC236}">
                <a16:creationId xmlns:a16="http://schemas.microsoft.com/office/drawing/2014/main" id="{2F791F46-6BE5-4841-9009-AEB7F0E9CB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sz="4800">
                <a:solidFill>
                  <a:srgbClr val="FFFF66"/>
                </a:solidFill>
              </a:rPr>
              <a:t>McKinsey:</a:t>
            </a:r>
            <a:br>
              <a:rPr lang="en-US" altLang="en-US" sz="4800">
                <a:solidFill>
                  <a:srgbClr val="FFFF66"/>
                </a:solidFill>
              </a:rPr>
            </a:br>
            <a:r>
              <a:rPr lang="en-US" altLang="en-US" sz="4800">
                <a:solidFill>
                  <a:srgbClr val="FFFF66"/>
                </a:solidFill>
              </a:rPr>
              <a:t>“The Math of ACOs”</a:t>
            </a:r>
          </a:p>
        </p:txBody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DA2257C3-7925-4B84-B965-94A48632C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525963"/>
          </a:xfrm>
        </p:spPr>
        <p:txBody>
          <a:bodyPr/>
          <a:lstStyle/>
          <a:p>
            <a:r>
              <a:rPr lang="en-US" altLang="en-US"/>
              <a:t>~$9 million/year/ACA spent on new data/analytics</a:t>
            </a:r>
          </a:p>
          <a:p>
            <a:r>
              <a:rPr lang="en-US" altLang="en-US"/>
              <a:t>~1.25% of total revenues for care management: </a:t>
            </a:r>
            <a:r>
              <a:rPr lang="en-US" altLang="en-US" sz="3600">
                <a:solidFill>
                  <a:srgbClr val="FFFF00"/>
                </a:solidFill>
              </a:rPr>
              <a:t>Success depends on curtailing patients’ use of care and steering enrollees to lower-price providers,  NOT managing chronic conditions.</a:t>
            </a:r>
          </a:p>
          <a:p>
            <a:r>
              <a:rPr lang="en-US" altLang="en-US"/>
              <a:t>Additional costs for “executive director, head of real estate, head of care management, and lawyers and actuaries”  </a:t>
            </a:r>
          </a:p>
        </p:txBody>
      </p:sp>
      <p:sp>
        <p:nvSpPr>
          <p:cNvPr id="259076" name="Text Box 4">
            <a:extLst>
              <a:ext uri="{FF2B5EF4-FFF2-40B4-BE49-F238E27FC236}">
                <a16:creationId xmlns:a16="http://schemas.microsoft.com/office/drawing/2014/main" id="{1EF1740C-3BA7-4D63-9FF1-951F6711F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00800"/>
            <a:ext cx="685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McKinsey &amp; Co..  August 2020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>
            <a:extLst>
              <a:ext uri="{FF2B5EF4-FFF2-40B4-BE49-F238E27FC236}">
                <a16:creationId xmlns:a16="http://schemas.microsoft.com/office/drawing/2014/main" id="{B70517F6-89A3-4A9E-B41C-8E9D9314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107BAD1C-0443-49C1-8E2D-D7B7EBC24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4478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b="1">
                <a:solidFill>
                  <a:srgbClr val="FFFF66"/>
                </a:solidFill>
              </a:rPr>
              <a:t>The Toxicity of Pay for Performance (P4P)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>
            <a:extLst>
              <a:ext uri="{FF2B5EF4-FFF2-40B4-BE49-F238E27FC236}">
                <a16:creationId xmlns:a16="http://schemas.microsoft.com/office/drawing/2014/main" id="{758AB970-2DD2-4696-9FC6-F0FA32F48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2147" name="Picture 3">
            <a:extLst>
              <a:ext uri="{FF2B5EF4-FFF2-40B4-BE49-F238E27FC236}">
                <a16:creationId xmlns:a16="http://schemas.microsoft.com/office/drawing/2014/main" id="{C43DD60C-8CA9-4101-8F09-CF31F415106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P4PHARV">
            <a:extLst>
              <a:ext uri="{FF2B5EF4-FFF2-40B4-BE49-F238E27FC236}">
                <a16:creationId xmlns:a16="http://schemas.microsoft.com/office/drawing/2014/main" id="{88B75F57-CE4D-467B-B6A9-8B4DC5B5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>
            <a:extLst>
              <a:ext uri="{FF2B5EF4-FFF2-40B4-BE49-F238E27FC236}">
                <a16:creationId xmlns:a16="http://schemas.microsoft.com/office/drawing/2014/main" id="{8BD4206A-B93F-407B-944C-98A23DD5A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4195" name="Picture 3">
            <a:extLst>
              <a:ext uri="{FF2B5EF4-FFF2-40B4-BE49-F238E27FC236}">
                <a16:creationId xmlns:a16="http://schemas.microsoft.com/office/drawing/2014/main" id="{EA81682B-A45B-4EB9-9727-F85AFB37EAB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id="{B7884B02-A854-4B37-817C-221AE8FA5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5219" name="Picture 3">
            <a:extLst>
              <a:ext uri="{FF2B5EF4-FFF2-40B4-BE49-F238E27FC236}">
                <a16:creationId xmlns:a16="http://schemas.microsoft.com/office/drawing/2014/main" id="{94AAF893-EBD0-4651-AFD6-56C351C784E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23DADCCF-1399-42AB-BBDC-D16C55583A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667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  <a:latin typeface="Arial" panose="020B0604020202020204" pitchFamily="34" charset="0"/>
              </a:rPr>
              <a:t>Increasing Economic Inequality</a:t>
            </a:r>
            <a:br>
              <a:rPr lang="en-US" altLang="en-US" sz="6000">
                <a:solidFill>
                  <a:srgbClr val="FFFFFF"/>
                </a:solidFill>
              </a:rPr>
            </a:br>
            <a:endParaRPr lang="en-US" altLang="en-US" sz="6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>
            <a:extLst>
              <a:ext uri="{FF2B5EF4-FFF2-40B4-BE49-F238E27FC236}">
                <a16:creationId xmlns:a16="http://schemas.microsoft.com/office/drawing/2014/main" id="{CDD2F980-88DD-4D80-A403-F4DB02D0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79E133CE-3858-4E9A-B8C1-AF0EAC438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Veterans Health Administration: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Better and Fairer Care 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>
            <a:extLst>
              <a:ext uri="{FF2B5EF4-FFF2-40B4-BE49-F238E27FC236}">
                <a16:creationId xmlns:a16="http://schemas.microsoft.com/office/drawing/2014/main" id="{0D964BE8-49E6-4E71-B33F-C725CB134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BB3468-0739-4A5C-93F1-2AC48475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690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>
            <a:extLst>
              <a:ext uri="{FF2B5EF4-FFF2-40B4-BE49-F238E27FC236}">
                <a16:creationId xmlns:a16="http://schemas.microsoft.com/office/drawing/2014/main" id="{0446B8C0-9518-4554-8E08-22E9BA215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9D3B952B-BB93-458C-965B-5213011F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Mandate Model Reform: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Keeping Private Insurers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In Charge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D9AEA028-8C51-43DA-8630-EF707208B1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 lIns="91291" tIns="45648" rIns="91291" bIns="45648"/>
          <a:lstStyle/>
          <a:p>
            <a:pPr eaLnBrk="1" hangingPunct="1"/>
            <a:r>
              <a:rPr lang="en-US" altLang="en-US" b="1">
                <a:solidFill>
                  <a:srgbClr val="66FF66"/>
                </a:solidFill>
              </a:rPr>
              <a:t>“Mandate” Model for Reform</a:t>
            </a:r>
          </a:p>
        </p:txBody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76E4B525-0601-4DCA-B8EC-A93C375596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895600"/>
            <a:ext cx="7772400" cy="3810000"/>
          </a:xfrm>
        </p:spPr>
        <p:txBody>
          <a:bodyPr lIns="91291" tIns="45648" rIns="91291" bIns="45648"/>
          <a:lstStyle/>
          <a:p>
            <a:pPr marL="608013" indent="-608013" eaLnBrk="1" hangingPunct="1">
              <a:lnSpc>
                <a:spcPct val="90000"/>
              </a:lnSpc>
              <a:buClr>
                <a:srgbClr val="FFFFCC"/>
              </a:buClr>
              <a:buFontTx/>
              <a:buAutoNum type="arabicPeriod"/>
            </a:pPr>
            <a:r>
              <a:rPr lang="en-US" altLang="en-US" b="1">
                <a:solidFill>
                  <a:srgbClr val="FFFFFF"/>
                </a:solidFill>
                <a:latin typeface="CG Times" pitchFamily="18" charset="0"/>
              </a:rPr>
              <a:t>Expanded Medicaid-like program</a:t>
            </a:r>
          </a:p>
          <a:p>
            <a:pPr marL="989013" lvl="1" indent="-531813" eaLnBrk="1" hangingPunct="1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en-US" altLang="en-US" sz="3200" b="1">
                <a:solidFill>
                  <a:srgbClr val="FFFFFF"/>
                </a:solidFill>
                <a:latin typeface="CG Times" pitchFamily="18" charset="0"/>
              </a:rPr>
              <a:t>Free for poor </a:t>
            </a:r>
          </a:p>
          <a:p>
            <a:pPr marL="989013" lvl="1" indent="-531813" eaLnBrk="1" hangingPunct="1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en-US" altLang="en-US" sz="3200" b="1">
                <a:solidFill>
                  <a:srgbClr val="FFFFFF"/>
                </a:solidFill>
                <a:latin typeface="CG Times" pitchFamily="18" charset="0"/>
              </a:rPr>
              <a:t>Subsidies for low income</a:t>
            </a:r>
          </a:p>
          <a:p>
            <a:pPr marL="989013" lvl="1" indent="-531813" eaLnBrk="1" hangingPunct="1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en-US" altLang="en-US" sz="3200" b="1">
                <a:solidFill>
                  <a:srgbClr val="FFFFFF"/>
                </a:solidFill>
                <a:latin typeface="CG Times" pitchFamily="18" charset="0"/>
              </a:rPr>
              <a:t>Buy-in without subsidy for others</a:t>
            </a:r>
          </a:p>
          <a:p>
            <a:pPr marL="608013" indent="-608013" eaLnBrk="1" hangingPunct="1">
              <a:lnSpc>
                <a:spcPct val="90000"/>
              </a:lnSpc>
              <a:buClr>
                <a:srgbClr val="FFFFCC"/>
              </a:buClr>
              <a:buFontTx/>
              <a:buAutoNum type="arabicPeriod"/>
            </a:pPr>
            <a:r>
              <a:rPr lang="en-US" altLang="en-US" b="1">
                <a:solidFill>
                  <a:srgbClr val="FFFFFF"/>
                </a:solidFill>
                <a:latin typeface="CG Times" pitchFamily="18" charset="0"/>
              </a:rPr>
              <a:t>Employer Mandate +/- Individuals</a:t>
            </a:r>
          </a:p>
          <a:p>
            <a:pPr marL="608013" indent="-608013" eaLnBrk="1" hangingPunct="1">
              <a:lnSpc>
                <a:spcPct val="90000"/>
              </a:lnSpc>
              <a:buClr>
                <a:srgbClr val="FFFFCC"/>
              </a:buClr>
              <a:buFontTx/>
              <a:buAutoNum type="arabicPeriod"/>
            </a:pPr>
            <a:r>
              <a:rPr lang="en-US" altLang="en-US" b="1">
                <a:solidFill>
                  <a:srgbClr val="FFFFFF"/>
                </a:solidFill>
                <a:latin typeface="CG Times" pitchFamily="18" charset="0"/>
              </a:rPr>
              <a:t>Insurance Exchanges</a:t>
            </a:r>
          </a:p>
          <a:p>
            <a:pPr marL="608013" indent="-608013" eaLnBrk="1" hangingPunct="1">
              <a:lnSpc>
                <a:spcPct val="90000"/>
              </a:lnSpc>
            </a:pPr>
            <a:endParaRPr lang="en-US" altLang="en-US" b="1">
              <a:solidFill>
                <a:srgbClr val="FFFFFF"/>
              </a:solidFill>
              <a:latin typeface="CG Times" pitchFamily="18" charset="0"/>
            </a:endParaRPr>
          </a:p>
        </p:txBody>
      </p:sp>
      <p:pic>
        <p:nvPicPr>
          <p:cNvPr id="271364" name="Picture 4" descr="richard-nixon-picture">
            <a:hlinkClick r:id="rId4"/>
            <a:extLst>
              <a:ext uri="{FF2B5EF4-FFF2-40B4-BE49-F238E27FC236}">
                <a16:creationId xmlns:a16="http://schemas.microsoft.com/office/drawing/2014/main" id="{DF6AA5FA-8A0C-4F68-B6A8-B54BE4468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17668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5" name="Picture 5" descr="ObamaFingerDec6">
            <a:hlinkClick r:id="rId6"/>
            <a:extLst>
              <a:ext uri="{FF2B5EF4-FFF2-40B4-BE49-F238E27FC236}">
                <a16:creationId xmlns:a16="http://schemas.microsoft.com/office/drawing/2014/main" id="{5F93AEA2-25E1-41DA-A74C-BCF390DEB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14400"/>
            <a:ext cx="147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6" name="Picture 8" descr="ANd9GcS5xzOVcO2i9yozw2MZv_VLmx2XQARbTuC6x_lW2g1BS6zW9pW8">
            <a:extLst>
              <a:ext uri="{FF2B5EF4-FFF2-40B4-BE49-F238E27FC236}">
                <a16:creationId xmlns:a16="http://schemas.microsoft.com/office/drawing/2014/main" id="{CBACDE43-EC08-496F-8B1D-97797CC4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14255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7" name="Picture 7" descr="heritage-foundation-logo">
            <a:extLst>
              <a:ext uri="{FF2B5EF4-FFF2-40B4-BE49-F238E27FC236}">
                <a16:creationId xmlns:a16="http://schemas.microsoft.com/office/drawing/2014/main" id="{2176929F-4588-414F-BB61-928FAC81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17811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artoon">
            <a:extLst>
              <a:ext uri="{FF2B5EF4-FFF2-40B4-BE49-F238E27FC236}">
                <a16:creationId xmlns:a16="http://schemas.microsoft.com/office/drawing/2014/main" id="{0161FC02-82D3-4F16-8BE3-0E1796A1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02666165-9E0D-4A60-80AA-3DF30B017B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b="1">
                <a:solidFill>
                  <a:srgbClr val="FFFF00"/>
                </a:solidFill>
              </a:rPr>
              <a:t>Medicare</a:t>
            </a:r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n-US" altLang="en-US" sz="5400" b="1">
                <a:solidFill>
                  <a:srgbClr val="FFFF00"/>
                </a:solidFill>
              </a:rPr>
              <a:t>s </a:t>
            </a:r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5400" b="1">
                <a:solidFill>
                  <a:srgbClr val="FFFF00"/>
                </a:solidFill>
              </a:rPr>
              <a:t>Software</a:t>
            </a:r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br>
              <a:rPr lang="en-US" altLang="en-US" b="1">
                <a:solidFill>
                  <a:srgbClr val="FFFF00"/>
                </a:solidFill>
              </a:rPr>
            </a:br>
            <a:r>
              <a:rPr lang="en-US" altLang="en-US" sz="3200" b="1">
                <a:solidFill>
                  <a:srgbClr val="FFFF00"/>
                </a:solidFill>
              </a:rPr>
              <a:t>18.9 Million Seniors Enrolled Within11 Months</a:t>
            </a:r>
            <a:r>
              <a:rPr lang="en-US" altLang="en-US" sz="4000"/>
              <a:t> </a:t>
            </a:r>
          </a:p>
        </p:txBody>
      </p:sp>
      <p:pic>
        <p:nvPicPr>
          <p:cNvPr id="274435" name="Picture 3" descr="truman-medicare-enrollment-card-cropped">
            <a:extLst>
              <a:ext uri="{FF2B5EF4-FFF2-40B4-BE49-F238E27FC236}">
                <a16:creationId xmlns:a16="http://schemas.microsoft.com/office/drawing/2014/main" id="{C245F864-ABAE-4E09-98A1-53D64B35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175"/>
            <a:ext cx="91440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itle 1">
            <a:extLst>
              <a:ext uri="{FF2B5EF4-FFF2-40B4-BE49-F238E27FC236}">
                <a16:creationId xmlns:a16="http://schemas.microsoft.com/office/drawing/2014/main" id="{51E30E09-151E-460C-8DDC-058ED4433F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eaLnBrk="1" hangingPunct="1"/>
            <a:endParaRPr lang="en-US" altLang="en-US"/>
          </a:p>
        </p:txBody>
      </p:sp>
      <p:graphicFrame>
        <p:nvGraphicFramePr>
          <p:cNvPr id="275459" name="Object 2">
            <a:extLst>
              <a:ext uri="{FF2B5EF4-FFF2-40B4-BE49-F238E27FC236}">
                <a16:creationId xmlns:a16="http://schemas.microsoft.com/office/drawing/2014/main" id="{4622224A-1D08-4D63-86A1-93C9D13F03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0"/>
          <a:ext cx="91471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6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0"/>
                        <a:ext cx="91471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49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520592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6777099D-0BA5-4577-BB18-64AD6C41D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76483" name="Picture 3">
            <a:extLst>
              <a:ext uri="{FF2B5EF4-FFF2-40B4-BE49-F238E27FC236}">
                <a16:creationId xmlns:a16="http://schemas.microsoft.com/office/drawing/2014/main" id="{59894BF0-1D60-45B6-8F95-1DAC87184A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01F2D52-B46B-473A-86A3-6C5279331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4419600"/>
          </a:xfrm>
        </p:spPr>
        <p:txBody>
          <a:bodyPr/>
          <a:lstStyle/>
          <a:p>
            <a:pPr eaLnBrk="1" hangingPunct="1"/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American Taxpayers Already Pay More Than People in Nations With National Health Insurance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>
            <a:extLst>
              <a:ext uri="{FF2B5EF4-FFF2-40B4-BE49-F238E27FC236}">
                <a16:creationId xmlns:a16="http://schemas.microsoft.com/office/drawing/2014/main" id="{F34F5C3B-A8BD-414B-8C05-A4C1895B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F060B61-A846-4E1E-8DE2-B365FF6C6B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48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F060B61-A846-4E1E-8DE2-B365FF6C6B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565100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F4ADDC43-8B91-4788-BCE7-6E3824A38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The U.S. Trails Other Nations on Health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33E2418-FB52-4E9F-8DC4-8C2CB1287A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72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33E2418-FB52-4E9F-8DC4-8C2CB1287A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117989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64891F5-2C5A-4512-A6A4-20EEE86C74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96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64891F5-2C5A-4512-A6A4-20EEE86C74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16484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>
            <a:extLst>
              <a:ext uri="{FF2B5EF4-FFF2-40B4-BE49-F238E27FC236}">
                <a16:creationId xmlns:a16="http://schemas.microsoft.com/office/drawing/2014/main" id="{3DE9C0B5-C856-4B60-B6B5-A4B8D3298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3651" name="Picture 3">
            <a:extLst>
              <a:ext uri="{FF2B5EF4-FFF2-40B4-BE49-F238E27FC236}">
                <a16:creationId xmlns:a16="http://schemas.microsoft.com/office/drawing/2014/main" id="{E8D37621-30AB-4246-A701-0026ADEC993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6A9928CA-147F-4AED-A441-BEA23D855F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4343400"/>
          </a:xfrm>
        </p:spPr>
        <p:txBody>
          <a:bodyPr/>
          <a:lstStyle/>
          <a:p>
            <a:pPr eaLnBrk="1" hangingPunct="1"/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High U.S. Costs Don’t</a:t>
            </a:r>
            <a:b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 Result From Bad Health Habits, Aging or Overuse</a:t>
            </a:r>
            <a:b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EA0A0E8-B2E3-4908-8982-FAB559C9D3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20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EA0A0E8-B2E3-4908-8982-FAB559C9D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5787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E750103-55AA-40FB-8C9D-DF637187ED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73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E750103-55AA-40FB-8C9D-DF637187E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614779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109A2C8-B8F0-417D-AF5E-F5343F9FBE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4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109A2C8-B8F0-417D-AF5E-F5343F9FBE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688599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4157092-8068-453D-B3E0-38ACFFE0A0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68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4157092-8068-453D-B3E0-38ACFFE0A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874542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427C736-CEDD-4B54-9476-FD1FDC9713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092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427C736-CEDD-4B54-9476-FD1FDC971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845154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49FE596-6853-4C05-9569-6E7ACB750E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16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49FE596-6853-4C05-9569-6E7ACB750E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583444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56B2499-6947-49B3-9C53-49631067E3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40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56B2499-6947-49B3-9C53-49631067E3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214667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FF7CBE4-CF31-4BE1-8183-DE5F0FF32B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64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FF7CBE4-CF31-4BE1-8183-DE5F0FF32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70336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>
            <a:extLst>
              <a:ext uri="{FF2B5EF4-FFF2-40B4-BE49-F238E27FC236}">
                <a16:creationId xmlns:a16="http://schemas.microsoft.com/office/drawing/2014/main" id="{3CA4882F-D8DF-4B50-9E8F-7B10F520F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Canada’s Single Payer National Health Insurance Program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>
            <a:extLst>
              <a:ext uri="{FF2B5EF4-FFF2-40B4-BE49-F238E27FC236}">
                <a16:creationId xmlns:a16="http://schemas.microsoft.com/office/drawing/2014/main" id="{9CDB7B22-5E66-4AD1-850C-61A3D195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id="{D849D97B-4D70-469F-B051-02562FD57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95939" name="Picture 3">
            <a:extLst>
              <a:ext uri="{FF2B5EF4-FFF2-40B4-BE49-F238E27FC236}">
                <a16:creationId xmlns:a16="http://schemas.microsoft.com/office/drawing/2014/main" id="{8754010B-D46F-42F4-9ED8-8C22C22DE09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463"/>
            <a:ext cx="9144000" cy="6856413"/>
          </a:xfr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372BEF7-BD7E-4C6E-B590-02E0E42A07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88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372BEF7-BD7E-4C6E-B590-02E0E42A07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9175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97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634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>
            <a:extLst>
              <a:ext uri="{FF2B5EF4-FFF2-40B4-BE49-F238E27FC236}">
                <a16:creationId xmlns:a16="http://schemas.microsoft.com/office/drawing/2014/main" id="{0434E44F-FE57-42C9-A01D-B8DAE37F4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987" name="Picture 3">
            <a:extLst>
              <a:ext uri="{FF2B5EF4-FFF2-40B4-BE49-F238E27FC236}">
                <a16:creationId xmlns:a16="http://schemas.microsoft.com/office/drawing/2014/main" id="{EC58FF41-6D49-4DEF-B66C-291299DDF7D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4">
            <a:extLst>
              <a:ext uri="{FF2B5EF4-FFF2-40B4-BE49-F238E27FC236}">
                <a16:creationId xmlns:a16="http://schemas.microsoft.com/office/drawing/2014/main" id="{D1EDD2B0-5065-4C0C-B28E-C423329E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>
            <a:extLst>
              <a:ext uri="{FF2B5EF4-FFF2-40B4-BE49-F238E27FC236}">
                <a16:creationId xmlns:a16="http://schemas.microsoft.com/office/drawing/2014/main" id="{3DDF3BE0-B229-4E73-8CDF-FE6641FF7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</a:endParaRPr>
          </a:p>
        </p:txBody>
      </p:sp>
      <p:pic>
        <p:nvPicPr>
          <p:cNvPr id="300035" name="Picture 3">
            <a:extLst>
              <a:ext uri="{FF2B5EF4-FFF2-40B4-BE49-F238E27FC236}">
                <a16:creationId xmlns:a16="http://schemas.microsoft.com/office/drawing/2014/main" id="{2D722B0E-FCE7-467A-8399-92B529E02F1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BAEB3C1-769E-4E38-A576-18D55FB3BF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12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BAEB3C1-769E-4E38-A576-18D55FB3BF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910924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>
            <a:extLst>
              <a:ext uri="{FF2B5EF4-FFF2-40B4-BE49-F238E27FC236}">
                <a16:creationId xmlns:a16="http://schemas.microsoft.com/office/drawing/2014/main" id="{232F7F77-1C18-4835-9E32-103F215580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41288"/>
            <a:ext cx="8432800" cy="1144587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5100">
                <a:solidFill>
                  <a:srgbClr val="FFFF00"/>
                </a:solidFill>
              </a:rPr>
              <a:t>How Canada Controls Costs</a:t>
            </a:r>
          </a:p>
        </p:txBody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FF3EF040-766E-4CA3-87A4-20C4A789EA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41338" y="1595438"/>
            <a:ext cx="7805737" cy="4729162"/>
          </a:xfrm>
        </p:spPr>
        <p:txBody>
          <a:bodyPr lIns="0" tIns="0" rIns="0" bIns="0"/>
          <a:lstStyle/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Low administrative costs - 16.7% of health spending vs. 31.0% in U.S.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Lump-sum, global budgets for hospitals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Stringent controls on capital spending for new buildings and equipment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Single buyer purchasing reins in drug/device prices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Low litigation and malpractice costs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Emphasis on primary care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Exclusion of private insurers </a:t>
            </a: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302084" name="Text Box 4">
            <a:extLst>
              <a:ext uri="{FF2B5EF4-FFF2-40B4-BE49-F238E27FC236}">
                <a16:creationId xmlns:a16="http://schemas.microsoft.com/office/drawing/2014/main" id="{965686A1-2EF2-4B9F-A8E2-E24263399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400800"/>
            <a:ext cx="6151563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altLang="en-US" sz="1600">
                <a:solidFill>
                  <a:srgbClr val="FFFFFF"/>
                </a:solidFill>
              </a:rPr>
              <a:t>Source: Himmelstein &amp; Woolhandler, Arch Intern Med, December, 2012</a:t>
            </a:r>
            <a:endParaRPr lang="en-US" alt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E73F719-0E56-4614-B576-750E922E98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36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E73F719-0E56-4614-B576-750E922E98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96148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106DBB8-6B59-4559-8D3F-C3A646C6D5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0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106DBB8-6B59-4559-8D3F-C3A646C6D5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725559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>
            <a:extLst>
              <a:ext uri="{FF2B5EF4-FFF2-40B4-BE49-F238E27FC236}">
                <a16:creationId xmlns:a16="http://schemas.microsoft.com/office/drawing/2014/main" id="{C2565A41-E5B9-487A-97B6-690578A3A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Hospital Financing:</a:t>
            </a:r>
            <a:br>
              <a:rPr lang="en-US" altLang="en-US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Medicare vs. Medicare</a:t>
            </a:r>
            <a:r>
              <a:rPr lang="en-US" altLang="en-US" sz="4000"/>
              <a:t> </a:t>
            </a:r>
          </a:p>
        </p:txBody>
      </p:sp>
      <p:sp>
        <p:nvSpPr>
          <p:cNvPr id="305155" name="Rectangle 3">
            <a:extLst>
              <a:ext uri="{FF2B5EF4-FFF2-40B4-BE49-F238E27FC236}">
                <a16:creationId xmlns:a16="http://schemas.microsoft.com/office/drawing/2014/main" id="{35DDA19C-8C4C-4B85-92C8-C3FE3848415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3352800"/>
            <a:ext cx="4267200" cy="3687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Per-patient payments</a:t>
            </a:r>
            <a:endParaRPr lang="en-US" altLang="en-US" sz="2800"/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Capital and operating payments intermixed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New investments funded from surplus/profit	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For-profits thrive	</a:t>
            </a:r>
            <a:r>
              <a:rPr lang="en-US" altLang="en-US" sz="2800"/>
              <a:t>	</a:t>
            </a:r>
          </a:p>
        </p:txBody>
      </p:sp>
      <p:sp>
        <p:nvSpPr>
          <p:cNvPr id="305156" name="Rectangle 4">
            <a:extLst>
              <a:ext uri="{FF2B5EF4-FFF2-40B4-BE49-F238E27FC236}">
                <a16:creationId xmlns:a16="http://schemas.microsoft.com/office/drawing/2014/main" id="{4660DF1F-3069-4473-8490-A5B495812DF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352800"/>
            <a:ext cx="4343400" cy="3763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Global budget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Separate payment for capital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New investments funded by government grants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Eliminates opportunity for profitmaking</a:t>
            </a:r>
          </a:p>
        </p:txBody>
      </p:sp>
      <p:pic>
        <p:nvPicPr>
          <p:cNvPr id="305157" name="Picture 5" descr="Image result for american flag">
            <a:extLst>
              <a:ext uri="{FF2B5EF4-FFF2-40B4-BE49-F238E27FC236}">
                <a16:creationId xmlns:a16="http://schemas.microsoft.com/office/drawing/2014/main" id="{61AB8148-4157-4F37-9B68-2481D0D4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18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8" name="Picture 6" descr="Image result for canadian flag">
            <a:extLst>
              <a:ext uri="{FF2B5EF4-FFF2-40B4-BE49-F238E27FC236}">
                <a16:creationId xmlns:a16="http://schemas.microsoft.com/office/drawing/2014/main" id="{68226A3C-773C-45F1-AB7E-33C44C70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24384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F77D848-E3DE-4BEA-AD4A-5DC4382514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4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F77D848-E3DE-4BEA-AD4A-5DC4382514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685592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B33B02D-5449-415B-8330-BD778A903D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08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B33B02D-5449-415B-8330-BD778A903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7901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52EA1971-DD17-49DF-A427-219D690C1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371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Increasing Economic Inequality Harms Health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8596AFF-2DE3-4227-B669-A14A70C05C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32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8596AFF-2DE3-4227-B669-A14A70C05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71655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E92B727-29FD-4D6F-9AEF-0FAF3A4DF2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56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E92B727-29FD-4D6F-9AEF-0FAF3A4DF2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263182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>
            <a:extLst>
              <a:ext uri="{FF2B5EF4-FFF2-40B4-BE49-F238E27FC236}">
                <a16:creationId xmlns:a16="http://schemas.microsoft.com/office/drawing/2014/main" id="{D20D86E2-2F22-4FF9-B7C4-6433F2B1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>
            <a:extLst>
              <a:ext uri="{FF2B5EF4-FFF2-40B4-BE49-F238E27FC236}">
                <a16:creationId xmlns:a16="http://schemas.microsoft.com/office/drawing/2014/main" id="{956B57E3-F263-4842-BC80-4963E0B81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>
            <a:extLst>
              <a:ext uri="{FF2B5EF4-FFF2-40B4-BE49-F238E27FC236}">
                <a16:creationId xmlns:a16="http://schemas.microsoft.com/office/drawing/2014/main" id="{E4A4126C-77DE-4D94-BA92-C5B2AB78B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Medicare for All Enjoys Wide Support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3">
            <a:extLst>
              <a:ext uri="{FF2B5EF4-FFF2-40B4-BE49-F238E27FC236}">
                <a16:creationId xmlns:a16="http://schemas.microsoft.com/office/drawing/2014/main" id="{C552E04F-489F-4AE9-A5A8-CF1D9F71B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5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D45713A-244D-4FF9-B499-74386DE94C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80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D45713A-244D-4FF9-B499-74386DE94C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361546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>
            <a:extLst>
              <a:ext uri="{FF2B5EF4-FFF2-40B4-BE49-F238E27FC236}">
                <a16:creationId xmlns:a16="http://schemas.microsoft.com/office/drawing/2014/main" id="{A0A33194-857D-41C2-ABF4-87446CF6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>
            <a:extLst>
              <a:ext uri="{FF2B5EF4-FFF2-40B4-BE49-F238E27FC236}">
                <a16:creationId xmlns:a16="http://schemas.microsoft.com/office/drawing/2014/main" id="{0FF8A8BD-4BBA-4444-AC7E-2B432EFAD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A National Health Program for the U.S.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>
            <a:extLst>
              <a:ext uri="{FF2B5EF4-FFF2-40B4-BE49-F238E27FC236}">
                <a16:creationId xmlns:a16="http://schemas.microsoft.com/office/drawing/2014/main" id="{CDBF61B3-531E-4BD3-A41D-B3F23C8F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9613ACC3-EBB2-4E3D-9425-EA42A1C7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>
            <a:extLst>
              <a:ext uri="{FF2B5EF4-FFF2-40B4-BE49-F238E27FC236}">
                <a16:creationId xmlns:a16="http://schemas.microsoft.com/office/drawing/2014/main" id="{370AF8A3-078D-4E03-BF1E-13F3D5F9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>
            <a:extLst>
              <a:ext uri="{FF2B5EF4-FFF2-40B4-BE49-F238E27FC236}">
                <a16:creationId xmlns:a16="http://schemas.microsoft.com/office/drawing/2014/main" id="{9BD239A0-3704-4644-9EFA-DEADFCAD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514" name="Group 4">
            <a:extLst>
              <a:ext uri="{FF2B5EF4-FFF2-40B4-BE49-F238E27FC236}">
                <a16:creationId xmlns:a16="http://schemas.microsoft.com/office/drawing/2014/main" id="{1886BDB0-2AC8-45DC-B631-2184428809A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0517" name="Group 5">
              <a:extLst>
                <a:ext uri="{FF2B5EF4-FFF2-40B4-BE49-F238E27FC236}">
                  <a16:creationId xmlns:a16="http://schemas.microsoft.com/office/drawing/2014/main" id="{3415FF51-1B8F-40D0-998F-C50639378D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E368D782-9B4B-47A7-A237-B405AC8420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DD713776-100D-4DC8-966A-2B368AD4AC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FC903245-34A1-4626-863B-4609AEFB488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523" name="Freeform 9">
                <a:extLst>
                  <a:ext uri="{FF2B5EF4-FFF2-40B4-BE49-F238E27FC236}">
                    <a16:creationId xmlns:a16="http://schemas.microsoft.com/office/drawing/2014/main" id="{C73458A6-76D7-466D-910C-EEAF701A69B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A541B331-2FA3-435B-B214-5B644C6B14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A6D90703-63B8-4496-8953-AF6EA62C7F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519" name="Freeform 12">
              <a:extLst>
                <a:ext uri="{FF2B5EF4-FFF2-40B4-BE49-F238E27FC236}">
                  <a16:creationId xmlns:a16="http://schemas.microsoft.com/office/drawing/2014/main" id="{E1C82AD6-9617-4B2C-B44F-08A91AC4D2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0515" name="Rectangle 4">
            <a:extLst>
              <a:ext uri="{FF2B5EF4-FFF2-40B4-BE49-F238E27FC236}">
                <a16:creationId xmlns:a16="http://schemas.microsoft.com/office/drawing/2014/main" id="{BD12642B-EF27-4139-9689-0694FD03E67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  <a:t>Global Operating Budgets:</a:t>
            </a:r>
            <a:b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  <a:t>Key to Single Payer Savings</a:t>
            </a:r>
          </a:p>
        </p:txBody>
      </p:sp>
      <p:sp>
        <p:nvSpPr>
          <p:cNvPr id="320516" name="Rectangle 5">
            <a:extLst>
              <a:ext uri="{FF2B5EF4-FFF2-40B4-BE49-F238E27FC236}">
                <a16:creationId xmlns:a16="http://schemas.microsoft.com/office/drawing/2014/main" id="{1DAE14B9-0A8E-4F92-A57C-201C760991C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7025" y="2057400"/>
            <a:ext cx="8816975" cy="4373563"/>
          </a:xfrm>
        </p:spPr>
        <p:txBody>
          <a:bodyPr/>
          <a:lstStyle/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Cuts hospital administrative costs.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Eliminates disparities in profitability of  patients. 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Banning hospitals from keeping surplus minimizes entrepreneurial incentives.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Funding capital through explicit grants minimizes unneeded duplication of expensive services</a:t>
            </a:r>
            <a:r>
              <a:rPr lang="en-US" altLang="en-US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4">
            <a:extLst>
              <a:ext uri="{FF2B5EF4-FFF2-40B4-BE49-F238E27FC236}">
                <a16:creationId xmlns:a16="http://schemas.microsoft.com/office/drawing/2014/main" id="{0B2E23BE-BDEA-4F63-878D-951DFB3617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463" y="0"/>
            <a:ext cx="9126537" cy="1241425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  <a:t>Prescription Drugs and Single Payer</a:t>
            </a:r>
          </a:p>
        </p:txBody>
      </p:sp>
      <p:sp>
        <p:nvSpPr>
          <p:cNvPr id="321539" name="Rectangle 5">
            <a:extLst>
              <a:ext uri="{FF2B5EF4-FFF2-40B4-BE49-F238E27FC236}">
                <a16:creationId xmlns:a16="http://schemas.microsoft.com/office/drawing/2014/main" id="{89AC763F-12ED-4030-B32E-B73E7227E63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463" y="1241425"/>
            <a:ext cx="9126537" cy="4373563"/>
          </a:xfrm>
        </p:spPr>
        <p:txBody>
          <a:bodyPr/>
          <a:lstStyle/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Full coverage, no deductibles/copays.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Prices reduced by negotiations, national formulary, threat of patent revocation.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Funding for public drug development, testing, and (when necessary) manufacture.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Raise standards and FDA funding for drug approval, marketing and post-approval surveillance</a:t>
            </a:r>
            <a:r>
              <a:rPr lang="en-US" altLang="en-US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Eliminate tax deductions for advertising; prohibit pharma-funded CME and guideline development.</a:t>
            </a:r>
          </a:p>
        </p:txBody>
      </p:sp>
      <p:sp>
        <p:nvSpPr>
          <p:cNvPr id="321540" name="TextBox 1">
            <a:extLst>
              <a:ext uri="{FF2B5EF4-FFF2-40B4-BE49-F238E27FC236}">
                <a16:creationId xmlns:a16="http://schemas.microsoft.com/office/drawing/2014/main" id="{048A3085-65C7-4E1D-8702-8E6846344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240463"/>
            <a:ext cx="8651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rgbClr val="FFFFFF"/>
                </a:solidFill>
              </a:rPr>
              <a:t>Source: Gaffney, Lexchin, Angell, Carome et al. BMJ 2018;361:K1039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4">
            <a:extLst>
              <a:ext uri="{FF2B5EF4-FFF2-40B4-BE49-F238E27FC236}">
                <a16:creationId xmlns:a16="http://schemas.microsoft.com/office/drawing/2014/main" id="{4CB7430F-CDDF-4F4F-90B1-05379287B6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Senate and House Bills</a:t>
            </a:r>
            <a:b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80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Strengths</a:t>
            </a:r>
          </a:p>
        </p:txBody>
      </p:sp>
      <p:sp>
        <p:nvSpPr>
          <p:cNvPr id="322563" name="Rectangle 5">
            <a:extLst>
              <a:ext uri="{FF2B5EF4-FFF2-40B4-BE49-F238E27FC236}">
                <a16:creationId xmlns:a16="http://schemas.microsoft.com/office/drawing/2014/main" id="{2D8E5497-FE02-49A2-B5E8-29A41EC0BF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09800"/>
            <a:ext cx="8991600" cy="4525963"/>
          </a:xfrm>
        </p:spPr>
        <p:txBody>
          <a:bodyPr/>
          <a:lstStyle/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 coverage, single public plan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acute care benefits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copays for covered services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Bans duplicative private coverage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Exemption from Hyde Amendment 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 formulary and price negotiations</a:t>
            </a:r>
          </a:p>
        </p:txBody>
      </p:sp>
      <p:pic>
        <p:nvPicPr>
          <p:cNvPr id="322564" name="Picture 5" descr="Image result for bernie sanders">
            <a:extLst>
              <a:ext uri="{FF2B5EF4-FFF2-40B4-BE49-F238E27FC236}">
                <a16:creationId xmlns:a16="http://schemas.microsoft.com/office/drawing/2014/main" id="{BAC27412-7931-4690-90F9-4F48DEA6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19621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5" name="AutoShape 7" descr="Image result for pramila jayapal">
            <a:extLst>
              <a:ext uri="{FF2B5EF4-FFF2-40B4-BE49-F238E27FC236}">
                <a16:creationId xmlns:a16="http://schemas.microsoft.com/office/drawing/2014/main" id="{436AA181-4869-4EDC-BC17-419A31BED3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2566" name="AutoShape 9" descr="Image result for pramila jayapal">
            <a:extLst>
              <a:ext uri="{FF2B5EF4-FFF2-40B4-BE49-F238E27FC236}">
                <a16:creationId xmlns:a16="http://schemas.microsoft.com/office/drawing/2014/main" id="{6AC2BD8A-5AC6-49C7-BE75-D5D98DDDAA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2567" name="AutoShape 11" descr="Image result for pramila jayapal">
            <a:extLst>
              <a:ext uri="{FF2B5EF4-FFF2-40B4-BE49-F238E27FC236}">
                <a16:creationId xmlns:a16="http://schemas.microsoft.com/office/drawing/2014/main" id="{41DC2F44-6495-4B91-BEB8-F1D5FB5183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22568" name="Picture 12" descr="download">
            <a:extLst>
              <a:ext uri="{FF2B5EF4-FFF2-40B4-BE49-F238E27FC236}">
                <a16:creationId xmlns:a16="http://schemas.microsoft.com/office/drawing/2014/main" id="{BD01B8E2-D145-4421-8B4E-C7271696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19812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4">
            <a:extLst>
              <a:ext uri="{FF2B5EF4-FFF2-40B4-BE49-F238E27FC236}">
                <a16:creationId xmlns:a16="http://schemas.microsoft.com/office/drawing/2014/main" id="{A8C2B054-F15A-43DB-AE8C-2316BD3312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Senate and House Bills</a:t>
            </a:r>
            <a:b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80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Concerns</a:t>
            </a:r>
          </a:p>
        </p:txBody>
      </p:sp>
      <p:sp>
        <p:nvSpPr>
          <p:cNvPr id="323587" name="Rectangle 5">
            <a:extLst>
              <a:ext uri="{FF2B5EF4-FFF2-40B4-BE49-F238E27FC236}">
                <a16:creationId xmlns:a16="http://schemas.microsoft.com/office/drawing/2014/main" id="{0BE90247-B287-49E4-A2A1-65835B9BB1E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09800"/>
            <a:ext cx="8991600" cy="4525963"/>
          </a:xfrm>
        </p:spPr>
        <p:txBody>
          <a:bodyPr/>
          <a:lstStyle/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Both allow for-profit providers, with some constraints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Senate bill: Adopts Medicare’s needlessly complex payment strategies, raising administrative burdens/costs and perpetuating incentives for upcoding etc., focusing on profitable services, etc.</a:t>
            </a:r>
            <a:endParaRPr lang="en-US" altLang="en-US" sz="4400">
              <a:solidFill>
                <a:schemeClr val="bg1"/>
              </a:solidFill>
            </a:endParaRPr>
          </a:p>
        </p:txBody>
      </p:sp>
      <p:pic>
        <p:nvPicPr>
          <p:cNvPr id="323588" name="Picture 4" descr="Image result for bernie sanders">
            <a:extLst>
              <a:ext uri="{FF2B5EF4-FFF2-40B4-BE49-F238E27FC236}">
                <a16:creationId xmlns:a16="http://schemas.microsoft.com/office/drawing/2014/main" id="{C5FB3F6E-5C80-49A7-96D9-CCF69707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19621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89" name="Picture 5" descr="download">
            <a:extLst>
              <a:ext uri="{FF2B5EF4-FFF2-40B4-BE49-F238E27FC236}">
                <a16:creationId xmlns:a16="http://schemas.microsoft.com/office/drawing/2014/main" id="{4E1B7749-4BC3-468E-A349-800AAB23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2000"/>
            <a:ext cx="19812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4">
            <a:extLst>
              <a:ext uri="{FF2B5EF4-FFF2-40B4-BE49-F238E27FC236}">
                <a16:creationId xmlns:a16="http://schemas.microsoft.com/office/drawing/2014/main" id="{F7F15B87-61E8-464A-A046-6A982448A9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Payer Transition:</a:t>
            </a:r>
            <a:b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Displaced Clerical and Administrative Workers </a:t>
            </a:r>
          </a:p>
        </p:txBody>
      </p:sp>
      <p:sp>
        <p:nvSpPr>
          <p:cNvPr id="324611" name="Rectangle 5">
            <a:extLst>
              <a:ext uri="{FF2B5EF4-FFF2-40B4-BE49-F238E27FC236}">
                <a16:creationId xmlns:a16="http://schemas.microsoft.com/office/drawing/2014/main" id="{F5C4E51C-4FB0-4AFA-A40A-4B594E280A0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5413" y="1676400"/>
            <a:ext cx="8816975" cy="4678363"/>
          </a:xfrm>
        </p:spPr>
        <p:txBody>
          <a:bodyPr/>
          <a:lstStyle/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r>
              <a:rPr lang="en-US" alt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400,000 health insurance workers and about ½ of the 2.6 mil. clerical/administrative employees in healthcare providers likely to be displaced – total 1.7 million.</a:t>
            </a: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endParaRPr lang="en-US" alt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r>
              <a:rPr lang="en-US" alt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likely to be redeployed in expanded clinical workforce.</a:t>
            </a: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endParaRPr lang="en-US" alt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r>
              <a:rPr lang="en-US" alt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 for income support and job retraining modeled on WWII GI Bill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eaLnBrk="1" hangingPunct="1">
              <a:lnSpc>
                <a:spcPct val="90000"/>
              </a:lnSpc>
              <a:buClr>
                <a:srgbClr val="FF00FF"/>
              </a:buClr>
              <a:buFontTx/>
              <a:buNone/>
            </a:pPr>
            <a:endParaRPr lang="en-US" alt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>
            <a:extLst>
              <a:ext uri="{FF2B5EF4-FFF2-40B4-BE49-F238E27FC236}">
                <a16:creationId xmlns:a16="http://schemas.microsoft.com/office/drawing/2014/main" id="{E975460D-B325-49CF-9BD3-53A54E4F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4">
            <a:extLst>
              <a:ext uri="{FF2B5EF4-FFF2-40B4-BE49-F238E27FC236}">
                <a16:creationId xmlns:a16="http://schemas.microsoft.com/office/drawing/2014/main" id="{E108675D-8EBF-4F4A-A31F-78299852A0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Payer Transition:</a:t>
            </a:r>
            <a:br>
              <a:rPr lang="en-US" altLang="en-US" sz="5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Patients </a:t>
            </a:r>
          </a:p>
        </p:txBody>
      </p:sp>
      <p:sp>
        <p:nvSpPr>
          <p:cNvPr id="326659" name="Rectangle 5">
            <a:extLst>
              <a:ext uri="{FF2B5EF4-FFF2-40B4-BE49-F238E27FC236}">
                <a16:creationId xmlns:a16="http://schemas.microsoft.com/office/drawing/2014/main" id="{ACF87AF4-6508-450E-A545-060BF7E380E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-76200" y="1828800"/>
            <a:ext cx="8816975" cy="4678363"/>
          </a:xfrm>
        </p:spPr>
        <p:txBody>
          <a:bodyPr/>
          <a:lstStyle/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U.S. resident receives an insurance card.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coverage for all medically necessary care, no copayments, deductibles or coinsurance.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Prescription drug formulary, with alternatives covered when medically indicated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choice of any participating provider or hospital.</a:t>
            </a:r>
          </a:p>
          <a:p>
            <a:pPr marL="457200" eaLnBrk="1" hangingPunct="1">
              <a:buClr>
                <a:srgbClr val="FF00FF"/>
              </a:buClr>
            </a:pP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82" name="Group 4">
            <a:extLst>
              <a:ext uri="{FF2B5EF4-FFF2-40B4-BE49-F238E27FC236}">
                <a16:creationId xmlns:a16="http://schemas.microsoft.com/office/drawing/2014/main" id="{214194AA-E8BC-4489-9E22-483D7CEF019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7684" name="Group 5">
              <a:extLst>
                <a:ext uri="{FF2B5EF4-FFF2-40B4-BE49-F238E27FC236}">
                  <a16:creationId xmlns:a16="http://schemas.microsoft.com/office/drawing/2014/main" id="{0F1C48B3-A1DF-4402-AAAB-8A9836367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7D6346BF-79F6-4FC0-9ED3-11970EBC2FB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F44976FD-7049-4D12-ACDC-2C0576F8DA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8D2457A5-CA75-4B17-A319-484A3FF5234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27690" name="Freeform 9">
                <a:extLst>
                  <a:ext uri="{FF2B5EF4-FFF2-40B4-BE49-F238E27FC236}">
                    <a16:creationId xmlns:a16="http://schemas.microsoft.com/office/drawing/2014/main" id="{18B8754B-0200-4BC4-9904-36ACDF0B2F9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8AD18D06-C48D-4F32-8ABD-05BF2D5F348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230B5E2E-1EB8-4135-A31D-056D2BC3DB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27686" name="Freeform 12">
              <a:extLst>
                <a:ext uri="{FF2B5EF4-FFF2-40B4-BE49-F238E27FC236}">
                  <a16:creationId xmlns:a16="http://schemas.microsoft.com/office/drawing/2014/main" id="{4EBE50D7-AB74-4E50-A727-F3F76527B4D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683" name="Rectangle 2">
            <a:extLst>
              <a:ext uri="{FF2B5EF4-FFF2-40B4-BE49-F238E27FC236}">
                <a16:creationId xmlns:a16="http://schemas.microsoft.com/office/drawing/2014/main" id="{2B902E38-3F57-4BC8-B060-BE8AD0B9CC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" y="1219200"/>
            <a:ext cx="8839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Medicare for All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vs.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Medicare for More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(e.g. Public Option)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1D5299D6-54EA-42EA-AD66-F70EDECDD7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958975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The Uninsured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71E76437-94B7-4ABD-8C0D-5E728AC225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z="320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706" name="Group 4">
            <a:extLst>
              <a:ext uri="{FF2B5EF4-FFF2-40B4-BE49-F238E27FC236}">
                <a16:creationId xmlns:a16="http://schemas.microsoft.com/office/drawing/2014/main" id="{DA9DDE00-7A8F-4DC5-A4B1-131F2029CD8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8709" name="Group 5">
              <a:extLst>
                <a:ext uri="{FF2B5EF4-FFF2-40B4-BE49-F238E27FC236}">
                  <a16:creationId xmlns:a16="http://schemas.microsoft.com/office/drawing/2014/main" id="{F9836ACA-BE0D-4D5B-95E2-E7C7DC9AB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8AFA9755-7BB5-4B84-AC72-4A3CA7295B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56A58777-1D9A-4633-BFA5-D8CC93B27B4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D34E09FE-7465-4394-9770-A894DD0AB98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28715" name="Freeform 9">
                <a:extLst>
                  <a:ext uri="{FF2B5EF4-FFF2-40B4-BE49-F238E27FC236}">
                    <a16:creationId xmlns:a16="http://schemas.microsoft.com/office/drawing/2014/main" id="{0E57C9C9-F89E-440D-BC86-7FCCDD8B094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3276AFA7-10FB-4C9C-9228-FD53EB0A97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90F65AF1-2C0B-4EB1-B72E-27799B368F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28711" name="Freeform 12">
              <a:extLst>
                <a:ext uri="{FF2B5EF4-FFF2-40B4-BE49-F238E27FC236}">
                  <a16:creationId xmlns:a16="http://schemas.microsoft.com/office/drawing/2014/main" id="{55EAF14B-33BA-4CE2-A9EF-CE064D7FCC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707" name="Rectangle 2">
            <a:extLst>
              <a:ext uri="{FF2B5EF4-FFF2-40B4-BE49-F238E27FC236}">
                <a16:creationId xmlns:a16="http://schemas.microsoft.com/office/drawing/2014/main" id="{DB4DFAB6-4528-47DB-AEBA-1D5274B3141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Single Payer and Private Coverage</a:t>
            </a:r>
          </a:p>
        </p:txBody>
      </p:sp>
      <p:sp>
        <p:nvSpPr>
          <p:cNvPr id="328708" name="Rectangle 3">
            <a:extLst>
              <a:ext uri="{FF2B5EF4-FFF2-40B4-BE49-F238E27FC236}">
                <a16:creationId xmlns:a16="http://schemas.microsoft.com/office/drawing/2014/main" id="{5A1AB51B-6377-4F1C-83E0-6B41C08AE4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8938" y="1692275"/>
            <a:ext cx="8229600" cy="4525963"/>
          </a:xfrm>
        </p:spPr>
        <p:txBody>
          <a:bodyPr/>
          <a:lstStyle/>
          <a:p>
            <a:pPr marL="609600" indent="-609600" eaLnBrk="1" hangingPunct="1"/>
            <a:r>
              <a:rPr lang="en-US" altLang="en-US">
                <a:solidFill>
                  <a:srgbClr val="FF9999"/>
                </a:solidFill>
              </a:rPr>
              <a:t>Allowed:</a:t>
            </a:r>
            <a:r>
              <a:rPr lang="en-US" altLang="en-US">
                <a:solidFill>
                  <a:schemeClr val="bg1"/>
                </a:solidFill>
              </a:rPr>
              <a:t> </a:t>
            </a:r>
            <a:r>
              <a:rPr lang="en-US" altLang="en-US"/>
              <a:t>Supplemental non-competing –but can only cover benefits NOT covered by the public plan.</a:t>
            </a:r>
          </a:p>
          <a:p>
            <a:pPr marL="609600" indent="-609600" eaLnBrk="1" hangingPunct="1"/>
            <a:endParaRPr lang="en-US" altLang="en-US"/>
          </a:p>
          <a:p>
            <a:pPr marL="609600" indent="-609600" eaLnBrk="1" hangingPunct="1"/>
            <a:r>
              <a:rPr lang="en-US" altLang="en-US">
                <a:solidFill>
                  <a:srgbClr val="FF9999"/>
                </a:solidFill>
              </a:rPr>
              <a:t>Banned: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/>
              <a:t>Private insurance (including Medicare Advantage) duplicating public plan benefits – Key to administrative savings</a:t>
            </a:r>
            <a:r>
              <a:rPr lang="en-US" altLang="en-US" sz="3600"/>
              <a:t>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30" name="Group 4">
            <a:extLst>
              <a:ext uri="{FF2B5EF4-FFF2-40B4-BE49-F238E27FC236}">
                <a16:creationId xmlns:a16="http://schemas.microsoft.com/office/drawing/2014/main" id="{525A31CE-F49A-47AA-B520-A0875F49524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9734" name="Group 5">
              <a:extLst>
                <a:ext uri="{FF2B5EF4-FFF2-40B4-BE49-F238E27FC236}">
                  <a16:creationId xmlns:a16="http://schemas.microsoft.com/office/drawing/2014/main" id="{0290EF7C-6969-460D-9CCE-65D2D4F182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6E96CAEC-0A2E-4FCD-A589-A298384F261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E8BAD4DA-C8D2-4BE0-9B44-B39DD6B1CB0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BCD77621-B428-4934-AF26-1DE73998A77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29740" name="Freeform 9">
                <a:extLst>
                  <a:ext uri="{FF2B5EF4-FFF2-40B4-BE49-F238E27FC236}">
                    <a16:creationId xmlns:a16="http://schemas.microsoft.com/office/drawing/2014/main" id="{F3042C54-913A-42C4-B49A-BBE588C2C4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F4C31CE3-FD1D-481C-9A9D-E0A6B37D23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4FBC7EB1-FCB0-4D6E-AE76-294DD755569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29736" name="Freeform 12">
              <a:extLst>
                <a:ext uri="{FF2B5EF4-FFF2-40B4-BE49-F238E27FC236}">
                  <a16:creationId xmlns:a16="http://schemas.microsoft.com/office/drawing/2014/main" id="{A95BC2E9-A56D-4441-82E3-49468781A8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9731" name="Rectangle 4">
            <a:extLst>
              <a:ext uri="{FF2B5EF4-FFF2-40B4-BE49-F238E27FC236}">
                <a16:creationId xmlns:a16="http://schemas.microsoft.com/office/drawing/2014/main" id="{BE7DD562-CB7D-4A34-AEA3-090318C3A5B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6388"/>
            <a:ext cx="89154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Option Rhetoric</a:t>
            </a:r>
          </a:p>
        </p:txBody>
      </p:sp>
      <p:sp>
        <p:nvSpPr>
          <p:cNvPr id="329732" name="Rectangle 5">
            <a:extLst>
              <a:ext uri="{FF2B5EF4-FFF2-40B4-BE49-F238E27FC236}">
                <a16:creationId xmlns:a16="http://schemas.microsoft.com/office/drawing/2014/main" id="{1F0FCADF-D533-49D0-B016-71DBC38A441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76400"/>
            <a:ext cx="8816975" cy="4876800"/>
          </a:xfrm>
        </p:spPr>
        <p:txBody>
          <a:bodyPr/>
          <a:lstStyle/>
          <a:p>
            <a:pPr marL="457200">
              <a:buClr>
                <a:srgbClr val="FF00FF"/>
              </a:buClr>
            </a:pP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“Don’t strip 150 million Americans of their private insurance; let them choose”</a:t>
            </a:r>
          </a:p>
          <a:p>
            <a:pPr marL="457200">
              <a:buClr>
                <a:srgbClr val="FF00FF"/>
              </a:buClr>
            </a:pP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“M4A means a giant tax increase”</a:t>
            </a:r>
          </a:p>
          <a:p>
            <a:pPr marL="457200">
              <a:buClr>
                <a:srgbClr val="FF00FF"/>
              </a:buClr>
            </a:pP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“If public is better, it will outcompete private insurance”</a:t>
            </a:r>
          </a:p>
          <a:p>
            <a:pPr marL="457200">
              <a:buClr>
                <a:srgbClr val="FF00FF"/>
              </a:buClr>
            </a:pP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“There’s lots of ways to get to universal care”</a:t>
            </a:r>
          </a:p>
          <a:p>
            <a:pPr marL="457200">
              <a:buClr>
                <a:srgbClr val="FF00FF"/>
              </a:buClr>
            </a:pPr>
            <a:endParaRPr lang="en-US" alt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buClr>
                <a:srgbClr val="FF00FF"/>
              </a:buClr>
            </a:pPr>
            <a:endParaRPr lang="en-US" altLang="en-US" sz="3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9733" name="TextBox 1">
            <a:extLst>
              <a:ext uri="{FF2B5EF4-FFF2-40B4-BE49-F238E27FC236}">
                <a16:creationId xmlns:a16="http://schemas.microsoft.com/office/drawing/2014/main" id="{F47E1C79-FA04-4ABC-9E52-D6DD8342E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154738"/>
            <a:ext cx="601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754" name="Group 4">
            <a:extLst>
              <a:ext uri="{FF2B5EF4-FFF2-40B4-BE49-F238E27FC236}">
                <a16:creationId xmlns:a16="http://schemas.microsoft.com/office/drawing/2014/main" id="{082795FC-3F74-4C2D-ABF2-4B11B8B295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30756" name="Group 5">
              <a:extLst>
                <a:ext uri="{FF2B5EF4-FFF2-40B4-BE49-F238E27FC236}">
                  <a16:creationId xmlns:a16="http://schemas.microsoft.com/office/drawing/2014/main" id="{4076FB37-7993-4E57-A625-DB77225655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64C74BAD-BF07-464B-8B19-7DD426AC148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33629989-225D-4B44-8D20-FB6A186F7C7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2A303091-9832-406D-ACEA-39B703832CF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30762" name="Freeform 9">
                <a:extLst>
                  <a:ext uri="{FF2B5EF4-FFF2-40B4-BE49-F238E27FC236}">
                    <a16:creationId xmlns:a16="http://schemas.microsoft.com/office/drawing/2014/main" id="{189A0DC9-2BFE-439B-B5F6-95BD66BD25B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332FE984-2930-45DA-841F-1315C5E2076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7B2BAD35-B43F-45C8-93D5-2F14351837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30758" name="Freeform 12">
              <a:extLst>
                <a:ext uri="{FF2B5EF4-FFF2-40B4-BE49-F238E27FC236}">
                  <a16:creationId xmlns:a16="http://schemas.microsoft.com/office/drawing/2014/main" id="{81F38C0B-8F7B-4996-8BF4-93F30AE8C0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0755" name="Picture 2">
            <a:extLst>
              <a:ext uri="{FF2B5EF4-FFF2-40B4-BE49-F238E27FC236}">
                <a16:creationId xmlns:a16="http://schemas.microsoft.com/office/drawing/2014/main" id="{33113547-6BE2-481A-82AA-C315D21E9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78" name="Group 4">
            <a:extLst>
              <a:ext uri="{FF2B5EF4-FFF2-40B4-BE49-F238E27FC236}">
                <a16:creationId xmlns:a16="http://schemas.microsoft.com/office/drawing/2014/main" id="{B03040B4-9F62-43A2-AD51-A7892346BD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31781" name="Group 5">
              <a:extLst>
                <a:ext uri="{FF2B5EF4-FFF2-40B4-BE49-F238E27FC236}">
                  <a16:creationId xmlns:a16="http://schemas.microsoft.com/office/drawing/2014/main" id="{9DC0C019-224E-43FE-AE99-D51D443ADA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971801FD-ECF8-4030-ABF9-7D0981E59CF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8297AD75-7516-4DE3-8016-A28D1B054C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A5429E6D-9B91-4F72-8868-70558C098A3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31787" name="Freeform 9">
                <a:extLst>
                  <a:ext uri="{FF2B5EF4-FFF2-40B4-BE49-F238E27FC236}">
                    <a16:creationId xmlns:a16="http://schemas.microsoft.com/office/drawing/2014/main" id="{A06DF9B7-6652-42B3-A444-9BBAB6F6AA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9D6DEF1C-AE24-4146-ADF0-E3CE46D10D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D0B09F22-157B-4595-A4A8-6CC3024707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31783" name="Freeform 12">
              <a:extLst>
                <a:ext uri="{FF2B5EF4-FFF2-40B4-BE49-F238E27FC236}">
                  <a16:creationId xmlns:a16="http://schemas.microsoft.com/office/drawing/2014/main" id="{52A8EAAB-E4B8-4598-886C-9858700C30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1779" name="Rectangle 2">
            <a:extLst>
              <a:ext uri="{FF2B5EF4-FFF2-40B4-BE49-F238E27FC236}">
                <a16:creationId xmlns:a16="http://schemas.microsoft.com/office/drawing/2014/main" id="{B9D0F2FB-6E29-43FB-BEAC-97CACAE0E8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25" y="2286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Public Option = High Costs</a:t>
            </a:r>
          </a:p>
        </p:txBody>
      </p:sp>
      <p:sp>
        <p:nvSpPr>
          <p:cNvPr id="331780" name="Rectangle 3">
            <a:extLst>
              <a:ext uri="{FF2B5EF4-FFF2-40B4-BE49-F238E27FC236}">
                <a16:creationId xmlns:a16="http://schemas.microsoft.com/office/drawing/2014/main" id="{34D98BD5-858F-4F13-B9E5-217951700A7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76400"/>
            <a:ext cx="88614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Less savings than single payer on insurers’ overhead 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Multiple payers = no savings on doctor/hospital billing and administration.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Private insurers will tilt the playing field (as under Medicare Advantage) raising system-wide costs and perpetuating network restrictions, cherry-picking, lemon dropping, upcoding, cheating.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Higher system-wide costs (compared to single payer) assure political pressure for benefit cuts.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>
              <a:solidFill>
                <a:srgbClr val="FFFF66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>
            <a:extLst>
              <a:ext uri="{FF2B5EF4-FFF2-40B4-BE49-F238E27FC236}">
                <a16:creationId xmlns:a16="http://schemas.microsoft.com/office/drawing/2014/main" id="{C3B3F028-2795-437A-8A28-C7AC42782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2803" name="Picture 3">
            <a:extLst>
              <a:ext uri="{FF2B5EF4-FFF2-40B4-BE49-F238E27FC236}">
                <a16:creationId xmlns:a16="http://schemas.microsoft.com/office/drawing/2014/main" id="{3A298C9D-F212-45D7-9DE8-186887D3173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26" name="Group 4">
            <a:extLst>
              <a:ext uri="{FF2B5EF4-FFF2-40B4-BE49-F238E27FC236}">
                <a16:creationId xmlns:a16="http://schemas.microsoft.com/office/drawing/2014/main" id="{0FDB3FBB-F45C-492B-AA04-7C334F4F729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33828" name="Group 5">
              <a:extLst>
                <a:ext uri="{FF2B5EF4-FFF2-40B4-BE49-F238E27FC236}">
                  <a16:creationId xmlns:a16="http://schemas.microsoft.com/office/drawing/2014/main" id="{4AC642D1-0C56-4150-87BA-401564166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43FBF8C8-DD56-415A-8409-548C35DAA77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E25E40EE-FCFB-4EAB-8A9E-3A31A95AAF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A40C4CD7-97E0-4E61-BDB6-7E6F6B650A2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834" name="Freeform 9">
                <a:extLst>
                  <a:ext uri="{FF2B5EF4-FFF2-40B4-BE49-F238E27FC236}">
                    <a16:creationId xmlns:a16="http://schemas.microsoft.com/office/drawing/2014/main" id="{61EF8328-464D-4980-ACD0-217B677082A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E8038A3D-852A-418C-9E0D-136970188D8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FB5EB193-844D-4BDB-AF5D-F2C9A985D1D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830" name="Freeform 12">
              <a:extLst>
                <a:ext uri="{FF2B5EF4-FFF2-40B4-BE49-F238E27FC236}">
                  <a16:creationId xmlns:a16="http://schemas.microsoft.com/office/drawing/2014/main" id="{B97F9EB1-8C2F-490B-B7F1-192BA2CF793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3827" name="Picture 4">
            <a:extLst>
              <a:ext uri="{FF2B5EF4-FFF2-40B4-BE49-F238E27FC236}">
                <a16:creationId xmlns:a16="http://schemas.microsoft.com/office/drawing/2014/main" id="{AFCAAA7F-FBF0-474A-8293-36B20D8C3DD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850" name="Group 4">
            <a:extLst>
              <a:ext uri="{FF2B5EF4-FFF2-40B4-BE49-F238E27FC236}">
                <a16:creationId xmlns:a16="http://schemas.microsoft.com/office/drawing/2014/main" id="{3E80B280-A051-4172-94FB-5E9B545B78B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34853" name="Group 5">
              <a:extLst>
                <a:ext uri="{FF2B5EF4-FFF2-40B4-BE49-F238E27FC236}">
                  <a16:creationId xmlns:a16="http://schemas.microsoft.com/office/drawing/2014/main" id="{55CF0779-83AB-46D5-8E91-18FCFF047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3E0DD893-2FBB-4222-AE57-AFAF1A8CBF8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BC3FE3BA-9C6F-4DDA-BA43-9319C2D2FC0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75156EDE-04BC-4F92-9DE6-AF2E4ECEA7B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859" name="Freeform 9">
                <a:extLst>
                  <a:ext uri="{FF2B5EF4-FFF2-40B4-BE49-F238E27FC236}">
                    <a16:creationId xmlns:a16="http://schemas.microsoft.com/office/drawing/2014/main" id="{628ADB92-2FEE-452D-98CF-A8A8B767F94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F74D08D8-0D98-4918-92E2-57627F7A5C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D60CA269-A330-49A4-A2F7-5EC2C8355D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855" name="Freeform 12">
              <a:extLst>
                <a:ext uri="{FF2B5EF4-FFF2-40B4-BE49-F238E27FC236}">
                  <a16:creationId xmlns:a16="http://schemas.microsoft.com/office/drawing/2014/main" id="{6A3B1708-0B24-4540-ACB1-F7E966D212C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4851" name="Rectangle 2">
            <a:extLst>
              <a:ext uri="{FF2B5EF4-FFF2-40B4-BE49-F238E27FC236}">
                <a16:creationId xmlns:a16="http://schemas.microsoft.com/office/drawing/2014/main" id="{2A09B129-210A-4712-A07F-F5EB0852C0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4852" name="Picture 3">
            <a:extLst>
              <a:ext uri="{FF2B5EF4-FFF2-40B4-BE49-F238E27FC236}">
                <a16:creationId xmlns:a16="http://schemas.microsoft.com/office/drawing/2014/main" id="{CAC10953-7AAC-404C-9E7C-FC05E2EA164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Content Placeholder 2">
            <a:extLst>
              <a:ext uri="{FF2B5EF4-FFF2-40B4-BE49-F238E27FC236}">
                <a16:creationId xmlns:a16="http://schemas.microsoft.com/office/drawing/2014/main" id="{D0AA9441-4081-4726-AC2C-810EAC545C1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4911725" y="6248400"/>
            <a:ext cx="43434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defTabSz="457200">
              <a:lnSpc>
                <a:spcPct val="80000"/>
              </a:lnSpc>
              <a:buFontTx/>
              <a:buNone/>
            </a:pPr>
            <a:r>
              <a:rPr lang="en-US" altLang="en-US" sz="1400"/>
              <a:t>Source: http://museum.hackney.gov.uk/object9232</a:t>
            </a:r>
          </a:p>
        </p:txBody>
      </p:sp>
      <p:pic>
        <p:nvPicPr>
          <p:cNvPr id="335875" name="Picture 2" descr="http://museum.hackney.gov.uk/assets/object_images/6/74/41/eg/am/Image14476/v0_high.jpg">
            <a:extLst>
              <a:ext uri="{FF2B5EF4-FFF2-40B4-BE49-F238E27FC236}">
                <a16:creationId xmlns:a16="http://schemas.microsoft.com/office/drawing/2014/main" id="{229E330F-A79F-4CB5-9771-4E245588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6" name="TextBox 1">
            <a:extLst>
              <a:ext uri="{FF2B5EF4-FFF2-40B4-BE49-F238E27FC236}">
                <a16:creationId xmlns:a16="http://schemas.microsoft.com/office/drawing/2014/main" id="{F2C01A7F-E29B-4384-B567-279627BCB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752600"/>
            <a:ext cx="2819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FF66"/>
                </a:solidFill>
              </a:rPr>
              <a:t>“…There are no charges, except for a few special items”</a:t>
            </a:r>
          </a:p>
          <a:p>
            <a:endParaRPr lang="en-US" altLang="en-US">
              <a:solidFill>
                <a:srgbClr val="FFFF66"/>
              </a:solidFill>
            </a:endParaRPr>
          </a:p>
          <a:p>
            <a:r>
              <a:rPr lang="en-US" altLang="en-US">
                <a:solidFill>
                  <a:srgbClr val="FFFF66"/>
                </a:solidFill>
              </a:rPr>
              <a:t>“…no insurance qualifications”</a:t>
            </a:r>
          </a:p>
          <a:p>
            <a:endParaRPr lang="en-US" altLang="en-US">
              <a:solidFill>
                <a:srgbClr val="FFFF66"/>
              </a:solidFill>
            </a:endParaRPr>
          </a:p>
          <a:p>
            <a:r>
              <a:rPr lang="en-US" altLang="en-US" i="1">
                <a:solidFill>
                  <a:srgbClr val="FFFF66"/>
                </a:solidFill>
              </a:rPr>
              <a:t>An equal right to healthcare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A8F2D07-C2B5-4071-98DD-555129A373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21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A8F2D07-C2B5-4071-98DD-555129A37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524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8EDF3-DE80-411F-92F2-C7ADA69EE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7F0B-082D-435D-BA84-BF29DB719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971ED3B-3F25-4BDA-94D7-9139805A55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77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971ED3B-3F25-4BDA-94D7-9139805A55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1917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779F9C8-4838-4FB2-951C-2EA267FB8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45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779F9C8-4838-4FB2-951C-2EA267FB8B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8348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683E8FFA-6537-4B65-ABD1-211AF252F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0771" name="Picture 3">
            <a:extLst>
              <a:ext uri="{FF2B5EF4-FFF2-40B4-BE49-F238E27FC236}">
                <a16:creationId xmlns:a16="http://schemas.microsoft.com/office/drawing/2014/main" id="{7C17A570-93F3-4ADE-96BC-153DBD54826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1F246C98-8E28-484B-8089-944387232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1795" name="Picture 3">
            <a:extLst>
              <a:ext uri="{FF2B5EF4-FFF2-40B4-BE49-F238E27FC236}">
                <a16:creationId xmlns:a16="http://schemas.microsoft.com/office/drawing/2014/main" id="{AFFCF775-81D4-4E3F-A81F-B47D415E478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575"/>
            <a:ext cx="9144000" cy="68961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1C491F17-93B0-469D-A027-DE5933F15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7772400" cy="3733800"/>
          </a:xfrm>
        </p:spPr>
        <p:txBody>
          <a:bodyPr/>
          <a:lstStyle/>
          <a:p>
            <a:pPr eaLnBrk="1" hangingPunct="1"/>
            <a: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  <a:t>Medicaid:</a:t>
            </a:r>
            <a:b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  <a:t>Poor Access, But Better Than Nothing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ED5A3-B3CD-44D6-89E9-1D1434598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9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1">
            <a:extLst>
              <a:ext uri="{FF2B5EF4-FFF2-40B4-BE49-F238E27FC236}">
                <a16:creationId xmlns:a16="http://schemas.microsoft.com/office/drawing/2014/main" id="{0072F468-F562-4BE0-A082-3ECF29C4F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381000"/>
            <a:ext cx="849471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altLang="en-US" sz="4000" b="1">
                <a:solidFill>
                  <a:srgbClr val="FFFFFF"/>
                </a:solidFill>
                <a:latin typeface="Arial" panose="020B0604020202020204" pitchFamily="34" charset="0"/>
                <a:ea typeface="Gothic"/>
                <a:cs typeface="Gothic"/>
              </a:rPr>
              <a:t>Many Specialists Won’t See Kids With Medicaid</a:t>
            </a:r>
          </a:p>
        </p:txBody>
      </p:sp>
      <p:sp>
        <p:nvSpPr>
          <p:cNvPr id="164867" name="Text Box 4">
            <a:extLst>
              <a:ext uri="{FF2B5EF4-FFF2-40B4-BE49-F238E27FC236}">
                <a16:creationId xmlns:a16="http://schemas.microsoft.com/office/drawing/2014/main" id="{6C8B463E-56E0-467A-B3FD-6B8AB766A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477000"/>
            <a:ext cx="808672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altLang="en-US" sz="1100" b="1">
                <a:solidFill>
                  <a:srgbClr val="FFFFFF"/>
                </a:solidFill>
                <a:latin typeface="Arial" panose="020B0604020202020204" pitchFamily="34" charset="0"/>
                <a:ea typeface="Gothic"/>
                <a:cs typeface="Gothic"/>
              </a:rPr>
              <a:t>Bisgaier J, Rhodes KV. N Engl J Med 2011;364:2324-2333</a:t>
            </a:r>
          </a:p>
        </p:txBody>
      </p:sp>
      <p:pic>
        <p:nvPicPr>
          <p:cNvPr id="164868" name="Picture 5" descr="Image">
            <a:extLst>
              <a:ext uri="{FF2B5EF4-FFF2-40B4-BE49-F238E27FC236}">
                <a16:creationId xmlns:a16="http://schemas.microsoft.com/office/drawing/2014/main" id="{84854D5D-5457-4216-B98A-17821CEC7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>
            <a:extLst>
              <a:ext uri="{FF2B5EF4-FFF2-40B4-BE49-F238E27FC236}">
                <a16:creationId xmlns:a16="http://schemas.microsoft.com/office/drawing/2014/main" id="{1BAAD88D-87D0-4838-8D05-EBC21B94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9D55ECB1-6362-4E90-AC68-E0A7732F8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8013700" algn="l"/>
              </a:tabLst>
            </a:pPr>
            <a:r>
              <a:rPr lang="en-US" altLang="en-US" sz="5400" dirty="0">
                <a:solidFill>
                  <a:srgbClr val="FFFF00"/>
                </a:solidFill>
              </a:rPr>
              <a:t>Under-Insurance</a:t>
            </a:r>
            <a:br>
              <a:rPr lang="en-US" altLang="en-US" sz="5400" dirty="0">
                <a:solidFill>
                  <a:srgbClr val="FFFF00"/>
                </a:solidFill>
              </a:rPr>
            </a:br>
            <a:endParaRPr lang="en-US" alt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69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7842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3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C5B694E6-DA10-4B44-89AD-DEB5D1ECC5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</a:rPr>
              <a:t>Why was the U.S. so Vulnerable to</a:t>
            </a:r>
            <a:r>
              <a:rPr lang="en-US" altLang="en-US">
                <a:solidFill>
                  <a:srgbClr val="FFFF00"/>
                </a:solidFill>
              </a:rPr>
              <a:t> COVID-19?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E90433A5-0641-41B6-B59A-C2D964DFC3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000"/>
              <a:t>Deteriorating health status.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/>
              <a:t>Weakened public health capacity.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/>
              <a:t>Increasing economic inequality.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/>
              <a:t>Racism that harms people of color and erodes support for safety-net programs.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/>
              <a:t>Wasteful health care system that prioritizes profitability over needs.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>
            <a:extLst>
              <a:ext uri="{FF2B5EF4-FFF2-40B4-BE49-F238E27FC236}">
                <a16:creationId xmlns:a16="http://schemas.microsoft.com/office/drawing/2014/main" id="{CC3E553D-8F66-431E-9489-77D9BE35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DFF57DFF-2394-4CCE-9401-2DAAEC26B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2035" name="Picture 3">
            <a:extLst>
              <a:ext uri="{FF2B5EF4-FFF2-40B4-BE49-F238E27FC236}">
                <a16:creationId xmlns:a16="http://schemas.microsoft.com/office/drawing/2014/main" id="{C3C903A1-5E46-4819-BA3C-61581461B70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CA26B82-5042-4F03-AF75-BC13BD1819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3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CA26B82-5042-4F03-AF75-BC13BD1819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1242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77D73715-C337-4BFB-A75C-2DFFDB1BF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8013700" algn="l"/>
              </a:tabLst>
            </a:pPr>
            <a:r>
              <a:rPr lang="en-US" altLang="en-US" sz="5400">
                <a:solidFill>
                  <a:srgbClr val="FFFF00"/>
                </a:solidFill>
              </a:rPr>
              <a:t>Under-Insurance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Impedes Care,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Worsens Health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C76F4736-7C19-4C46-B235-51A929F30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5107" name="Picture 3">
            <a:extLst>
              <a:ext uri="{FF2B5EF4-FFF2-40B4-BE49-F238E27FC236}">
                <a16:creationId xmlns:a16="http://schemas.microsoft.com/office/drawing/2014/main" id="{C96F2E17-F8A3-48FA-82F3-DB58052728E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>
            <a:extLst>
              <a:ext uri="{FF2B5EF4-FFF2-40B4-BE49-F238E27FC236}">
                <a16:creationId xmlns:a16="http://schemas.microsoft.com/office/drawing/2014/main" id="{6413F69E-CA55-4452-BAE3-2E616E4E7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1A22ED2F-DA37-46CF-B7B9-C5C0D01A9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Medication Co-pays Increased Post-MI Vascular Events in Minorities – An RCT</a:t>
            </a:r>
          </a:p>
        </p:txBody>
      </p:sp>
      <p:pic>
        <p:nvPicPr>
          <p:cNvPr id="177155" name="Picture 3">
            <a:extLst>
              <a:ext uri="{FF2B5EF4-FFF2-40B4-BE49-F238E27FC236}">
                <a16:creationId xmlns:a16="http://schemas.microsoft.com/office/drawing/2014/main" id="{93A5E394-CD0D-4C35-BD00-81BEFD7F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0425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D4AAADBC-E662-452C-B521-C4667455B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491288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Source: Health Aff 2014:33:863</a:t>
            </a: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127F5E75-09C6-4582-A91A-FD6219A4C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962400"/>
            <a:ext cx="1828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Co-Pay Group</a:t>
            </a:r>
          </a:p>
        </p:txBody>
      </p:sp>
      <p:sp>
        <p:nvSpPr>
          <p:cNvPr id="177158" name="Text Box 6">
            <a:extLst>
              <a:ext uri="{FF2B5EF4-FFF2-40B4-BE49-F238E27FC236}">
                <a16:creationId xmlns:a16="http://schemas.microsoft.com/office/drawing/2014/main" id="{1C2D4148-9311-4E61-8E5B-3D5BAE793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9530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Free Med Group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>
            <a:extLst>
              <a:ext uri="{FF2B5EF4-FFF2-40B4-BE49-F238E27FC236}">
                <a16:creationId xmlns:a16="http://schemas.microsoft.com/office/drawing/2014/main" id="{D962F8FF-A4B3-4E97-A23C-229D5816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MI_DELAY">
            <a:extLst>
              <a:ext uri="{FF2B5EF4-FFF2-40B4-BE49-F238E27FC236}">
                <a16:creationId xmlns:a16="http://schemas.microsoft.com/office/drawing/2014/main" id="{4844FD22-C35D-4C9B-ADD6-43CB35FB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>
            <a:extLst>
              <a:ext uri="{FF2B5EF4-FFF2-40B4-BE49-F238E27FC236}">
                <a16:creationId xmlns:a16="http://schemas.microsoft.com/office/drawing/2014/main" id="{E88D0016-A9E4-48B3-B7EC-3204CA30E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>
            <a:extLst>
              <a:ext uri="{FF2B5EF4-FFF2-40B4-BE49-F238E27FC236}">
                <a16:creationId xmlns:a16="http://schemas.microsoft.com/office/drawing/2014/main" id="{B972B532-771E-452A-A489-518B2526F18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FF66"/>
                </a:solidFill>
                <a:cs typeface="Times New Roman" panose="02020603050405020304" pitchFamily="18" charset="0"/>
              </a:rPr>
              <a:t>Life expectancy in the US and other G7 countries, 1960–2018</a:t>
            </a:r>
            <a:endParaRPr lang="en-US" altLang="en-US" dirty="0">
              <a:solidFill>
                <a:srgbClr val="FFFF66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42339" name="Picture 3">
            <a:extLst>
              <a:ext uri="{FF2B5EF4-FFF2-40B4-BE49-F238E27FC236}">
                <a16:creationId xmlns:a16="http://schemas.microsoft.com/office/drawing/2014/main" id="{F5A2B157-86DF-476C-B552-336DB1DA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4">
            <a:extLst>
              <a:ext uri="{FF2B5EF4-FFF2-40B4-BE49-F238E27FC236}">
                <a16:creationId xmlns:a16="http://schemas.microsoft.com/office/drawing/2014/main" id="{559D151C-C58E-43F9-ADF2-C19302E07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411913"/>
            <a:ext cx="32210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Source: J. Bor based on OECD 2020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5AAEE21-98E9-496E-A7EF-5BDC901ABC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17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5AAEE21-98E9-496E-A7EF-5BDC901ABC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3694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1592DFEE-DC79-4000-A983-73207F29B9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066800"/>
            <a:ext cx="78486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8013700" algn="l"/>
              </a:tabLst>
            </a:pPr>
            <a:r>
              <a:rPr lang="en-US" altLang="en-US" sz="5400">
                <a:solidFill>
                  <a:srgbClr val="FFFF00"/>
                </a:solidFill>
              </a:rPr>
              <a:t>Under-Insurance: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A Leading Cause of Financial Distress and Ruin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1FD30AF-D946-4B46-B38C-B986C7ADD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83299" name="Picture 3">
            <a:extLst>
              <a:ext uri="{FF2B5EF4-FFF2-40B4-BE49-F238E27FC236}">
                <a16:creationId xmlns:a16="http://schemas.microsoft.com/office/drawing/2014/main" id="{511162B8-B9EB-4491-948F-00D8064B2EB6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026" descr="BKPTCPIE">
            <a:extLst>
              <a:ext uri="{FF2B5EF4-FFF2-40B4-BE49-F238E27FC236}">
                <a16:creationId xmlns:a16="http://schemas.microsoft.com/office/drawing/2014/main" id="{A0581A12-2AD9-4F0C-9531-B974CD1E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346" name="Object 1">
            <a:extLst>
              <a:ext uri="{FF2B5EF4-FFF2-40B4-BE49-F238E27FC236}">
                <a16:creationId xmlns:a16="http://schemas.microsoft.com/office/drawing/2014/main" id="{F4A4E0C5-327D-4592-815E-49C7260736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29713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3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29713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7F4B8BD2-DA3A-444B-A8B3-5E9AD085A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6371" name="Picture 3">
            <a:extLst>
              <a:ext uri="{FF2B5EF4-FFF2-40B4-BE49-F238E27FC236}">
                <a16:creationId xmlns:a16="http://schemas.microsoft.com/office/drawing/2014/main" id="{B286A393-CB32-4C24-98D8-CEFBC7BF8E9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B788842B-A3BF-45A7-810F-E0F01CBDF4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219200"/>
            <a:ext cx="77724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Racism Harms Health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>
            <a:extLst>
              <a:ext uri="{FF2B5EF4-FFF2-40B4-BE49-F238E27FC236}">
                <a16:creationId xmlns:a16="http://schemas.microsoft.com/office/drawing/2014/main" id="{1106EE06-CA4D-4703-9DA6-BD502976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1C59922C-C914-4913-908E-A70147942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41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>
            <a:extLst>
              <a:ext uri="{FF2B5EF4-FFF2-40B4-BE49-F238E27FC236}">
                <a16:creationId xmlns:a16="http://schemas.microsoft.com/office/drawing/2014/main" id="{343AEFE8-0297-4A6C-8322-32A86E6D3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A0977-8998-4D0D-86DA-A7705FCB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altLang="en-US" sz="44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 altLang="en-US" sz="3200"/>
          </a:p>
        </p:txBody>
      </p:sp>
    </p:spTree>
    <p:extLst>
      <p:ext uri="{BB962C8B-B14F-4D97-AF65-F5344CB8AC3E}">
        <p14:creationId xmlns:p14="http://schemas.microsoft.com/office/powerpoint/2010/main" val="2796104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ABF28349-7CE5-44BD-B445-1274E2F90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D907F9DD-D733-476E-A344-EDA553FD1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4">
            <a:extLst>
              <a:ext uri="{FF2B5EF4-FFF2-40B4-BE49-F238E27FC236}">
                <a16:creationId xmlns:a16="http://schemas.microsoft.com/office/drawing/2014/main" id="{1D893FEA-1E62-402B-89A3-63E568C8A592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5588" cy="6858000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65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1597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DBAF459B-6FBF-4A7E-802F-FA5B35F1E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5587" name="Picture 3">
            <a:extLst>
              <a:ext uri="{FF2B5EF4-FFF2-40B4-BE49-F238E27FC236}">
                <a16:creationId xmlns:a16="http://schemas.microsoft.com/office/drawing/2014/main" id="{7EE71F84-1C39-4A29-81F0-1212E574A02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4">
            <a:extLst>
              <a:ext uri="{FF2B5EF4-FFF2-40B4-BE49-F238E27FC236}">
                <a16:creationId xmlns:a16="http://schemas.microsoft.com/office/drawing/2014/main" id="{562E2103-8EDD-4107-94FA-C42E9814AC20}"/>
              </a:ext>
            </a:extLst>
          </p:cNvPr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67800" cy="6858000"/>
          </a:xfrm>
          <a:noFill/>
        </p:spPr>
      </p:pic>
      <p:sp>
        <p:nvSpPr>
          <p:cNvPr id="196611" name="Rectangle 3">
            <a:extLst>
              <a:ext uri="{FF2B5EF4-FFF2-40B4-BE49-F238E27FC236}">
                <a16:creationId xmlns:a16="http://schemas.microsoft.com/office/drawing/2014/main" id="{93524EC7-E5BD-4250-B4FA-A0F8ADFB0F0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226D6A17-C1F1-42A0-B0A3-EFEDC1F69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7635" name="Picture 3">
            <a:extLst>
              <a:ext uri="{FF2B5EF4-FFF2-40B4-BE49-F238E27FC236}">
                <a16:creationId xmlns:a16="http://schemas.microsoft.com/office/drawing/2014/main" id="{DA8B5D84-409C-4284-86CA-9604D807111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7150"/>
            <a:ext cx="9144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89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15539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>
            <a:extLst>
              <a:ext uri="{FF2B5EF4-FFF2-40B4-BE49-F238E27FC236}">
                <a16:creationId xmlns:a16="http://schemas.microsoft.com/office/drawing/2014/main" id="{24A6319F-B220-4A16-B5FF-09634B0E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IMIGRANT">
            <a:extLst>
              <a:ext uri="{FF2B5EF4-FFF2-40B4-BE49-F238E27FC236}">
                <a16:creationId xmlns:a16="http://schemas.microsoft.com/office/drawing/2014/main" id="{280C623D-0041-45EF-857E-3F5685DA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FFF5F8B7-D580-493D-B83A-FA5AA1485B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4387" name="Picture 3">
            <a:extLst>
              <a:ext uri="{FF2B5EF4-FFF2-40B4-BE49-F238E27FC236}">
                <a16:creationId xmlns:a16="http://schemas.microsoft.com/office/drawing/2014/main" id="{243B5EF3-80B8-4234-BA57-27A4B693F5D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>
            <a:extLst>
              <a:ext uri="{FF2B5EF4-FFF2-40B4-BE49-F238E27FC236}">
                <a16:creationId xmlns:a16="http://schemas.microsoft.com/office/drawing/2014/main" id="{77DD0C70-B2DF-4CF4-BE94-67E1B415C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2954C783-D0D8-4AFA-B39B-868774B24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03" name="Picture 3">
            <a:extLst>
              <a:ext uri="{FF2B5EF4-FFF2-40B4-BE49-F238E27FC236}">
                <a16:creationId xmlns:a16="http://schemas.microsoft.com/office/drawing/2014/main" id="{F4F83FF2-28C9-448B-AD90-3025E7E4ED7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87255E26-9646-460A-B0AA-13E9F7D12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90600"/>
            <a:ext cx="777240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Administrative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Overhead Rising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7A6DD59-6B0A-45E0-85BA-8B40416571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3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7A6DD59-6B0A-45E0-85BA-8B40416571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3025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1550C09A-CABB-4703-A9F2-0CE83DAE3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7875" name="Picture 3">
            <a:extLst>
              <a:ext uri="{FF2B5EF4-FFF2-40B4-BE49-F238E27FC236}">
                <a16:creationId xmlns:a16="http://schemas.microsoft.com/office/drawing/2014/main" id="{C7C4C46B-45F8-4308-83AB-AA9B4236828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457F355E-05B5-4D2C-A0A9-F5BD59C2B8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Investor-Owned Care: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Inflated Costs, Inferior Quality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>
            <a:extLst>
              <a:ext uri="{FF2B5EF4-FFF2-40B4-BE49-F238E27FC236}">
                <a16:creationId xmlns:a16="http://schemas.microsoft.com/office/drawing/2014/main" id="{D9795FED-A182-4EE0-B796-6E70D4872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BC5A609-0597-454F-BD59-95439C39B0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37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BC5A609-0597-454F-BD59-95439C39B0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770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A621510-8EDD-4FD5-AFAA-F7643CD922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61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A621510-8EDD-4FD5-AFAA-F7643CD922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2116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>
            <a:extLst>
              <a:ext uri="{FF2B5EF4-FFF2-40B4-BE49-F238E27FC236}">
                <a16:creationId xmlns:a16="http://schemas.microsoft.com/office/drawing/2014/main" id="{55C2BB9E-C9D2-4EAD-83EA-1FB14210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01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87521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>
            <a:extLst>
              <a:ext uri="{FF2B5EF4-FFF2-40B4-BE49-F238E27FC236}">
                <a16:creationId xmlns:a16="http://schemas.microsoft.com/office/drawing/2014/main" id="{8D01AD1E-CE52-4F9B-8084-2FD953B9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914400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 Box 3">
            <a:extLst>
              <a:ext uri="{FF2B5EF4-FFF2-40B4-BE49-F238E27FC236}">
                <a16:creationId xmlns:a16="http://schemas.microsoft.com/office/drawing/2014/main" id="{4A4F912D-78D6-4CFC-81D9-0C1241699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1" tIns="45648" rIns="91291" bIns="4564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FF66"/>
                </a:solidFill>
              </a:rPr>
              <a:t>For-Profit Hospitals Cost 19% More</a:t>
            </a:r>
          </a:p>
        </p:txBody>
      </p:sp>
      <p:sp>
        <p:nvSpPr>
          <p:cNvPr id="214020" name="Text Box 4">
            <a:extLst>
              <a:ext uri="{FF2B5EF4-FFF2-40B4-BE49-F238E27FC236}">
                <a16:creationId xmlns:a16="http://schemas.microsoft.com/office/drawing/2014/main" id="{678D0BCF-0FC9-4335-9A19-E202FEB0E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858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1" tIns="45648" rIns="91291" bIns="4564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FFFF66"/>
                </a:solidFill>
              </a:rPr>
              <a:t>Source: CMAJ 2004;170:1817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A546C9F0-5F2A-49E2-B62F-7C1B3408F4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6067" name="Picture 3">
            <a:extLst>
              <a:ext uri="{FF2B5EF4-FFF2-40B4-BE49-F238E27FC236}">
                <a16:creationId xmlns:a16="http://schemas.microsoft.com/office/drawing/2014/main" id="{4E3CFC10-C127-424D-AC4E-E51DF97A936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6A014311-F167-43BB-8B8C-55C204553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6248400"/>
            <a:ext cx="10058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79B20DFF-33E6-4B34-8281-5CE627414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381000" cy="6248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72F3B827-A5CB-4E96-8548-40576AA2D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525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7BD96619-97C1-4ABE-ADAC-E6817C903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3400" y="325160"/>
            <a:ext cx="102870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/>
              </a:rPr>
              <a:t>FFor</a:t>
            </a:r>
            <a:r>
              <a:rPr lang="en-US" altLang="en-US" sz="3200" b="1" dirty="0">
                <a:solidFill>
                  <a:srgbClr val="FFFF00"/>
                </a:solidFill>
                <a:latin typeface="Times New Roman"/>
              </a:rPr>
              <a:t>-Profit Dialysis Clinics’ Death Rates are 7% Higher</a:t>
            </a:r>
          </a:p>
          <a:p>
            <a:pPr algn="ctr">
              <a:spcBef>
                <a:spcPts val="0"/>
              </a:spcBef>
              <a:defRPr/>
            </a:pPr>
            <a:r>
              <a:rPr lang="en-US" altLang="en-US" sz="2800" b="1" dirty="0">
                <a:solidFill>
                  <a:srgbClr val="FFFF00"/>
                </a:solidFill>
                <a:latin typeface="Times New Roman"/>
              </a:rPr>
              <a:t>3800 Excess Death Annually</a:t>
            </a:r>
            <a:endParaRPr lang="en-US" altLang="en-US" sz="12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5474CAEB-5638-4233-B98F-F62ECD4F3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13" y="6491288"/>
            <a:ext cx="8461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/>
              </a:rPr>
              <a:t>Source: Dickman, Mirza et al. Int J Health Serv 2021;51:371</a:t>
            </a:r>
            <a:endParaRPr lang="en-US" altLang="en-US" sz="14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46498C72-C5E0-47F8-BA80-685191FBC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343400"/>
            <a:ext cx="762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6B645B95-F318-48BE-AFE0-75B89B421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838200"/>
            <a:ext cx="685800" cy="548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106" name="Rectangle 10">
            <a:extLst>
              <a:ext uri="{FF2B5EF4-FFF2-40B4-BE49-F238E27FC236}">
                <a16:creationId xmlns:a16="http://schemas.microsoft.com/office/drawing/2014/main" id="{1DDD08CA-ABCC-4297-9CEC-D162AA6E1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2254" y="0"/>
            <a:ext cx="5334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11EC02-8602-4956-B4FF-8FC27721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002" y="1575354"/>
            <a:ext cx="10076605" cy="467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825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08B0098C-E94F-469A-B684-4A242EA02C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pic>
        <p:nvPicPr>
          <p:cNvPr id="219139" name="Picture 4">
            <a:extLst>
              <a:ext uri="{FF2B5EF4-FFF2-40B4-BE49-F238E27FC236}">
                <a16:creationId xmlns:a16="http://schemas.microsoft.com/office/drawing/2014/main" id="{0F4C141C-E02A-42C2-BC1C-B7272DDBD6DA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>
            <a:extLst>
              <a:ext uri="{FF2B5EF4-FFF2-40B4-BE49-F238E27FC236}">
                <a16:creationId xmlns:a16="http://schemas.microsoft.com/office/drawing/2014/main" id="{2F1BFC1D-0A2C-4B2D-B02F-EC6AEDB8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>
            <a:extLst>
              <a:ext uri="{FF2B5EF4-FFF2-40B4-BE49-F238E27FC236}">
                <a16:creationId xmlns:a16="http://schemas.microsoft.com/office/drawing/2014/main" id="{B02D2892-6A95-41FF-8C72-88026167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5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49495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8BB207-A2CE-4D2D-BF89-FC084972B2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09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8BB207-A2CE-4D2D-BF89-FC084972B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86139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DA762DE0-B643-40B7-BA08-64C3D444CD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Drug and Device Firms’ Inflated Prices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C5B1E07-53F6-4A88-AD07-440659EC85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3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C5B1E07-53F6-4A88-AD07-440659EC8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977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433EB276-E110-4994-A1EB-3067F9651D0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1066800"/>
            <a:ext cx="82296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Weakened Public Health Capacity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>
            <a:extLst>
              <a:ext uri="{FF2B5EF4-FFF2-40B4-BE49-F238E27FC236}">
                <a16:creationId xmlns:a16="http://schemas.microsoft.com/office/drawing/2014/main" id="{2190159A-C016-41CE-81D1-AD4FE0A5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8C3C407-E3B0-4695-A1FB-97D3AEA32F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57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8C3C407-E3B0-4695-A1FB-97D3AEA32F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48727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72187C6-9879-4280-8D33-8E47DF4583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1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72187C6-9879-4280-8D33-8E47DF4583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0202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itle 1">
            <a:extLst>
              <a:ext uri="{FF2B5EF4-FFF2-40B4-BE49-F238E27FC236}">
                <a16:creationId xmlns:a16="http://schemas.microsoft.com/office/drawing/2014/main" id="{5586DEA2-2157-4DCC-B719-6E0A0E356D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eaLnBrk="1" hangingPunct="1"/>
            <a:endParaRPr lang="en-US" altLang="en-US"/>
          </a:p>
        </p:txBody>
      </p:sp>
      <p:graphicFrame>
        <p:nvGraphicFramePr>
          <p:cNvPr id="228355" name="Object 2">
            <a:extLst>
              <a:ext uri="{FF2B5EF4-FFF2-40B4-BE49-F238E27FC236}">
                <a16:creationId xmlns:a16="http://schemas.microsoft.com/office/drawing/2014/main" id="{2BA3E3B5-17BA-4888-BCED-5A4EF742A8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0825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62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0825" cy="685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5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72974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317F6AC-BF4C-49EF-9C59-62C773F6C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Private Insurers: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Middlemen Who Add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Costs But Not Value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altLang="en-US" sz="44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 altLang="en-US" sz="32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7361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altLang="en-US" sz="44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 altLang="en-US" sz="3200"/>
          </a:p>
        </p:txBody>
      </p:sp>
      <p:graphicFrame>
        <p:nvGraphicFramePr>
          <p:cNvPr id="5124" name="Object 1"/>
          <p:cNvGraphicFramePr>
            <a:graphicFrameLocks noChangeAspect="1"/>
          </p:cNvGraphicFramePr>
          <p:nvPr/>
        </p:nvGraphicFramePr>
        <p:xfrm>
          <a:off x="0" y="-1588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28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512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08655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>
            <a:extLst>
              <a:ext uri="{FF2B5EF4-FFF2-40B4-BE49-F238E27FC236}">
                <a16:creationId xmlns:a16="http://schemas.microsoft.com/office/drawing/2014/main" id="{7151E21B-C0E0-4E1A-A242-8EB992FA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78" name="Group 4">
            <a:extLst>
              <a:ext uri="{FF2B5EF4-FFF2-40B4-BE49-F238E27FC236}">
                <a16:creationId xmlns:a16="http://schemas.microsoft.com/office/drawing/2014/main" id="{105128CA-A5A8-494C-BA9D-FF881D05D34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  <a:solidFill>
            <a:srgbClr val="000000"/>
          </a:solidFill>
        </p:grpSpPr>
        <p:grpSp>
          <p:nvGrpSpPr>
            <p:cNvPr id="331780" name="Group 5">
              <a:extLst>
                <a:ext uri="{FF2B5EF4-FFF2-40B4-BE49-F238E27FC236}">
                  <a16:creationId xmlns:a16="http://schemas.microsoft.com/office/drawing/2014/main" id="{D01ACA8D-ADFE-4DA2-B3FA-1DAADE474F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  <a:grpFill/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1E0191FE-8BF6-4B81-8203-D9ADBB436F2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15BE43C3-2542-4CF2-BB51-DFDDA06E64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3F23AD3C-D7BA-40CB-B946-F472AD131CF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1786" name="Freeform 9">
                <a:extLst>
                  <a:ext uri="{FF2B5EF4-FFF2-40B4-BE49-F238E27FC236}">
                    <a16:creationId xmlns:a16="http://schemas.microsoft.com/office/drawing/2014/main" id="{438BF36D-C297-423D-80E3-3ABBCA28DFF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D586DFD1-82F7-49F7-BA76-C3492FC2B69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F9CD1B2C-0E61-4C12-BDBD-E5AB179B67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1782" name="Freeform 12">
              <a:extLst>
                <a:ext uri="{FF2B5EF4-FFF2-40B4-BE49-F238E27FC236}">
                  <a16:creationId xmlns:a16="http://schemas.microsoft.com/office/drawing/2014/main" id="{5803E5AF-BC3F-453D-8608-FD5DA515F9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34499" name="Rectangle 2">
            <a:extLst>
              <a:ext uri="{FF2B5EF4-FFF2-40B4-BE49-F238E27FC236}">
                <a16:creationId xmlns:a16="http://schemas.microsoft.com/office/drawing/2014/main" id="{BDC90AA5-A358-4697-8D04-EEFE7BD592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7432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5400" dirty="0">
                <a:solidFill>
                  <a:srgbClr val="FFFF00"/>
                </a:solidFill>
              </a:rPr>
              <a:t>Medicare Advantage:</a:t>
            </a:r>
            <a:br>
              <a:rPr lang="en-US" altLang="en-US" sz="5400" dirty="0">
                <a:solidFill>
                  <a:srgbClr val="FFFF00"/>
                </a:solidFill>
              </a:rPr>
            </a:br>
            <a:r>
              <a:rPr lang="en-US" altLang="en-US" sz="5400" dirty="0">
                <a:solidFill>
                  <a:srgbClr val="FFFF00"/>
                </a:solidFill>
              </a:rPr>
              <a:t>Privatizing Medicare, Raising Taxpayers’ Costs and a Public Option Preview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25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64617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>
            <a:extLst>
              <a:ext uri="{FF2B5EF4-FFF2-40B4-BE49-F238E27FC236}">
                <a16:creationId xmlns:a16="http://schemas.microsoft.com/office/drawing/2014/main" id="{8851A573-AFAE-4679-94CF-5FCDF7C3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248B9FF-8E88-416E-80D4-54D779F4CA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52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248B9FF-8E88-416E-80D4-54D779F4CA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11919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7646172F-D91C-47E6-B075-335FA6A78F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</a:rPr>
              <a:t>How do Medicare Advantage Plans Outcompete Traditional Medicare?</a:t>
            </a:r>
            <a:br>
              <a:rPr lang="en-US" altLang="en-US" sz="3000">
                <a:solidFill>
                  <a:srgbClr val="FFFF00"/>
                </a:solidFill>
              </a:rPr>
            </a:br>
            <a:endParaRPr lang="en-US" altLang="en-US" sz="2200">
              <a:solidFill>
                <a:srgbClr val="FFFF00"/>
              </a:solidFill>
            </a:endParaRP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D71F874E-080C-4178-8A72-E7215DEBC68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9144000" cy="5029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66"/>
                </a:solidFill>
              </a:rPr>
              <a:t>Cherry-picking</a:t>
            </a:r>
            <a:r>
              <a:rPr lang="en-US" altLang="en-US">
                <a:solidFill>
                  <a:schemeClr val="bg1"/>
                </a:solidFill>
              </a:rPr>
              <a:t> </a:t>
            </a:r>
            <a:r>
              <a:rPr lang="en-US" altLang="en-US">
                <a:solidFill>
                  <a:srgbClr val="FFFF00"/>
                </a:solidFill>
              </a:rPr>
              <a:t>+ Lemon-dropping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solidFill>
                  <a:schemeClr val="bg1"/>
                </a:solidFill>
              </a:rPr>
              <a:t>Exclude hospitals/doctors attractive to high-cost patients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solidFill>
                  <a:schemeClr val="bg1"/>
                </a:solidFill>
              </a:rPr>
              <a:t>Benefit/formulary design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solidFill>
                  <a:schemeClr val="bg1"/>
                </a:solidFill>
              </a:rPr>
              <a:t>Hassle factor</a:t>
            </a:r>
          </a:p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Upcode + over-diagnose</a:t>
            </a:r>
            <a:r>
              <a:rPr lang="en-US" altLang="en-US">
                <a:solidFill>
                  <a:schemeClr val="bg1"/>
                </a:solidFill>
              </a:rPr>
              <a:t> to game risk adjustment </a:t>
            </a:r>
          </a:p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Outright cheating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22C463B6-0FC8-448D-8569-DDB5C6404C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915400" cy="1143000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Medicare Advantage Plans’ Strategies: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1- Cherry Picking</a:t>
            </a:r>
          </a:p>
        </p:txBody>
      </p:sp>
      <p:pic>
        <p:nvPicPr>
          <p:cNvPr id="238595" name="Picture 6">
            <a:extLst>
              <a:ext uri="{FF2B5EF4-FFF2-40B4-BE49-F238E27FC236}">
                <a16:creationId xmlns:a16="http://schemas.microsoft.com/office/drawing/2014/main" id="{5D439D54-E8E9-42AC-B2DD-CDF3F4125A02}"/>
              </a:ext>
            </a:extLst>
          </p:cNvPr>
          <p:cNvPicPr>
            <a:picLocks noGrp="1" noChangeAspect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9387" r="17067" b="13654"/>
          <a:stretch>
            <a:fillRect/>
          </a:stretch>
        </p:blipFill>
        <p:spPr>
          <a:xfrm>
            <a:off x="2362200" y="2057400"/>
            <a:ext cx="4111625" cy="3279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8596" name="Text Box 4">
            <a:extLst>
              <a:ext uri="{FF2B5EF4-FFF2-40B4-BE49-F238E27FC236}">
                <a16:creationId xmlns:a16="http://schemas.microsoft.com/office/drawing/2014/main" id="{F286373B-3523-4F2A-B8D7-A94BFA9E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867400"/>
            <a:ext cx="739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Marketing, network manipulation, benefit design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>
            <a:extLst>
              <a:ext uri="{FF2B5EF4-FFF2-40B4-BE49-F238E27FC236}">
                <a16:creationId xmlns:a16="http://schemas.microsoft.com/office/drawing/2014/main" id="{AB7C65D3-0955-45C7-B7D4-D27B47358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>
            <a:extLst>
              <a:ext uri="{FF2B5EF4-FFF2-40B4-BE49-F238E27FC236}">
                <a16:creationId xmlns:a16="http://schemas.microsoft.com/office/drawing/2014/main" id="{1C11FDB5-DA3A-4290-80F2-27E2D1417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D12A4B59-5947-4612-8761-560FE3AB32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Medicare Advantage Plans’ Strategies: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2 - </a:t>
            </a:r>
            <a:r>
              <a:rPr lang="en-US" altLang="en-US" sz="4000">
                <a:solidFill>
                  <a:schemeClr val="bg1"/>
                </a:solidFill>
              </a:rPr>
              <a:t>Lemon Dropping</a:t>
            </a:r>
            <a:r>
              <a:rPr lang="en-US" altLang="en-US" sz="4000"/>
              <a:t> </a:t>
            </a:r>
          </a:p>
        </p:txBody>
      </p:sp>
      <p:pic>
        <p:nvPicPr>
          <p:cNvPr id="241667" name="Picture 5">
            <a:extLst>
              <a:ext uri="{FF2B5EF4-FFF2-40B4-BE49-F238E27FC236}">
                <a16:creationId xmlns:a16="http://schemas.microsoft.com/office/drawing/2014/main" id="{5F8FCCFE-B8DB-4856-95C7-6000FD0A4D75}"/>
              </a:ext>
            </a:extLst>
          </p:cNvPr>
          <p:cNvPicPr>
            <a:picLocks noGrp="1" noChangeAspect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 r="16214" b="17920"/>
          <a:stretch>
            <a:fillRect/>
          </a:stretch>
        </p:blipFill>
        <p:spPr>
          <a:xfrm>
            <a:off x="3200400" y="1600200"/>
            <a:ext cx="3122613" cy="214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1668" name="Text Box 4">
            <a:extLst>
              <a:ext uri="{FF2B5EF4-FFF2-40B4-BE49-F238E27FC236}">
                <a16:creationId xmlns:a16="http://schemas.microsoft.com/office/drawing/2014/main" id="{62C6B9C7-B90B-44F0-9DC0-381F4428F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3434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cs typeface="Arial" panose="020B0604020202020204" pitchFamily="34" charset="0"/>
              </a:rPr>
              <a:t>Network manipulation, benefit design, hassle factor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D70425B-B9F4-4BF2-BBE7-5A2FB30F2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76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D70425B-B9F4-4BF2-BBE7-5A2FB30F2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72299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3A04D062-78FF-4E84-BF5D-CBED7361A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3715" name="Picture 3">
            <a:extLst>
              <a:ext uri="{FF2B5EF4-FFF2-40B4-BE49-F238E27FC236}">
                <a16:creationId xmlns:a16="http://schemas.microsoft.com/office/drawing/2014/main" id="{F3F8638C-252A-4A55-939C-D9718E833B7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AD47504-550D-41DD-A7D6-B751629190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00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AD47504-550D-41DD-A7D6-B751629190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980136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FF"/>
      </a:accent1>
      <a:accent2>
        <a:srgbClr val="0000FF"/>
      </a:accent2>
      <a:accent3>
        <a:srgbClr val="AAAAAA"/>
      </a:accent3>
      <a:accent4>
        <a:srgbClr val="000000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7_Default Design">
  <a:themeElements>
    <a:clrScheme name="9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7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9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6_Default Design">
  <a:themeElements>
    <a:clrScheme name="5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6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7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7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Stream">
  <a:themeElements>
    <a:clrScheme name="2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2_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Stream">
  <a:themeElements>
    <a:clrScheme name="3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3_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FF"/>
      </a:accent1>
      <a:accent2>
        <a:srgbClr val="0000FF"/>
      </a:accent2>
      <a:accent3>
        <a:srgbClr val="AAAAAA"/>
      </a:accent3>
      <a:accent4>
        <a:srgbClr val="000000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8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8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Times New Roman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Default Design">
  <a:themeElements>
    <a:clrScheme name="1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3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Default Design">
  <a:themeElements>
    <a:clrScheme name="1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3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4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4_Stream">
  <a:themeElements>
    <a:clrScheme name="2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2_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4_Default Design">
  <a:themeElements>
    <a:clrScheme name="74_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74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Default Design">
  <a:themeElements>
    <a:clrScheme name="3_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0_Default Design">
  <a:themeElements>
    <a:clrScheme name="30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0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0000"/>
    </a:lt1>
    <a:dk2>
      <a:srgbClr val="000000"/>
    </a:dk2>
    <a:lt2>
      <a:srgbClr val="000000"/>
    </a:lt2>
    <a:accent1>
      <a:srgbClr val="0000FF"/>
    </a:accent1>
    <a:accent2>
      <a:srgbClr val="0000FF"/>
    </a:accent2>
    <a:accent3>
      <a:srgbClr val="AAAAAA"/>
    </a:accent3>
    <a:accent4>
      <a:srgbClr val="000000"/>
    </a:accent4>
    <a:accent5>
      <a:srgbClr val="AAAAFF"/>
    </a:accent5>
    <a:accent6>
      <a:srgbClr val="0000E7"/>
    </a:accent6>
    <a:hlink>
      <a:srgbClr val="FF0000"/>
    </a:hlink>
    <a:folHlink>
      <a:srgbClr val="969696"/>
    </a:folHlink>
  </a:clrScheme>
</a:themeOverride>
</file>

<file path=ppt/theme/themeOverride10.xml><?xml version="1.0" encoding="utf-8"?>
<a:themeOverride xmlns:a="http://schemas.openxmlformats.org/drawingml/2006/main">
  <a:clrScheme name="30_Default Design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FF"/>
    </a:dk1>
    <a:lt1>
      <a:srgbClr val="0000FF"/>
    </a:lt1>
    <a:dk2>
      <a:srgbClr val="FFFF00"/>
    </a:dk2>
    <a:lt2>
      <a:srgbClr val="000000"/>
    </a:lt2>
    <a:accent1>
      <a:srgbClr val="0000FF"/>
    </a:accent1>
    <a:accent2>
      <a:srgbClr val="0000FF"/>
    </a:accent2>
    <a:accent3>
      <a:srgbClr val="AAAAFF"/>
    </a:accent3>
    <a:accent4>
      <a:srgbClr val="0000DA"/>
    </a:accent4>
    <a:accent5>
      <a:srgbClr val="AAAAFF"/>
    </a:accent5>
    <a:accent6>
      <a:srgbClr val="0000E7"/>
    </a:accent6>
    <a:hlink>
      <a:srgbClr val="FF0000"/>
    </a:hlink>
    <a:folHlink>
      <a:srgbClr val="969696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808080"/>
    </a:dk1>
    <a:lt1>
      <a:srgbClr val="FFFF00"/>
    </a:lt1>
    <a:dk2>
      <a:srgbClr val="0000FF"/>
    </a:dk2>
    <a:lt2>
      <a:srgbClr val="000000"/>
    </a:lt2>
    <a:accent1>
      <a:srgbClr val="00CC99"/>
    </a:accent1>
    <a:accent2>
      <a:srgbClr val="3333CC"/>
    </a:accent2>
    <a:accent3>
      <a:srgbClr val="AAAAFF"/>
    </a:accent3>
    <a:accent4>
      <a:srgbClr val="DADA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8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C5F2E9B15B4243BFC116C17F805F62" ma:contentTypeVersion="9" ma:contentTypeDescription="Create a new document." ma:contentTypeScope="" ma:versionID="526328b56ed87cfe0bd50a5f523da01b">
  <xsd:schema xmlns:xsd="http://www.w3.org/2001/XMLSchema" xmlns:xs="http://www.w3.org/2001/XMLSchema" xmlns:p="http://schemas.microsoft.com/office/2006/metadata/properties" xmlns:ns3="def24aac-4a9f-4894-b40e-cbc03cfee277" targetNamespace="http://schemas.microsoft.com/office/2006/metadata/properties" ma:root="true" ma:fieldsID="9359264abd13202d3f0b9be57f29f8ce" ns3:_="">
    <xsd:import namespace="def24aac-4a9f-4894-b40e-cbc03cfee2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24aac-4a9f-4894-b40e-cbc03cfee2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BBE674-983E-44E4-B4BD-A151FFD429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f24aac-4a9f-4894-b40e-cbc03cfee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66AC8A-9171-41CF-A001-0BD1C2391F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724C3E-1CC0-4D65-A9CA-886D77A2811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10828</TotalTime>
  <Words>1670</Words>
  <Application>Microsoft Office PowerPoint</Application>
  <PresentationFormat>On-screen Show (4:3)</PresentationFormat>
  <Paragraphs>180</Paragraphs>
  <Slides>187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187</vt:i4>
      </vt:variant>
    </vt:vector>
  </HeadingPairs>
  <TitlesOfParts>
    <vt:vector size="221" baseType="lpstr">
      <vt:lpstr>Abadi</vt:lpstr>
      <vt:lpstr>Arial</vt:lpstr>
      <vt:lpstr>CG Times</vt:lpstr>
      <vt:lpstr>Garamond</vt:lpstr>
      <vt:lpstr>Tahoma</vt:lpstr>
      <vt:lpstr>Times New Roman</vt:lpstr>
      <vt:lpstr>Wingdings</vt:lpstr>
      <vt:lpstr>Blank Presentation</vt:lpstr>
      <vt:lpstr>Shimmer</vt:lpstr>
      <vt:lpstr>1_Office Theme</vt:lpstr>
      <vt:lpstr>12_Blank Presentation</vt:lpstr>
      <vt:lpstr>2_Blank Presentation</vt:lpstr>
      <vt:lpstr>74_Default Design</vt:lpstr>
      <vt:lpstr>3_Default Design</vt:lpstr>
      <vt:lpstr>1_Default Design</vt:lpstr>
      <vt:lpstr>30_Default Design</vt:lpstr>
      <vt:lpstr>Default Design</vt:lpstr>
      <vt:lpstr>97_Default Design</vt:lpstr>
      <vt:lpstr>56_Default Design</vt:lpstr>
      <vt:lpstr>17_Blank Presentation</vt:lpstr>
      <vt:lpstr>2_Stream</vt:lpstr>
      <vt:lpstr>3_Stream</vt:lpstr>
      <vt:lpstr>18_Blank Presentation</vt:lpstr>
      <vt:lpstr>13_Default Design</vt:lpstr>
      <vt:lpstr>2_Office Theme</vt:lpstr>
      <vt:lpstr>14_Default Design</vt:lpstr>
      <vt:lpstr>16_Default Design</vt:lpstr>
      <vt:lpstr>Stream</vt:lpstr>
      <vt:lpstr>19_Default Design</vt:lpstr>
      <vt:lpstr>13_Blank Presentation</vt:lpstr>
      <vt:lpstr>2_Default Design</vt:lpstr>
      <vt:lpstr>14_Blank Presentation</vt:lpstr>
      <vt:lpstr>4_Stream</vt:lpstr>
      <vt:lpstr>Picture</vt:lpstr>
      <vt:lpstr>PowerPoint Presentation</vt:lpstr>
      <vt:lpstr>PowerPoint Presentation</vt:lpstr>
      <vt:lpstr>Why was the U.S. so Vulnerable to COVID-19?</vt:lpstr>
      <vt:lpstr>Life expectancy in the US and other G7 countries, 1960–2018</vt:lpstr>
      <vt:lpstr>PowerPoint Presentation</vt:lpstr>
      <vt:lpstr>PowerPoint Presentation</vt:lpstr>
      <vt:lpstr>PowerPoint Presentation</vt:lpstr>
      <vt:lpstr>Weakened Public Health Capacity</vt:lpstr>
      <vt:lpstr>PowerPoint Presentation</vt:lpstr>
      <vt:lpstr>PowerPoint Presentation</vt:lpstr>
      <vt:lpstr>Trump Further Weakened Pandemic  Response Capacity</vt:lpstr>
      <vt:lpstr>Increasing Economic Inequality </vt:lpstr>
      <vt:lpstr>PowerPoint Presentation</vt:lpstr>
      <vt:lpstr>PowerPoint Presentation</vt:lpstr>
      <vt:lpstr>PowerPoint Presentation</vt:lpstr>
      <vt:lpstr>Increasing Economic Inequality Harms Health</vt:lpstr>
      <vt:lpstr>PowerPoint Presentation</vt:lpstr>
      <vt:lpstr>The Uninsured</vt:lpstr>
      <vt:lpstr>PowerPoint Presentation</vt:lpstr>
      <vt:lpstr>PowerPoint Presentation</vt:lpstr>
      <vt:lpstr>PowerPoint Presentation</vt:lpstr>
      <vt:lpstr>PowerPoint Presentation</vt:lpstr>
      <vt:lpstr>Medicaid: Poor Access, But Better Than Nothing</vt:lpstr>
      <vt:lpstr>PowerPoint Presentation</vt:lpstr>
      <vt:lpstr>PowerPoint Presentation</vt:lpstr>
      <vt:lpstr>PowerPoint Presentation</vt:lpstr>
      <vt:lpstr>Under-Insurance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Under-Insurance Impedes Care,  Worsens Health</vt:lpstr>
      <vt:lpstr>PowerPoint Presentation</vt:lpstr>
      <vt:lpstr>PowerPoint Presentation</vt:lpstr>
      <vt:lpstr>Medication Co-pays Increased Post-MI Vascular Events in Minorities – An RCT</vt:lpstr>
      <vt:lpstr>PowerPoint Presentation</vt:lpstr>
      <vt:lpstr>PowerPoint Presentation</vt:lpstr>
      <vt:lpstr>PowerPoint Presentation</vt:lpstr>
      <vt:lpstr>PowerPoint Presentation</vt:lpstr>
      <vt:lpstr>Under-Insurance: A Leading Cause of Financial Distress and Ruin </vt:lpstr>
      <vt:lpstr>PowerPoint Presentation</vt:lpstr>
      <vt:lpstr>PowerPoint Presentation</vt:lpstr>
      <vt:lpstr>PowerPoint Presentation</vt:lpstr>
      <vt:lpstr>PowerPoint Presentation</vt:lpstr>
      <vt:lpstr>Racism Harms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Administrative Overhead Rising</vt:lpstr>
      <vt:lpstr>PowerPoint Presentation</vt:lpstr>
      <vt:lpstr>PowerPoint Presentation</vt:lpstr>
      <vt:lpstr>Investor-Owned Care: Inflated Costs, Inferior 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and Device Firms’ Inflated Prices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Private Insurers:  Middlemen Who Add  Costs But Not Value</vt:lpstr>
      <vt:lpstr>PowerPoint Presentation</vt:lpstr>
      <vt:lpstr>PowerPoint Presentation</vt:lpstr>
      <vt:lpstr>PowerPoint Presentation</vt:lpstr>
      <vt:lpstr>Medicare Advantage: Privatizing Medicare, Raising Taxpayers’ Costs and a Public Option Preview</vt:lpstr>
      <vt:lpstr>PowerPoint Presentation</vt:lpstr>
      <vt:lpstr>PowerPoint Presentation</vt:lpstr>
      <vt:lpstr>How do Medicare Advantage Plans Outcompete Traditional Medicare? </vt:lpstr>
      <vt:lpstr>Medicare Advantage Plans’ Strategies: 1- Cherry Picking</vt:lpstr>
      <vt:lpstr>PowerPoint Presentation</vt:lpstr>
      <vt:lpstr>PowerPoint Presentation</vt:lpstr>
      <vt:lpstr>Medicare Advantage Plans’ Strategies: 2 - Lemon Dropping </vt:lpstr>
      <vt:lpstr>PowerPoint Presentation</vt:lpstr>
      <vt:lpstr>PowerPoint Presentation</vt:lpstr>
      <vt:lpstr>PowerPoint Presentation</vt:lpstr>
      <vt:lpstr>PowerPoint Presentation</vt:lpstr>
      <vt:lpstr>Medicare Advantage Plans’ Strategies: 3 - Cheating</vt:lpstr>
      <vt:lpstr>PowerPoint Presentation</vt:lpstr>
      <vt:lpstr>Upcoding Boosts Advantage Plans’ CMS-Paid Premiums</vt:lpstr>
      <vt:lpstr>PowerPoint Presentation</vt:lpstr>
      <vt:lpstr>PowerPoint Presentation</vt:lpstr>
      <vt:lpstr>PowerPoint Presentation</vt:lpstr>
      <vt:lpstr>“Direct Contracting Entities” (DCEs) The Latest Medicare Privatization Scheme  </vt:lpstr>
      <vt:lpstr>ACOs Warmed Over Managed Care</vt:lpstr>
      <vt:lpstr>PowerPoint Presentation</vt:lpstr>
      <vt:lpstr>PowerPoint Presentation</vt:lpstr>
      <vt:lpstr>PowerPoint Presentation</vt:lpstr>
      <vt:lpstr>PowerPoint Presentation</vt:lpstr>
      <vt:lpstr>McKinsey: “The Math of ACOs”</vt:lpstr>
      <vt:lpstr>PowerPoint Presentation</vt:lpstr>
      <vt:lpstr>The Toxicity of Pay for Performance (P4P)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Veterans Health Administration: Better and Fairer Care </vt:lpstr>
      <vt:lpstr>PowerPoint Presentation</vt:lpstr>
      <vt:lpstr>PowerPoint Presentation</vt:lpstr>
      <vt:lpstr>PowerPoint Presentation</vt:lpstr>
      <vt:lpstr>Mandate Model Reform: Keeping Private Insurers  In Charge</vt:lpstr>
      <vt:lpstr>“Mandate” Model for Reform</vt:lpstr>
      <vt:lpstr>PowerPoint Presentation</vt:lpstr>
      <vt:lpstr>Medicare’s “Software” 18.9 Million Seniors Enrolled Within11 Months </vt:lpstr>
      <vt:lpstr>PowerPoint Presentation</vt:lpstr>
      <vt:lpstr>PowerPoint Presentation</vt:lpstr>
      <vt:lpstr>American Taxpayers Already Pay More Than People in Nations With National Health Insurance</vt:lpstr>
      <vt:lpstr>PowerPoint Presentation</vt:lpstr>
      <vt:lpstr>PowerPoint Presentation</vt:lpstr>
      <vt:lpstr>The U.S. Trails Other Nations on Health</vt:lpstr>
      <vt:lpstr>PowerPoint Presentation</vt:lpstr>
      <vt:lpstr>PowerPoint Presentation</vt:lpstr>
      <vt:lpstr>PowerPoint Presentation</vt:lpstr>
      <vt:lpstr>High U.S. Costs Don’t  Result From Bad Health Habits, Aging or Overuse of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Canada’s Single Payer National Health Insurance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Canada Controls Costs</vt:lpstr>
      <vt:lpstr>PowerPoint Presentation</vt:lpstr>
      <vt:lpstr>PowerPoint Presentation</vt:lpstr>
      <vt:lpstr>Hospital Financing: Medicare vs. Medicare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Medicare for All Enjoys Wide Support</vt:lpstr>
      <vt:lpstr>PowerPoint Presentation</vt:lpstr>
      <vt:lpstr>PowerPoint Presentation</vt:lpstr>
      <vt:lpstr>PowerPoint Presentation</vt:lpstr>
      <vt:lpstr>A National Health Program for the U.S.</vt:lpstr>
      <vt:lpstr>PowerPoint Presentation</vt:lpstr>
      <vt:lpstr>PowerPoint Presentation</vt:lpstr>
      <vt:lpstr>PowerPoint Presentation</vt:lpstr>
      <vt:lpstr>Global Operating Budgets: Key to Single Payer Savings</vt:lpstr>
      <vt:lpstr>Prescription Drugs and Single Payer</vt:lpstr>
      <vt:lpstr>Current Senate and House Bills Strengths</vt:lpstr>
      <vt:lpstr>Current Senate and House Bills Concerns</vt:lpstr>
      <vt:lpstr>Single Payer Transition: For Displaced Clerical and Administrative Workers </vt:lpstr>
      <vt:lpstr>PowerPoint Presentation</vt:lpstr>
      <vt:lpstr>Single Payer Transition: For Patients </vt:lpstr>
      <vt:lpstr>Medicare for All  vs.  Medicare for More (e.g. Public Option)</vt:lpstr>
      <vt:lpstr>Single Payer and Private Coverage</vt:lpstr>
      <vt:lpstr>Public Option Rhetoric</vt:lpstr>
      <vt:lpstr>PowerPoint Presentation</vt:lpstr>
      <vt:lpstr>Public Option = High Costs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Preferred Customer</dc:creator>
  <cp:lastModifiedBy>Michael Carome</cp:lastModifiedBy>
  <cp:revision>318</cp:revision>
  <dcterms:created xsi:type="dcterms:W3CDTF">2005-12-06T16:31:36Z</dcterms:created>
  <dcterms:modified xsi:type="dcterms:W3CDTF">2022-01-24T12:39:33Z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0x01010019C5F2E9B15B4243BFC116C17F805F62</vt:lpwstr>
  </property>
</Properties>
</file>