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8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9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0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0" r:id="rId2"/>
    <p:sldMasterId id="2147484016" r:id="rId3"/>
    <p:sldMasterId id="2147484388" r:id="rId4"/>
    <p:sldMasterId id="2147484389" r:id="rId5"/>
    <p:sldMasterId id="2147484394" r:id="rId6"/>
    <p:sldMasterId id="2147484413" r:id="rId7"/>
    <p:sldMasterId id="2147484801" r:id="rId8"/>
    <p:sldMasterId id="2147484804" r:id="rId9"/>
    <p:sldMasterId id="2147484806" r:id="rId10"/>
    <p:sldMasterId id="2147485143" r:id="rId11"/>
    <p:sldMasterId id="2147485155" r:id="rId12"/>
    <p:sldMasterId id="2147485179" r:id="rId13"/>
    <p:sldMasterId id="2147485191" r:id="rId14"/>
    <p:sldMasterId id="2147485820" r:id="rId15"/>
    <p:sldMasterId id="2147486302" r:id="rId16"/>
    <p:sldMasterId id="2147486791" r:id="rId17"/>
    <p:sldMasterId id="2147486804" r:id="rId18"/>
    <p:sldMasterId id="2147486816" r:id="rId19"/>
    <p:sldMasterId id="2147486828" r:id="rId20"/>
    <p:sldMasterId id="2147486837" r:id="rId21"/>
  </p:sldMasterIdLst>
  <p:notesMasterIdLst>
    <p:notesMasterId r:id="rId132"/>
  </p:notesMasterIdLst>
  <p:sldIdLst>
    <p:sldId id="1143" r:id="rId22"/>
    <p:sldId id="2116" r:id="rId23"/>
    <p:sldId id="2352" r:id="rId24"/>
    <p:sldId id="498" r:id="rId25"/>
    <p:sldId id="2117" r:id="rId26"/>
    <p:sldId id="2316" r:id="rId27"/>
    <p:sldId id="1089" r:id="rId28"/>
    <p:sldId id="1227" r:id="rId29"/>
    <p:sldId id="315" r:id="rId30"/>
    <p:sldId id="333" r:id="rId31"/>
    <p:sldId id="1231" r:id="rId32"/>
    <p:sldId id="986" r:id="rId33"/>
    <p:sldId id="1049" r:id="rId34"/>
    <p:sldId id="1237" r:id="rId35"/>
    <p:sldId id="303" r:id="rId36"/>
    <p:sldId id="2307" r:id="rId37"/>
    <p:sldId id="2254" r:id="rId38"/>
    <p:sldId id="1699" r:id="rId39"/>
    <p:sldId id="995" r:id="rId40"/>
    <p:sldId id="2321" r:id="rId41"/>
    <p:sldId id="2255" r:id="rId42"/>
    <p:sldId id="2016" r:id="rId43"/>
    <p:sldId id="1826" r:id="rId44"/>
    <p:sldId id="1247" r:id="rId45"/>
    <p:sldId id="2159" r:id="rId46"/>
    <p:sldId id="257" r:id="rId47"/>
    <p:sldId id="1985" r:id="rId48"/>
    <p:sldId id="2322" r:id="rId49"/>
    <p:sldId id="2353" r:id="rId50"/>
    <p:sldId id="2161" r:id="rId51"/>
    <p:sldId id="2323" r:id="rId52"/>
    <p:sldId id="2360" r:id="rId53"/>
    <p:sldId id="2034" r:id="rId54"/>
    <p:sldId id="1840" r:id="rId55"/>
    <p:sldId id="1252" r:id="rId56"/>
    <p:sldId id="1464" r:id="rId57"/>
    <p:sldId id="1463" r:id="rId58"/>
    <p:sldId id="297" r:id="rId59"/>
    <p:sldId id="1482" r:id="rId60"/>
    <p:sldId id="2274" r:id="rId61"/>
    <p:sldId id="259" r:id="rId62"/>
    <p:sldId id="1487" r:id="rId63"/>
    <p:sldId id="2308" r:id="rId64"/>
    <p:sldId id="1633" r:id="rId65"/>
    <p:sldId id="2278" r:id="rId66"/>
    <p:sldId id="2302" r:id="rId67"/>
    <p:sldId id="2325" r:id="rId68"/>
    <p:sldId id="2365" r:id="rId69"/>
    <p:sldId id="2364" r:id="rId70"/>
    <p:sldId id="2362" r:id="rId71"/>
    <p:sldId id="345" r:id="rId72"/>
    <p:sldId id="2330" r:id="rId73"/>
    <p:sldId id="2258" r:id="rId74"/>
    <p:sldId id="2332" r:id="rId75"/>
    <p:sldId id="2080" r:id="rId76"/>
    <p:sldId id="2095" r:id="rId77"/>
    <p:sldId id="274" r:id="rId78"/>
    <p:sldId id="2202" r:id="rId79"/>
    <p:sldId id="2339" r:id="rId80"/>
    <p:sldId id="2170" r:id="rId81"/>
    <p:sldId id="2357" r:id="rId82"/>
    <p:sldId id="2861" r:id="rId83"/>
    <p:sldId id="2862" r:id="rId84"/>
    <p:sldId id="2863" r:id="rId85"/>
    <p:sldId id="2086" r:id="rId86"/>
    <p:sldId id="1330" r:id="rId87"/>
    <p:sldId id="2262" r:id="rId88"/>
    <p:sldId id="1720" r:id="rId89"/>
    <p:sldId id="1866" r:id="rId90"/>
    <p:sldId id="371" r:id="rId91"/>
    <p:sldId id="1339" r:id="rId92"/>
    <p:sldId id="1702" r:id="rId93"/>
    <p:sldId id="1340" r:id="rId94"/>
    <p:sldId id="262" r:id="rId95"/>
    <p:sldId id="290" r:id="rId96"/>
    <p:sldId id="339" r:id="rId97"/>
    <p:sldId id="336" r:id="rId98"/>
    <p:sldId id="271" r:id="rId99"/>
    <p:sldId id="1365" r:id="rId100"/>
    <p:sldId id="329" r:id="rId101"/>
    <p:sldId id="1160" r:id="rId102"/>
    <p:sldId id="351" r:id="rId103"/>
    <p:sldId id="2049" r:id="rId104"/>
    <p:sldId id="326" r:id="rId105"/>
    <p:sldId id="1354" r:id="rId106"/>
    <p:sldId id="338" r:id="rId107"/>
    <p:sldId id="340" r:id="rId108"/>
    <p:sldId id="272" r:id="rId109"/>
    <p:sldId id="372" r:id="rId110"/>
    <p:sldId id="280" r:id="rId111"/>
    <p:sldId id="327" r:id="rId112"/>
    <p:sldId id="1349" r:id="rId113"/>
    <p:sldId id="1004" r:id="rId114"/>
    <p:sldId id="2259" r:id="rId115"/>
    <p:sldId id="2005" r:id="rId116"/>
    <p:sldId id="2346" r:id="rId117"/>
    <p:sldId id="1898" r:id="rId118"/>
    <p:sldId id="1221" r:id="rId119"/>
    <p:sldId id="1222" r:id="rId120"/>
    <p:sldId id="1223" r:id="rId121"/>
    <p:sldId id="1224" r:id="rId122"/>
    <p:sldId id="2092" r:id="rId123"/>
    <p:sldId id="2261" r:id="rId124"/>
    <p:sldId id="1905" r:id="rId125"/>
    <p:sldId id="1904" r:id="rId126"/>
    <p:sldId id="2064" r:id="rId127"/>
    <p:sldId id="2065" r:id="rId128"/>
    <p:sldId id="2011" r:id="rId129"/>
    <p:sldId id="2194" r:id="rId130"/>
    <p:sldId id="1451" r:id="rId1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68425" indent="3175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5625" indent="3175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99"/>
    <a:srgbClr val="CCFFFF"/>
    <a:srgbClr val="FFFF66"/>
    <a:srgbClr val="0000FF"/>
    <a:srgbClr val="0000CC"/>
    <a:srgbClr val="F8F8F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5932" autoAdjust="0"/>
  </p:normalViewPr>
  <p:slideViewPr>
    <p:cSldViewPr>
      <p:cViewPr varScale="1">
        <p:scale>
          <a:sx n="79" d="100"/>
          <a:sy n="79" d="100"/>
        </p:scale>
        <p:origin x="108" y="8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117" Type="http://schemas.openxmlformats.org/officeDocument/2006/relationships/slide" Target="slides/slide9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slide" Target="slides/slide63.xml"/><Relationship Id="rId89" Type="http://schemas.openxmlformats.org/officeDocument/2006/relationships/slide" Target="slides/slide68.xml"/><Relationship Id="rId112" Type="http://schemas.openxmlformats.org/officeDocument/2006/relationships/slide" Target="slides/slide91.xml"/><Relationship Id="rId133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102" Type="http://schemas.openxmlformats.org/officeDocument/2006/relationships/slide" Target="slides/slide81.xml"/><Relationship Id="rId123" Type="http://schemas.openxmlformats.org/officeDocument/2006/relationships/slide" Target="slides/slide102.xml"/><Relationship Id="rId128" Type="http://schemas.openxmlformats.org/officeDocument/2006/relationships/slide" Target="slides/slide10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9.xml"/><Relationship Id="rId95" Type="http://schemas.openxmlformats.org/officeDocument/2006/relationships/slide" Target="slides/slide7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slide" Target="slides/slide56.xml"/><Relationship Id="rId100" Type="http://schemas.openxmlformats.org/officeDocument/2006/relationships/slide" Target="slides/slide79.xml"/><Relationship Id="rId105" Type="http://schemas.openxmlformats.org/officeDocument/2006/relationships/slide" Target="slides/slide84.xml"/><Relationship Id="rId113" Type="http://schemas.openxmlformats.org/officeDocument/2006/relationships/slide" Target="slides/slide92.xml"/><Relationship Id="rId118" Type="http://schemas.openxmlformats.org/officeDocument/2006/relationships/slide" Target="slides/slide97.xml"/><Relationship Id="rId126" Type="http://schemas.openxmlformats.org/officeDocument/2006/relationships/slide" Target="slides/slide105.xml"/><Relationship Id="rId13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93" Type="http://schemas.openxmlformats.org/officeDocument/2006/relationships/slide" Target="slides/slide72.xml"/><Relationship Id="rId98" Type="http://schemas.openxmlformats.org/officeDocument/2006/relationships/slide" Target="slides/slide77.xml"/><Relationship Id="rId121" Type="http://schemas.openxmlformats.org/officeDocument/2006/relationships/slide" Target="slides/slide10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103" Type="http://schemas.openxmlformats.org/officeDocument/2006/relationships/slide" Target="slides/slide82.xml"/><Relationship Id="rId108" Type="http://schemas.openxmlformats.org/officeDocument/2006/relationships/slide" Target="slides/slide87.xml"/><Relationship Id="rId116" Type="http://schemas.openxmlformats.org/officeDocument/2006/relationships/slide" Target="slides/slide95.xml"/><Relationship Id="rId124" Type="http://schemas.openxmlformats.org/officeDocument/2006/relationships/slide" Target="slides/slide103.xml"/><Relationship Id="rId129" Type="http://schemas.openxmlformats.org/officeDocument/2006/relationships/slide" Target="slides/slide108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slide" Target="slides/slide62.xml"/><Relationship Id="rId88" Type="http://schemas.openxmlformats.org/officeDocument/2006/relationships/slide" Target="slides/slide67.xml"/><Relationship Id="rId91" Type="http://schemas.openxmlformats.org/officeDocument/2006/relationships/slide" Target="slides/slide70.xml"/><Relationship Id="rId96" Type="http://schemas.openxmlformats.org/officeDocument/2006/relationships/slide" Target="slides/slide75.xml"/><Relationship Id="rId111" Type="http://schemas.openxmlformats.org/officeDocument/2006/relationships/slide" Target="slides/slide90.xml"/><Relationship Id="rId13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6" Type="http://schemas.openxmlformats.org/officeDocument/2006/relationships/slide" Target="slides/slide85.xml"/><Relationship Id="rId114" Type="http://schemas.openxmlformats.org/officeDocument/2006/relationships/slide" Target="slides/slide93.xml"/><Relationship Id="rId119" Type="http://schemas.openxmlformats.org/officeDocument/2006/relationships/slide" Target="slides/slide98.xml"/><Relationship Id="rId127" Type="http://schemas.openxmlformats.org/officeDocument/2006/relationships/slide" Target="slides/slide10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94" Type="http://schemas.openxmlformats.org/officeDocument/2006/relationships/slide" Target="slides/slide73.xml"/><Relationship Id="rId99" Type="http://schemas.openxmlformats.org/officeDocument/2006/relationships/slide" Target="slides/slide78.xml"/><Relationship Id="rId101" Type="http://schemas.openxmlformats.org/officeDocument/2006/relationships/slide" Target="slides/slide80.xml"/><Relationship Id="rId122" Type="http://schemas.openxmlformats.org/officeDocument/2006/relationships/slide" Target="slides/slide101.xml"/><Relationship Id="rId130" Type="http://schemas.openxmlformats.org/officeDocument/2006/relationships/slide" Target="slides/slide109.xml"/><Relationship Id="rId13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109" Type="http://schemas.openxmlformats.org/officeDocument/2006/relationships/slide" Target="slides/slide8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slide" Target="slides/slide76.xml"/><Relationship Id="rId104" Type="http://schemas.openxmlformats.org/officeDocument/2006/relationships/slide" Target="slides/slide83.xml"/><Relationship Id="rId120" Type="http://schemas.openxmlformats.org/officeDocument/2006/relationships/slide" Target="slides/slide99.xml"/><Relationship Id="rId125" Type="http://schemas.openxmlformats.org/officeDocument/2006/relationships/slide" Target="slides/slide10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openxmlformats.org/officeDocument/2006/relationships/slide" Target="slides/slide7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slide" Target="slides/slide66.xml"/><Relationship Id="rId110" Type="http://schemas.openxmlformats.org/officeDocument/2006/relationships/slide" Target="slides/slide89.xml"/><Relationship Id="rId115" Type="http://schemas.openxmlformats.org/officeDocument/2006/relationships/slide" Target="slides/slide94.xml"/><Relationship Id="rId131" Type="http://schemas.openxmlformats.org/officeDocument/2006/relationships/slide" Target="slides/slide110.xml"/><Relationship Id="rId136" Type="http://schemas.openxmlformats.org/officeDocument/2006/relationships/tableStyles" Target="tableStyles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19" Type="http://schemas.openxmlformats.org/officeDocument/2006/relationships/slideMaster" Target="slideMasters/slideMaster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E6C7CD35-B451-4164-8C7F-99C44A67EA1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DDC6C577-5454-4175-905B-BA3F7DE084F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9268" name="Rectangle 4">
            <a:extLst>
              <a:ext uri="{FF2B5EF4-FFF2-40B4-BE49-F238E27FC236}">
                <a16:creationId xmlns:a16="http://schemas.microsoft.com/office/drawing/2014/main" id="{2C178835-6609-4E27-ABC5-C9637C98ED4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81" name="Rectangle 5">
            <a:extLst>
              <a:ext uri="{FF2B5EF4-FFF2-40B4-BE49-F238E27FC236}">
                <a16:creationId xmlns:a16="http://schemas.microsoft.com/office/drawing/2014/main" id="{5549536F-0781-4A21-BE42-51100ED41D6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1382" name="Rectangle 6">
            <a:extLst>
              <a:ext uri="{FF2B5EF4-FFF2-40B4-BE49-F238E27FC236}">
                <a16:creationId xmlns:a16="http://schemas.microsoft.com/office/drawing/2014/main" id="{3AEDFE2D-7704-4178-ABDF-D069767EF20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3" name="Rectangle 7">
            <a:extLst>
              <a:ext uri="{FF2B5EF4-FFF2-40B4-BE49-F238E27FC236}">
                <a16:creationId xmlns:a16="http://schemas.microsoft.com/office/drawing/2014/main" id="{41B59459-88D2-42FE-A0CA-6C62CF0E39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DF74B74-A118-4762-B5A4-A03CE07671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684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56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2449" algn="l" defTabSz="9129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938" algn="l" defTabSz="9129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420" algn="l" defTabSz="9129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1916" algn="l" defTabSz="9129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1">
            <a:extLst>
              <a:ext uri="{FF2B5EF4-FFF2-40B4-BE49-F238E27FC236}">
                <a16:creationId xmlns:a16="http://schemas.microsoft.com/office/drawing/2014/main" id="{012BF07F-506C-4D54-97E6-A59FFD1B54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Text Box 2">
            <a:extLst>
              <a:ext uri="{FF2B5EF4-FFF2-40B4-BE49-F238E27FC236}">
                <a16:creationId xmlns:a16="http://schemas.microsoft.com/office/drawing/2014/main" id="{DD50077C-13A8-4952-B2D1-235342471C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224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93675" indent="-193675">
              <a:lnSpc>
                <a:spcPct val="97000"/>
              </a:lnSpc>
              <a:spcBef>
                <a:spcPct val="0"/>
              </a:spcBef>
              <a:buSzPct val="45000"/>
              <a:tabLst>
                <a:tab pos="649288" algn="l"/>
                <a:tab pos="1298575" algn="l"/>
                <a:tab pos="1947863" algn="l"/>
                <a:tab pos="2597150" algn="l"/>
                <a:tab pos="3248025" algn="l"/>
                <a:tab pos="3897313" algn="l"/>
                <a:tab pos="4546600" algn="l"/>
              </a:tabLst>
            </a:pPr>
            <a:r>
              <a:rPr lang="en-GB" altLang="en-US">
                <a:latin typeface="Arial" panose="020B0604020202020204" pitchFamily="34" charset="0"/>
                <a:ea typeface="Gothic"/>
                <a:cs typeface="Gothic"/>
              </a:rPr>
              <a:t>Figure 2 Clinics Scheduling Specialty Care Appointments for Children, According to Type of Insurance. Public insurance was reported by callers as the Illinois Medicaid–Children's Health Insurance Program (CHIP) umbrella program; private insurance was reported by callers as Blue Cross Blue Shield. Each of the 273 clinics was called twice (for a total of 546 calls) by the same caller, with only insurance coverage varying between the two calls: once reporting Medicaid–CHIP coverage and once reporting private coverage. Calls were made 1 month apart, and the order of the reported insurance status was randomly assigned. Asthma clinics included 38 allergy–immunology clinics and 6 pulmonary disease clinics.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>
            <a:extLst>
              <a:ext uri="{FF2B5EF4-FFF2-40B4-BE49-F238E27FC236}">
                <a16:creationId xmlns:a16="http://schemas.microsoft.com/office/drawing/2014/main" id="{BF8EBF10-6469-4082-B072-35FCE1DC37C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890D7B2D-1C8D-4228-A102-053294F5224F}" type="slidenum">
              <a:rPr lang="en-US" altLang="en-US" sz="1200"/>
              <a:pPr algn="r"/>
              <a:t>42</a:t>
            </a:fld>
            <a:endParaRPr lang="en-US" altLang="en-US" sz="1200"/>
          </a:p>
        </p:txBody>
      </p:sp>
      <p:sp>
        <p:nvSpPr>
          <p:cNvPr id="215043" name="Rectangle 2">
            <a:extLst>
              <a:ext uri="{FF2B5EF4-FFF2-40B4-BE49-F238E27FC236}">
                <a16:creationId xmlns:a16="http://schemas.microsoft.com/office/drawing/2014/main" id="{A51D43EB-A6D0-4861-910A-F1320A5B09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>
            <a:extLst>
              <a:ext uri="{FF2B5EF4-FFF2-40B4-BE49-F238E27FC236}">
                <a16:creationId xmlns:a16="http://schemas.microsoft.com/office/drawing/2014/main" id="{AB4F45FE-D1FB-4673-9C65-08F99C0D0B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7">
            <a:extLst>
              <a:ext uri="{FF2B5EF4-FFF2-40B4-BE49-F238E27FC236}">
                <a16:creationId xmlns:a16="http://schemas.microsoft.com/office/drawing/2014/main" id="{CF766DCA-0ACF-4549-B544-C67A404A14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169477E-54EB-45DD-B23B-058D2CC215BF}" type="slidenum">
              <a:rPr lang="en-US" altLang="en-US" sz="1200" smtClean="0"/>
              <a:pPr/>
              <a:t>80</a:t>
            </a:fld>
            <a:endParaRPr lang="en-US" altLang="en-US" sz="1200"/>
          </a:p>
        </p:txBody>
      </p:sp>
      <p:sp>
        <p:nvSpPr>
          <p:cNvPr id="294915" name="Rectangle 2">
            <a:extLst>
              <a:ext uri="{FF2B5EF4-FFF2-40B4-BE49-F238E27FC236}">
                <a16:creationId xmlns:a16="http://schemas.microsoft.com/office/drawing/2014/main" id="{3C4D045B-904F-4763-BFD0-BFF8174C5B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6" name="Rectangle 3">
            <a:extLst>
              <a:ext uri="{FF2B5EF4-FFF2-40B4-BE49-F238E27FC236}">
                <a16:creationId xmlns:a16="http://schemas.microsoft.com/office/drawing/2014/main" id="{9E0ACE94-A3D6-4F27-86DC-A5D9ABB4D6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88" indent="0" algn="ctr">
              <a:buNone/>
              <a:defRPr/>
            </a:lvl2pPr>
            <a:lvl3pPr marL="912979" indent="0" algn="ctr">
              <a:buNone/>
              <a:defRPr/>
            </a:lvl3pPr>
            <a:lvl4pPr marL="1369470" indent="0" algn="ctr">
              <a:buNone/>
              <a:defRPr/>
            </a:lvl4pPr>
            <a:lvl5pPr marL="1825958" indent="0" algn="ctr">
              <a:buNone/>
              <a:defRPr/>
            </a:lvl5pPr>
            <a:lvl6pPr marL="2282449" indent="0" algn="ctr">
              <a:buNone/>
              <a:defRPr/>
            </a:lvl6pPr>
            <a:lvl7pPr marL="2738938" indent="0" algn="ctr">
              <a:buNone/>
              <a:defRPr/>
            </a:lvl7pPr>
            <a:lvl8pPr marL="3195420" indent="0" algn="ctr">
              <a:buNone/>
              <a:defRPr/>
            </a:lvl8pPr>
            <a:lvl9pPr marL="365191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56F117-D61B-445A-B7D9-7AB190ECA6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7135EB-F5EF-4E92-930E-0E4FE17273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45A93B-1BFD-4992-99D6-69F48E7EAD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B5046-9797-4748-BA3F-94D900E85A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4133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D04872-020B-495C-895A-E617E9EEED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C03F3A-EEEB-47AB-BF52-37071320A4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0C34A7-24DD-4CA5-BD98-00986A67A4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67954-529D-41E3-996F-12A7023DEC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948377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9BE778-E3DA-4D2C-B67D-F3D2A686D2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29926-049B-4026-91DA-C66C030FF162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51BCEA-396B-49D0-B6C5-C251205CCE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AD06F8-4F57-4CC8-8D8B-B8A778B7BA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FF7FB-B0BD-45D1-A648-1A065F1DB8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164781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866CF9-7BDA-407E-AB92-BF887AD8D3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EC546-417B-4168-BC4B-DC6DC8A9AC9B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BD01F1-3ECA-41DA-A6B5-6B93CB0A89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5890CD-83F8-47A8-98CF-4FF977A245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93B88-F2D5-473D-A8F5-BB06F0CC4B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67580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3B9348A2-1593-4A2A-8D0C-5FB476E6050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19DA1C3C-582C-45A4-9861-30EA8B30E4B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89AF9A54-BA61-427E-8E57-BAD7BFB7F3E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A29E7986-9EA0-40BA-8DDA-F51A8C49342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374E2C7-F666-41F4-9E69-4795681E50F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CDE212F8-FC5A-4EE5-892A-797D06505D4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0F3025C1-FAD9-4D5F-9744-794A18CC1F4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63AE8C0A-BDE3-4B11-B87F-EA6FBEE0AC1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0E424488-15DD-4942-BE66-ABA03332A34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583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84583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EB25D47E-FEBB-46D8-8AD7-AAF6CD8E63F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BCA9C-D77F-485F-88C4-D5D41BA97B14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4B0AB91-2BA4-429E-8ACC-014EC1E24E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2AF9B0FF-87A2-40F9-84BD-F0BCFA2ED9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6A7E1-324C-4D59-86D6-E586ED7297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57548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EE0185D-9DDA-4564-BA88-1B92E639D8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CE187-67E9-469D-8AD0-277C53188AF6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7537E19-35AF-452D-8A46-1FB80919950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1EEC2-B2C0-4E7C-AB61-EBDAD38B92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BC7CFBB4-9DB6-48E3-B909-45D3CD29A06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832510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1DBC1B3-4860-4CF5-97B1-19EDD9CDE6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2AFA8-2F74-4DDC-A786-19000F85BC67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E9EDBC3-C79E-478D-9FA4-30647E81A59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ED112-4D35-4641-AC2E-7008FD4B38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D9613153-1EAD-4607-8D7F-7A4230AEA71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444946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0D3C7F8-97B8-49FB-9A00-947F467306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DD66A-429D-4A5E-96A0-76D065A63BE5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7E83F2C-2B0C-4B1E-A3AB-D055B460543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8881B-E4B2-424E-958C-92565F664D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84CB6389-3FD1-4F1B-9721-AAC545A8528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46030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C32D1AD-67FC-4CA0-BF70-DF26066604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98E06-6A96-4C9E-8721-0811D38943AA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7785383-48B7-4115-8D91-1B168AD05CB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157DD-FA87-4715-89CC-9C463DC526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386E7B1D-CC71-4BE5-B742-51766996FA3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940374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BE6D09-ECFE-40BD-900C-2E1A8ECA33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F6503-1C09-4D26-A9E3-5F1DA2E957FB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9526BA-6E10-4F02-8D99-6FD6F66F877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142CF-CCB6-4529-A800-B3544DAD01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DDA613D2-3B90-4C41-899A-652FEC8B686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18152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45F6506-A691-4ADF-85A2-EDDC3E6B15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9B231-2EF2-4C69-8901-73180D41E501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4EDBDDF-7A4F-4555-8173-0C63066FD56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28172-05A9-450D-8BBB-BA8D39E393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6D75D6EA-F486-4606-AA52-F93B5F2EC6C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07100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A3BF847-F906-4CCF-A6CC-4E886CA0A7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1F7AE-7676-477B-86E4-1AC0A2635044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AAB149C-810D-4F31-B752-1620CD1D949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FD385-028F-4D3A-AB9F-0437177FB3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34A81977-4CAD-4168-B160-9A26B3EE6FD6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0318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8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3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2E5679-42E8-487D-97E7-D2CE6CE68B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519C3B-CAE3-4245-9AE9-E00ED3652B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508091-5860-4C0B-B2B1-152A1F6EC6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26CA2-C04F-4BE5-A499-97CF5288F2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824793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A79BAEA-2BE8-4610-8EC5-F994D3F195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2C3E2-1F8B-4F08-83FB-8C16DC1CE2FE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04BF2EF-CAF4-4674-82FB-63C50AA4785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195000-F93F-4174-8F36-F1062C15E9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52C00496-2048-44BE-968F-ADE3687E1761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01127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0F6F76-806E-494B-B72A-CB1DCAB80D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762CA-A3ED-4E87-B7ED-0E47BAABDAAA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527940A-C43B-4D5E-9DDC-1D5AC748A2E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D2FC3-FD2B-4391-B15E-AEBC0FA15A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74C31D6B-3028-416C-B47D-C359247582C1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555709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BC1B5C5-DE23-4F8C-91C6-CB5954E68E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5183F-3AF3-4AAE-ADB4-589EB76DE989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A764837-A0FC-4288-AC33-2BEC145075D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E9E6F-E446-444C-8F8C-399F798553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3B77C453-CD30-4CD5-A597-7D827AA474C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29566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D4B3DC-3E07-4A82-83E1-1B496AE0C9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35B001-3238-4BA8-B489-4CFD531971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E6035A-632F-4ED4-AE61-0D38348C7C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BBF36-BA9D-4962-B117-0BEA08DC80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37560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5DFD74-FE17-43F1-B9EF-3AF66E77D0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B3B83F-4823-4E6A-B8E4-D979AB4933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707468-0F30-4787-BF78-9518C7445A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6D497-FCD4-49A9-957D-291DE251E0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891890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4ECE58-2F4A-45C3-BB42-2FE9D315C4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0A81E3-69F7-415D-B611-A82B45AE2B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3377B5-F2F4-43C4-B2B8-8ACAD81C58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5747E-79E5-4D0B-9501-D42B27CCAA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196691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8079FA-7C39-4CD5-B3E7-6D533C579C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46EEDE-51F1-49DC-A524-A90A4D48CC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4B7E9F-A2C3-4EE0-A104-D4399883A1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9292E-7B43-4021-B51F-6D18096668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346983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3E3CB1B-B180-4312-8538-E000AEDAA7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7059635-09BC-4186-BD06-52ACDC3FC8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5FF0944-3C8A-4182-BA1D-98F158EB75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9518F-841E-4ED8-9020-0878F18E01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23112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45C1456-C8C6-4738-B2D1-B05751A3A3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6716FB2-2008-4710-B66A-07D4C62608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92709E2-3150-4848-990C-9AB9A13E39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E273D-D2AF-4EE5-870E-E78DE0E35B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901911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FC91F61-5F34-4FE9-9E6C-7967A0D802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3FCA1F9-FD9D-4963-9F06-177C6EE24C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C62014F-22E9-4352-AF74-74C40C0F7F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B4260-7EEF-427C-938B-9E09AABBBC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124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46B0602B-CA79-4E92-9630-86554A077A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B5994130-88DF-4D2C-8010-0D679F4B12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6A4A0E91-9F8A-4499-A2FE-5ABF7A60D1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8A3A5-1820-4330-9A00-149634E0DF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942309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7F96EC-A3EF-4EEB-A0E8-6F5281DCF2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7AA4C9-DA7A-4A39-BB62-9A4C9E99FE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AA0F55-D3D6-4A82-9B5C-D0B4987BAB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C3CE0-A055-4A4A-9701-7F0C692FF6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913454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E52D77-1D8B-40E5-8C7F-1BB4EAF158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014D18-1716-46DB-AD4C-0EF0B0F814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EAD79-B7BB-480C-9242-E875BA9A5E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89EF6-3ED1-4F2D-88F6-29F2FA05A7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853740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3DD29E-E9A2-48DC-A13E-46AAE475A5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666C94-7430-4401-AEFA-5DFE16C1D6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5DEA05-2EEA-4A57-8989-519A3B3673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5C2734-023E-49F1-B765-6ADF3879C4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25194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123F12-03B3-408D-9474-67034BBB1A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3AFE02-6C02-4919-8F88-98D0296D98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629680-9AAB-4AEB-B469-E36A74AEAC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5DFE6-05D3-4D04-B0E0-73898FC116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530093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85EA4-192B-4D59-98B8-2960AB4D9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Date of download:  mm/dd/yyyy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2E360-553C-4458-8F6E-9A388631C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D6E89-E29D-4370-A2E9-ECFDC7A87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92C65-822D-4B04-89E1-9468971EAF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897209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2C507-7350-4C65-8509-CB6F3DBE85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Date of download:  mm/dd/yyyy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6D0A8-B982-4B56-B812-3047075C8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2949A-E125-43D7-BD21-B7CF709C3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B8C26-32BE-498D-99F6-D36EBAEE86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11163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A5422-462B-4406-81AE-E094525845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Date of download:  mm/dd/yyyy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92972-1096-4AD8-8FA1-94B5249BD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EAF37-0990-4584-B71C-07BF6524C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78019-32CD-457F-89D1-F936FD21C1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901190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AA7717D-B5A8-4FC7-B84E-80A90D8FE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Date of download:  mm/dd/yyyy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072FE08-83AF-423A-83D0-C131A9B70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A4441-163B-4790-8A83-C596ECEA7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21A41-7231-4365-9177-A12BC02D53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72852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EEC9957-3028-4C1A-8367-A7A9BA11F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Date of download:  mm/dd/yyyy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DF3877-6014-455A-B264-9141C7896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BD26C6A-38FD-4D7D-ADA7-493E7F56B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7EBCB-BE03-4BC5-BA17-C15B939F64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335898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109F1B2-4FEB-43F6-B23C-5206985BEC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Date of download:  mm/dd/yyyy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6AFAE46-FC6D-4EFF-95B2-F2D143039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BD83978-7460-48CE-882A-E2BD468BD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4FF3B-9366-4BB0-B073-95EC4B0604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8625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88" indent="0">
              <a:buNone/>
              <a:defRPr sz="1800"/>
            </a:lvl2pPr>
            <a:lvl3pPr marL="912979" indent="0">
              <a:buNone/>
              <a:defRPr sz="1600"/>
            </a:lvl3pPr>
            <a:lvl4pPr marL="1369470" indent="0">
              <a:buNone/>
              <a:defRPr sz="1400"/>
            </a:lvl4pPr>
            <a:lvl5pPr marL="1825958" indent="0">
              <a:buNone/>
              <a:defRPr sz="1400"/>
            </a:lvl5pPr>
            <a:lvl6pPr marL="2282449" indent="0">
              <a:buNone/>
              <a:defRPr sz="1400"/>
            </a:lvl6pPr>
            <a:lvl7pPr marL="2738938" indent="0">
              <a:buNone/>
              <a:defRPr sz="1400"/>
            </a:lvl7pPr>
            <a:lvl8pPr marL="3195420" indent="0">
              <a:buNone/>
              <a:defRPr sz="1400"/>
            </a:lvl8pPr>
            <a:lvl9pPr marL="365191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8F708F49-F6AB-462C-B469-70F45DCD22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EA428182-D847-4597-A397-A43CE57BED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5857C597-244B-41F7-8E1D-C3C69FA62C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87C61-2003-4356-A501-8ACACC9DF7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56688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722FFE5-1513-4BAE-8AB6-F55AD81B6B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Date of download:  mm/dd/yyyy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C779BD4-02D5-40D0-A7F7-3C2D7D62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0AFFBE3-DD9D-4E01-B9D4-01B44B9C3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3FE9B-11E1-479E-891A-F2121F28AD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5055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CC3B00E-4A87-4609-A7A1-39738DA919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Date of download:  mm/dd/yyyy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9E380D0-CB3B-44FF-986F-A42240A42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AB5C0B-A894-4904-89C6-BE7BD042A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A8B08-2453-4374-B5B6-256D2EA86E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30056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10D5F69-214C-4FA0-914A-C81E5FB927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Date of download:  mm/dd/yyyy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CC4192-19DB-4932-95D3-DD99F1626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F1161D-40BF-4B1D-93DD-B1543CDC5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97656-1662-40B4-B066-D1B6A8CEE8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727562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F20D6-F5AE-4A52-82C8-FDA93E5D88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Date of download:  mm/dd/yyyy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E7ED9-55BF-450E-B64D-23CCCBA22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185CD-1146-4464-AB47-BCE620074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2774A-5C29-4931-A34A-88ADD8B0AA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371549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9A0CC-E7BA-42C1-A18C-236626FB58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Date of download:  mm/dd/yyyy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2893E-6D04-49A5-BBB9-BB55931CC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B669D-C5C4-4923-898E-96E8DBE4A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2ABDD-49D4-41AF-96FA-A66A5E9118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416410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B85590-2161-4C3E-ACEB-118BE22BCE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32C31-BFC0-49C8-8BAA-37845CD95110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89B55D-04D6-4B53-A3E4-5293C5D977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2AF665-4497-49AD-BA32-AFCCE9986E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802F9-6E6C-487E-A5C9-C1B08BF8F8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906242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EB69C7-FE0C-46E1-BC07-B4C3F2A9B6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C505B-FC3D-4EBF-A809-4D6E330F5EE2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BBBDC5-BE70-46B9-8980-9DC944D1AA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3E8D41-6A9D-4497-92A9-67A3EF1794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488A3-D722-44E1-B34E-FEC30D8CE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380327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248E84-2446-4725-ABAB-3040404541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20BA3-A3F8-4051-8EFC-0BFE3319909A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167B56-9F90-4827-A074-0D1D19BE1E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216E15-F390-44C2-A39F-D21264F4ED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49C3A-3563-4EE5-88AF-AF9D65C0A6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70310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B3A6F0-3A04-4908-AE30-24B5870E56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B4779-F498-40C8-A1D9-7DC09144DFC0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2E605D-1EA9-4517-8DD8-8EAE107FD6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5FB4BA-D49E-4102-B447-EBA3156DED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DEE57-23F4-42BF-A0AE-38D79220B4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23195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754A72C-DEB3-4719-B70C-CE5DE865C5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F4A8F-0795-40D3-AC5D-B1C26D8F56C8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7F0347B-63BD-4476-87F5-5788C48ED4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5DCEEE9-0DDA-49BC-BE86-399BC5ABC5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CF14E-70CF-438B-B077-A39E5EDAFB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2263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3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3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7EFCCC25-2C7D-4A29-B3B7-14368ECCB7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A6B0D957-4358-4BC6-974D-D4C3831310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FA6CD8BA-4BCA-4BFC-AFF8-47BA68BEB3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84E28-D7C9-4D1C-B7D6-E382ACCA70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020458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7B687C4-C349-4C92-94C7-8C07D44F93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45955-4D46-4BAB-A510-66D5E8318B0B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E27D4DC-5501-4DA8-AF6B-B3C1B29B1D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715EA88-DF06-4EBF-ABD8-A154F1A3A3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2E4ED-11F4-457F-A1D6-0BFDE737A5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82625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36CF61B-E45A-4C96-9C38-36F60AD42D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BC644-B8F2-4B33-8021-AA9286AC0B45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3B10DAE-6C98-42FA-91F1-B0C2B3102C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0FAC01-F8B7-4A1B-9A1B-F5311C4BD4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BD665-BEAB-44D8-967B-E0AAF5BF73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424351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E4C086-2BFD-4218-AC5F-D2C38C2D36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23F8E-D3CE-47FC-B3A7-1D2F0755E166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9B71B2-3E58-4C6F-B773-5CA41BE653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3A1CED-F667-4FB6-9B04-F69B2D5788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5A066-4C8D-448A-BAE5-DFF1B306AB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304823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148B3E-DAD5-438E-AD32-C84EA46F30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C2FCD-3636-4BE3-9FD0-E8B8F3CF7B13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437AA9-C589-40E8-876A-86EFA192A8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276FEF-1F81-474B-910E-A7B0C1F391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DF93B-35BF-4549-AE1A-BB413F1B6A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683782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E546D1-FAA9-4941-863E-52C8E899A7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57657-414C-4AE1-B796-4A835B2B9885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957129-4926-4171-AAA0-203354B6F1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293268-4220-4CE3-B266-B4F89DDF83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D5947-743D-4D12-AFA8-7F4D553C42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250876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94E011-7982-470B-B0E6-D124D4EA3A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B5DEE-C47C-443B-B285-C68DBD587775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83A8DD-95A7-4686-94EC-AA9F919EB9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4F0310-1982-4DA1-8263-FA12F52EA5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FBACB-BDDC-4039-ABC3-E68E7DD955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93493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FEBC14-5049-4D11-A912-C93A1408DC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96BD0-89FC-4E3B-A2E3-743824D1A742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8C8C0A-B185-4179-9177-A76D937F38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D938D5-07A2-46B0-B432-9A6B0055EE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E58AA-05F6-4106-B982-094FD2D12F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61868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E6A633-D961-44BA-BC5D-55AC377A7A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670B1-6A9C-4DC8-9D41-83197250D9D5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3FF1DD-554A-4D4D-B3F2-388189A409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E51EF3-8A94-4FA0-B48F-0CFCC88E99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3D4870-DC68-4B71-965F-C1395AF7B9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365145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17908A-8770-436D-89B6-2D9A0D4E0B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B3CEA-09A9-4A67-8E7B-E695229FA97B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DE15CE-A3C0-45BA-A9EE-7370997031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0906E4-CC51-4DED-BF0E-61440BC5AD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15D1-C5EE-4497-ABA8-4EAE861836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935467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E3723B-F84E-4D0B-8B8D-6A2B610289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D9C4C-EA1E-441C-92C0-766B1313DBE7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E9686A-E13B-4A7B-B872-320F30367E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994073-EA1D-45D0-BA59-F2787A60DA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396B5-2FC9-4AB6-81C8-9EC6E50578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2927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8" indent="0">
              <a:buNone/>
              <a:defRPr sz="2000" b="1"/>
            </a:lvl2pPr>
            <a:lvl3pPr marL="912979" indent="0">
              <a:buNone/>
              <a:defRPr sz="1800" b="1"/>
            </a:lvl3pPr>
            <a:lvl4pPr marL="1369470" indent="0">
              <a:buNone/>
              <a:defRPr sz="1600" b="1"/>
            </a:lvl4pPr>
            <a:lvl5pPr marL="1825958" indent="0">
              <a:buNone/>
              <a:defRPr sz="1600" b="1"/>
            </a:lvl5pPr>
            <a:lvl6pPr marL="2282449" indent="0">
              <a:buNone/>
              <a:defRPr sz="1600" b="1"/>
            </a:lvl6pPr>
            <a:lvl7pPr marL="2738938" indent="0">
              <a:buNone/>
              <a:defRPr sz="1600" b="1"/>
            </a:lvl7pPr>
            <a:lvl8pPr marL="3195420" indent="0">
              <a:buNone/>
              <a:defRPr sz="1600" b="1"/>
            </a:lvl8pPr>
            <a:lvl9pPr marL="365191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8" indent="0">
              <a:buNone/>
              <a:defRPr sz="2000" b="1"/>
            </a:lvl2pPr>
            <a:lvl3pPr marL="912979" indent="0">
              <a:buNone/>
              <a:defRPr sz="1800" b="1"/>
            </a:lvl3pPr>
            <a:lvl4pPr marL="1369470" indent="0">
              <a:buNone/>
              <a:defRPr sz="1600" b="1"/>
            </a:lvl4pPr>
            <a:lvl5pPr marL="1825958" indent="0">
              <a:buNone/>
              <a:defRPr sz="1600" b="1"/>
            </a:lvl5pPr>
            <a:lvl6pPr marL="2282449" indent="0">
              <a:buNone/>
              <a:defRPr sz="1600" b="1"/>
            </a:lvl6pPr>
            <a:lvl7pPr marL="2738938" indent="0">
              <a:buNone/>
              <a:defRPr sz="1600" b="1"/>
            </a:lvl7pPr>
            <a:lvl8pPr marL="3195420" indent="0">
              <a:buNone/>
              <a:defRPr sz="1600" b="1"/>
            </a:lvl8pPr>
            <a:lvl9pPr marL="365191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3CC1679C-A6CF-46C3-AC49-7D33D7E7B6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ED84C696-34B1-4A23-AE85-3984A7B727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7B7A486B-E8CA-480B-979A-83C395B0C0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ADF0E-97F5-406F-B327-24F8BCE6E0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38600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9882CC4-3013-462F-9019-AE3B4210E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2D5AF-6C6A-484A-974B-9A7E3B0C0D36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3049C11-D9FD-4937-A845-E3276328DE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74E0BFC-BA80-4C25-B93A-518E521DB9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20972-9DB6-4761-A96E-99325C627F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921336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8F24D68-EB4B-4609-BF99-1B8156365F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0626D-F18F-45D3-ADB3-FA3CD2C747C6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915E197-1F99-4338-912A-3028CFA975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76ACC31-2C05-4335-B11F-B1F8728F97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0123E-69B2-4755-B407-52607B3DBA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209410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AC5435F-E63B-4720-B3F9-726F95C8AF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9CC55-768A-4304-B726-0F4E61E087FC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74640F4-7677-4F34-B50B-A3B9A82885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85C0A4F-C398-44D3-B94F-98FC3938BC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8AEFE-5AC1-405A-966A-0FA7AF60B6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662882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DEAACA-0C4A-4530-BBB9-A7E0466B8F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653CC-E44C-4D3E-904D-8208680F2027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9DDD2C-6A81-4836-94FF-C122B66C90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C574CB-A96A-4252-8E76-D5B30D3403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ADEC0-A67E-4B86-94B7-02E44C7BF3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738898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C31A1E-C123-4B1B-9D7F-144D2DE063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1FFA5-89B0-4A61-A90C-8E00CB400781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5FCA6D-08C9-413B-9CBE-F6BE66E3FB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7850E4-8E9D-4A86-BF4A-EA6226E309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D8A4D-1DBC-468D-8782-2B188482BF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740643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C9EA3C-C6C1-42A3-9EA1-83684A91C8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86E5D-24E1-48E8-9385-69DB1BD5B6D4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22C986-1676-4EB4-89D2-7C5106CFFF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ED7F99-F81D-43F1-8014-ABDB8605C5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DA7CF-CF74-4723-8B18-FDCDF3D9CC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233528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A997F32-95E9-434C-814E-F7E36807B9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29F25-1C96-4372-BC7A-9DB4F8CCC632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B19176-69D9-4E36-A837-E0B89D30B2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863EA1-C6B0-48B1-A807-FDC5AE1827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78592-230C-4AC7-8214-9783ECE71E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256262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D55AB2-E606-4C68-AB82-4A16158BE5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5DD8F-1E51-43B5-89E9-930CA4400319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D9D20E-A138-42C5-BC10-E5ADCC8FBC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7C129B-7A21-4632-9C67-D44EE5507F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46800-4BFF-430E-B365-6DB837EC11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870493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3B4F49-2D23-43D0-BA23-4B89707F0B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E54BE8-B940-42F3-A13C-62A19D3EF8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5769A9-3FA4-4D5F-9A9A-833DD5064B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27CB1-F0DE-4924-AD40-BE1062D657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69339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59B3A2-6456-459A-B5DF-6E57CC52FC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814A5A-D92B-4D4E-B1B2-BCFB0D9BAF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B9FC35-934D-48A2-8D92-BF3A0C37F7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0E28A-FADF-40D3-A623-A857B475F6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062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0EA54B2E-0B0A-4C88-A936-0DB67C0BCB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DDFC09D3-B2F3-4D76-B0BE-B4CA12727C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FA917021-1ADE-42C2-81DF-9EF4F24BE2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3D8F9-7196-4BE5-BCF0-B946D64DE2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816519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240D08-764A-49F4-A665-B49355410E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D3286B-D9B8-4FFF-8AAB-E89A0062BE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6B16A2-62FB-424B-B381-F674591723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80504-3A34-456E-A545-70C907696A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214772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723488-3331-475F-A4E0-12B4536E61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DAA40F-5AD7-471E-9BB7-8AEAEB3CDF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A2EB9F-7DA5-4DE4-A0EF-65C0CA5F8D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DCD8C-FABF-44D6-8664-20910055FF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434265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D15E7B7-C445-446D-A0C4-60D58100BC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30E5E96-5BEE-4AE1-843D-2BF5FE7F6D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3DA7426-8A52-455F-AA51-BF0F04041A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83B3C-11BD-40DC-8902-300D67A1F4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761275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AFFB990-36FC-41A2-932D-0D85601F87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548E505-5A65-43D9-8C00-C5A4E63F3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E2A987A-B929-4EE7-AF6D-511D171F36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9C520-F77C-4279-B407-DAD02981F2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878540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45F15D0-812C-4B2E-AD57-89E05211D6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F046CD2-72C9-45B3-8AD5-D0AE4E38F4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875AD53-03AB-41D7-9712-CD00306242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BE7D8-91F5-475F-8A26-595024FDCD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37190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0ABB3A-0FF6-4DD9-B2BB-0E298D21E6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7240A7-664B-4074-9777-ABBC18CAA7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52A63B-92FC-480D-9DB7-098AAA9A78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02C9A-F622-4A3A-8BBB-4AA77D1493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363613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61B767-F7B9-4EE6-AD13-EFC711D330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A6D343-341A-4CF3-9CE9-D57CEFC175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E8CFC6-82CE-4625-9EFD-BBF00F5CF4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48B7A-1346-41D4-B83D-344C0D0E56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76762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B0CD34-FE86-4392-8775-10928AAF0E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F8F4AB-F805-451E-94E1-BEB15E42A8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E21F3A-7A56-4787-BFB2-A93DF03D9A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4E70A-4DC3-4CFE-9907-4512ED8A39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5698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20D035-33C0-4F05-BC3B-B7DF17DFCA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D5FDA6-4FBF-475B-915F-E5B75E7CD3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851284-9E85-41B0-9100-594A5B82DD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1964F-5DE0-4072-9415-E9288F230E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692045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0FC514D-8889-4555-A6EF-F03AEC61BB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FEB8CC7-2149-4217-B2DC-0265243767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955AA51-E4A1-49BB-AB11-D13E866B9D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4DB90-F890-44E5-B8FD-BA88E71C7B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9959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1F1119E7-BFA2-42A1-841F-CB7E53347F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A9916376-C2DB-41B5-9CC9-1BB8F10523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4B652B1D-B375-44B2-8A81-C6B87C66BA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23994-0FF9-4DD9-B770-EA9FCCBE78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435189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252F56-EC35-4380-BCAD-868B1B9D3B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8A26D-8BD4-458C-BC86-E191A0DACF9D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4DC577-EB55-46F6-AB25-F1296468A1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5D82EA-BF57-4E30-B3F5-F322ED0869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A5701-B85D-4FBB-83B0-CD40EDFA2A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693898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739BC8-EAAC-4A26-B8D0-4FC28D649B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F7673-6714-4D48-B3A1-80E8C744F209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94B858-4A64-4E23-B619-F9907DE57B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A1E3D29-7CC9-416E-A33F-BAB859AB0C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F86E9-CE7F-40F2-BEF8-1EB1D690D5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117537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031BF2-9A47-488E-8960-66CD5B2EB9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2A3CC-8108-4D91-9C54-D9D19498DA65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A96F4A-3A73-4DDE-A27C-3525C76F83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7D1EB3-D9C2-4B36-BBE2-43EAF0CCE3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C4898-BD58-4C92-A37B-C391B3D283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07200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04C900-80ED-4EC9-9ED3-525F454320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6F6A9-6FA1-46A6-B3EF-6273D27AF323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355DF1-5140-4D49-8E56-FE3412ABEA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36BD1F-6697-4A61-9290-A4A67106F9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18AC0-F6BD-4436-820D-FB184F922B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684097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AF05DBE-A504-45BA-9E5D-AD7599BEDC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155E3-DA26-4524-A548-55CD2B43FFBC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F78EBCE-E696-4F06-BB2D-2BC211028B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9C44E36-1545-4226-9A2A-DCC7B4D0D3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EEAFF-F443-4FD4-ADF0-1A42A53415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13988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8E237EC-C15D-4BC7-A3CF-C15AE46148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0BE42-0BC8-4A3D-B676-559816C7AD1A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47103A5-9B81-43B6-AE41-F3452B6179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D773EA1-93E8-499E-9482-C6AB310BA4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A472A-8921-46F9-9EBF-95974FFD1D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665884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B72E021-A5D0-4053-BF2C-B650EBE178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C177A-11B4-4C1B-8913-DC0FF223DD59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1DED141-CDB5-4A7B-8B99-199B347906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65F7555-75F9-4BD0-96B6-4E8D45D03F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37350-E2FB-4411-928B-1F18E1E86D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03754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A8C4E3-ECF2-4837-9479-D6C8F4B3B2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80C7F-15E2-4FB4-A22F-2107DBB5FA3C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CCE422-BD59-4CD4-850E-E1D85AB2CE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32B7C5-F6FB-430F-A355-3CE2A166A0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67769-6591-4B6D-9CA4-E422717FAA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2013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E40BE9-1436-4BDE-8E95-2809D3E499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E99E5-6119-4B2D-BED4-57BAE5E6C0C4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FC0C1C-75B0-4ACA-B629-79DAB4ED9D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AF142D-29AB-4F28-81A5-8F6F8D229F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EF0A0-4CD2-44D1-BB83-709F4FA241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452228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6289F0-4E5F-49A0-916B-263AC5252C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9308E-FAE2-45E1-B5F1-ED40CAC7651D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E7208C-7801-49FE-B338-B4C25EC515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D970AC3-0065-4AB0-9B59-A2E7411363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99156-7D6B-4459-909D-3785388C3B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761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07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1" y="143511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88" indent="0">
              <a:buNone/>
              <a:defRPr sz="1200"/>
            </a:lvl2pPr>
            <a:lvl3pPr marL="912979" indent="0">
              <a:buNone/>
              <a:defRPr sz="1000"/>
            </a:lvl3pPr>
            <a:lvl4pPr marL="1369470" indent="0">
              <a:buNone/>
              <a:defRPr sz="900"/>
            </a:lvl4pPr>
            <a:lvl5pPr marL="1825958" indent="0">
              <a:buNone/>
              <a:defRPr sz="900"/>
            </a:lvl5pPr>
            <a:lvl6pPr marL="2282449" indent="0">
              <a:buNone/>
              <a:defRPr sz="900"/>
            </a:lvl6pPr>
            <a:lvl7pPr marL="2738938" indent="0">
              <a:buNone/>
              <a:defRPr sz="900"/>
            </a:lvl7pPr>
            <a:lvl8pPr marL="3195420" indent="0">
              <a:buNone/>
              <a:defRPr sz="900"/>
            </a:lvl8pPr>
            <a:lvl9pPr marL="365191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AA300936-014E-482E-B49B-1F7EADD842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C60034F2-8EEC-41A5-9E33-5F7D10A185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3EEBEC32-D13E-4905-989E-D5D9673640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69C62-2E9D-45B7-A45F-DC05E801AB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938023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6A52CC-2C99-453C-92B2-ECE11FEC27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AA9D7-BF40-485D-B2FF-50CBFB3230E6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8C571A-96C1-480F-BDE1-A8BADA8A4D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264FC3-1AC5-4B5E-9919-E618276C62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C325E-DAAB-46C4-A4A0-3D4DE31C5B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086012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8E864B-DA62-4079-85A6-39294A1539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631FF1-A649-455D-941E-1867C181B4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0DC0FC-501A-40D1-BE77-EDBA974730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A3DEC-DB76-46CC-8D35-D380593A3A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195383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692CCB-5A21-4F65-B915-34B1F0E868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5F8630-58E1-4CB2-AE22-E2095E3284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90B095-63DD-4556-9514-399A8E74EC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C3F0F-3517-447C-A43C-064F00D918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858197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B5B0D1-800C-44E3-8961-45261C9F35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F599DD-B574-416F-A727-C4C3D54544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07113C-68A7-4948-9800-0FEB5F6FE6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C9C06-BFDD-440E-B726-C0F3D98687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38208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468B8A-58F7-4850-B31B-6F4FF6DABB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36E1F7-FA73-496D-A38C-E802E44265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CB168D-EFD0-45C1-B18D-D2853FE8BF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0B7D2-5624-4B82-AA52-BAC3D3818D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23366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C0D447A-A934-4E03-8AC2-08DFBA429C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10B85F0-886D-48A0-918F-A8B214A448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89ACC16-7DAA-4D6C-8153-5D4E633D39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BC007-4AEE-4B7F-B6D2-90E4867FBB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20215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EF48A1C-2BD6-4F5D-AA1C-DAAAD59958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7B29542-6407-4505-97EE-4DD6A0F5A6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D7BA1EA-FB7A-47C6-B2AE-1B4A297B17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B2267-E4E8-417D-AF2C-B3B4882E6A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328617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DC74F96-1187-448F-94AF-A5442F5153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6044A4C-E444-441D-8A83-1503838FB8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98955DD-9116-4B55-A1DA-1E01710953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77E08-EC98-46E1-9D63-1CEE06D3C1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901435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D998E5-9696-4226-9C69-F1CE4059CF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7E83B5-B80C-4795-8B0D-658E1F7215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E7C723-FB64-420A-A404-2948AADB8A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8F9B4-AE60-4FD9-94CD-B4437C7188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122062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5F073D-568E-4E08-851A-8386486D9C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B9FD00-17F4-4F0E-8636-E1DF1B0DE0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4467A8-052D-46A2-85AE-7C60A22FC1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18AA1-701A-4C28-B4E9-238295187B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08980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88" indent="0">
              <a:buNone/>
              <a:defRPr sz="2800"/>
            </a:lvl2pPr>
            <a:lvl3pPr marL="912979" indent="0">
              <a:buNone/>
              <a:defRPr sz="2400"/>
            </a:lvl3pPr>
            <a:lvl4pPr marL="1369470" indent="0">
              <a:buNone/>
              <a:defRPr sz="2000"/>
            </a:lvl4pPr>
            <a:lvl5pPr marL="1825958" indent="0">
              <a:buNone/>
              <a:defRPr sz="2000"/>
            </a:lvl5pPr>
            <a:lvl6pPr marL="2282449" indent="0">
              <a:buNone/>
              <a:defRPr sz="2000"/>
            </a:lvl6pPr>
            <a:lvl7pPr marL="2738938" indent="0">
              <a:buNone/>
              <a:defRPr sz="2000"/>
            </a:lvl7pPr>
            <a:lvl8pPr marL="3195420" indent="0">
              <a:buNone/>
              <a:defRPr sz="2000"/>
            </a:lvl8pPr>
            <a:lvl9pPr marL="365191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88" indent="0">
              <a:buNone/>
              <a:defRPr sz="1200"/>
            </a:lvl2pPr>
            <a:lvl3pPr marL="912979" indent="0">
              <a:buNone/>
              <a:defRPr sz="1000"/>
            </a:lvl3pPr>
            <a:lvl4pPr marL="1369470" indent="0">
              <a:buNone/>
              <a:defRPr sz="900"/>
            </a:lvl4pPr>
            <a:lvl5pPr marL="1825958" indent="0">
              <a:buNone/>
              <a:defRPr sz="900"/>
            </a:lvl5pPr>
            <a:lvl6pPr marL="2282449" indent="0">
              <a:buNone/>
              <a:defRPr sz="900"/>
            </a:lvl6pPr>
            <a:lvl7pPr marL="2738938" indent="0">
              <a:buNone/>
              <a:defRPr sz="900"/>
            </a:lvl7pPr>
            <a:lvl8pPr marL="3195420" indent="0">
              <a:buNone/>
              <a:defRPr sz="900"/>
            </a:lvl8pPr>
            <a:lvl9pPr marL="365191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1899F5A7-D69F-4A8A-ACD0-992F5B0678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D7AC4384-BAA0-4AB5-9F33-862E5F4DB7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540ACB58-6DE6-433D-9E45-B47AEF8E73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8A6BD-BBB3-464C-8852-FBD544EB62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192879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A5A894-0F1D-4B26-A304-171B1809CD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C56F65-651C-45F6-BA6A-2A9F2889B3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3FA62E-28F9-458D-A8D9-015B377BC0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49896-70B8-49D1-B195-7562E8E436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48925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1C3984-B975-4F61-BF9A-A127B62480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1EEAEF-B30C-4BCE-9965-0CF76476A5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14B737-E8F7-4BA0-A19D-CA7314B258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59D17-8D46-4F7A-B8F4-3A0AE739AE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130790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BC840-93A6-03B3-F39D-8662706A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078BB-55C7-43A6-B5F4-0218CE853FBC}" type="datetimeFigureOut">
              <a:rPr lang="en-US"/>
              <a:pPr>
                <a:defRPr/>
              </a:pPr>
              <a:t>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4C3C5-3192-371A-1BB5-67E4FFEB9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155A1-7BD1-8411-7DB2-FBB55D4AB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3EDD7-FE77-4477-B4D0-724DDD438B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146115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6D9759-6C4D-207E-79B0-978F4EA55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5D04E-3677-4A45-BC60-20C393F5A4EF}" type="datetimeFigureOut">
              <a:rPr lang="en-US"/>
              <a:pPr>
                <a:defRPr/>
              </a:pPr>
              <a:t>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C2080-B448-D511-B648-443621673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30292-5BAF-3B8F-8DE3-510B41FDE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A5F2D-092B-441E-B9C5-C7DD4EBD75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886115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E5B51-92F6-F096-8B79-483EB47B0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D2368-B058-4485-897E-E00E758F2AB8}" type="datetimeFigureOut">
              <a:rPr lang="en-US"/>
              <a:pPr>
                <a:defRPr/>
              </a:pPr>
              <a:t>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9C65C-BFA4-178C-BD95-EC5065393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D6BA1-A960-AA2C-3F73-45060EDE7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96CB5-14A5-4A5A-B5F8-9A9A94CF90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648231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3BF1A87-44D2-48F0-12CE-B46D2E310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26B5C-244C-4D15-A8A9-B25773EA6160}" type="datetimeFigureOut">
              <a:rPr lang="en-US"/>
              <a:pPr>
                <a:defRPr/>
              </a:pPr>
              <a:t>4/6/2023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9722DC9-6AAA-66FD-49B2-88C951343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95A2263-D648-9158-F9FE-A52EEA4AB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F33B8-4A1A-4682-9DD3-63B58A7864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698652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68630E6-B371-2A91-2FFE-B043DAB3C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78A12-35B8-4DAB-8038-BD08CCD30F78}" type="datetimeFigureOut">
              <a:rPr lang="en-US"/>
              <a:pPr>
                <a:defRPr/>
              </a:pPr>
              <a:t>4/6/2023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0F819D4-7167-BD77-C377-93AFF9754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5925310-9E0B-24F7-2A63-102CC19B3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4AABA-40F7-45F8-A1E8-39F76A0F3C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776924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216076A-4B49-00FD-2FCC-41A01D85B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5F79D-A99F-420B-ADC8-15EC35A8C0AC}" type="datetimeFigureOut">
              <a:rPr lang="en-US"/>
              <a:pPr>
                <a:defRPr/>
              </a:pPr>
              <a:t>4/6/2023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E4B507A-84E7-28FF-C882-49F965BDF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8DC1B8C-04B1-E7EF-B042-334CFE5FB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33FE9-267B-49B0-BD89-112E9F5C45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819289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D269444-A4B1-1968-DD0B-156BA9050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25869-9BCF-44C3-918D-7E0F5126BEA3}" type="datetimeFigureOut">
              <a:rPr lang="en-US"/>
              <a:pPr>
                <a:defRPr/>
              </a:pPr>
              <a:t>4/6/2023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417A4A9-BFAD-A107-4092-091AD3ABB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86C9DF6-7AB4-A53D-A92A-035F2B818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03CEC-6B69-4DC9-A512-E00B7A5F92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530436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0051E99-467D-76CE-B44F-E2F6F5006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23E06-B205-488C-94BA-EC0C1586067E}" type="datetimeFigureOut">
              <a:rPr lang="en-US"/>
              <a:pPr>
                <a:defRPr/>
              </a:pPr>
              <a:t>4/6/2023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957CB5B-7702-A927-1604-E4E5F6637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3A0C99E-B018-E8D3-E25A-64028A84B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DEC7A-2DC9-4BE9-9345-7F966624C0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0587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7179E6-08E7-4080-858B-E05EEC3681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CCE80C-4748-48B4-BD82-F3588C3717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BB9B5A-2C54-4C4A-940B-0FC6A048D0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F3BA8-6638-4BF2-8A45-396DBAD6F1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24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0C769312-9E47-4BB2-B79A-22013267D0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5F257790-EA1E-4623-B98A-C784DEBC61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F13B69AC-1A4B-4339-AAB8-3F45587472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3B341-A21B-4AA5-9006-215123FFFE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857014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BA35363-A8EC-B1E1-E98A-79564626B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1EA13-990E-431B-A176-FC42848BD281}" type="datetimeFigureOut">
              <a:rPr lang="en-US"/>
              <a:pPr>
                <a:defRPr/>
              </a:pPr>
              <a:t>4/6/2023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0AB1551-5174-6732-DF72-1A8250056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F5EEF2-244A-0699-7A4B-E6AFE1B82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A2DF0-4AA2-4F76-8FC6-58AAA258F0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039550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5BB36-C3DC-3503-60B7-A72F6765F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59E10-AD49-45E9-B3D6-036105F97624}" type="datetimeFigureOut">
              <a:rPr lang="en-US"/>
              <a:pPr>
                <a:defRPr/>
              </a:pPr>
              <a:t>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83499-91D4-9EDF-370E-8DCE87F74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6868D-1C4D-04C9-2E73-390D38D19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E0CA1-5ADD-466F-A6EB-F7FD518C20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032788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F65DD-47D9-3081-4DE4-9EF859076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4DCDC-2986-433F-A92C-4CCCA6D10681}" type="datetimeFigureOut">
              <a:rPr lang="en-US"/>
              <a:pPr>
                <a:defRPr/>
              </a:pPr>
              <a:t>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9C1BF-5280-B010-1B70-D2301A80C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78681-786C-4049-5244-2E25425AC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D996D-D477-4763-8EE7-D6E166503A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337768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672E6-9F15-8679-DE9B-D67E23EBF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98621-4702-4502-BBCC-FA11BFEC88B3}" type="datetimeFigureOut">
              <a:rPr lang="en-US"/>
              <a:pPr>
                <a:defRPr/>
              </a:pPr>
              <a:t>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91C198-E4A9-0D4F-3F94-2527697A8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53D00-DC77-ADD1-FE61-1E8143CE3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B3FA63-D709-4C47-A3BE-CE55A7D3E3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698587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662AB-AC14-E3DF-FF24-4E1335019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E64DA-A94F-4D16-A90C-B15630CDE75F}" type="datetimeFigureOut">
              <a:rPr lang="en-US"/>
              <a:pPr>
                <a:defRPr/>
              </a:pPr>
              <a:t>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9F397-272E-0DB9-208E-06AB84357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065D7-43E6-17BB-AF02-2FB1443DC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320253-B73F-4B26-9270-11F1E72327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997583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52C8E-1E7B-B1A1-A322-EFDF91C24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0D92A-97C7-4F86-9E2B-CDF6790286C5}" type="datetimeFigureOut">
              <a:rPr lang="en-US"/>
              <a:pPr>
                <a:defRPr/>
              </a:pPr>
              <a:t>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FD696-6030-DF9E-265C-886A3261E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2BF29-BB12-9451-1FBE-C6D352F7F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2663A0-1B24-459D-A920-5102E86996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721938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CA3418C-BB3E-93B4-9728-CD2D04C7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DE694-6229-42EA-830D-14DDE8FF4016}" type="datetimeFigureOut">
              <a:rPr lang="en-US"/>
              <a:pPr>
                <a:defRPr/>
              </a:pPr>
              <a:t>4/6/2023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50AB34B-53FD-8F56-21A6-EF34D8BBA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512B385-A35B-EBCB-2B7A-0D1BB35B3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194ADB-72CD-4B7D-B111-FD55E54F5E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01743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80EE80A-2BFC-68F4-9715-C7D974404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1D6CC-F435-492D-BC42-791C33B08BCB}" type="datetimeFigureOut">
              <a:rPr lang="en-US"/>
              <a:pPr>
                <a:defRPr/>
              </a:pPr>
              <a:t>4/6/2023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2D66F3D-E953-393D-FD3D-FC6C535A2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7643C75-A1CF-75E3-3C5E-E27712F14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80640-5580-49A0-B555-05DFAA3203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162027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6118904-BC56-C8AD-2AFE-AB778937C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73083-6C94-41A8-828F-213D5292089B}" type="datetimeFigureOut">
              <a:rPr lang="en-US"/>
              <a:pPr>
                <a:defRPr/>
              </a:pPr>
              <a:t>4/6/2023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38005AA-FCEA-A925-417F-5ADAF96E8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47712D4-90CD-85D7-EEE8-C4BE30E8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E50A46-F728-494C-AFAA-304419FDF2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112509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FEC3483-C70C-3D44-224B-63FD9CC30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B5548-B419-4A00-92B3-0B25C55D9B59}" type="datetimeFigureOut">
              <a:rPr lang="en-US"/>
              <a:pPr>
                <a:defRPr/>
              </a:pPr>
              <a:t>4/6/2023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0509AC8-3C37-26F5-4665-990666119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6597EDC-E470-F5CF-0DDB-85390464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124A19-E983-42C5-B61E-35BD2AA511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5758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68" y="304800"/>
            <a:ext cx="1885951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10" y="304800"/>
            <a:ext cx="5505451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A0149D89-7890-41CA-947C-4CE0D124CE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28540D59-AD42-44F9-9CC4-A93550B9C1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C18FF648-542C-4D32-9C5C-23ADE67E79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12E0A-6D3E-4B9B-A76D-6A409B6DDD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04851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1D7C148-24AA-6CE4-8203-D718CA6ED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A441E-E431-4A7A-89C0-3FF651C40AF0}" type="datetimeFigureOut">
              <a:rPr lang="en-US"/>
              <a:pPr>
                <a:defRPr/>
              </a:pPr>
              <a:t>4/6/2023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09FCB8E-12BA-9080-5338-47DC16632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A60F88C-4CEC-5367-166C-B124813A7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594939-BDA5-4DF1-8F05-80E4D558D0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596516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41A1F64-AA2C-1FCE-BED9-B376BC7B4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FBEDB-9E3D-4AC5-BC89-DC36B3CFD6DE}" type="datetimeFigureOut">
              <a:rPr lang="en-US"/>
              <a:pPr>
                <a:defRPr/>
              </a:pPr>
              <a:t>4/6/2023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E5CA72C-756E-BC68-E303-39943EDB0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B3F9509-B955-7816-AA8E-3BA569A7B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BF099A-872C-4479-BDAB-C40D9F4A00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7406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F5EAE-7881-9A80-0B90-C50220171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1D94A-7981-440D-9132-692AE20F7AE7}" type="datetimeFigureOut">
              <a:rPr lang="en-US"/>
              <a:pPr>
                <a:defRPr/>
              </a:pPr>
              <a:t>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6CC96-737B-8253-86E0-EAEF34C33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25EF6-BDF0-5EAF-E39A-155522E26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6C7F46-6245-4D31-8991-1853207777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987639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549FF-BF50-32F4-A4C3-66E1779B1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4E02A-39C9-457C-BAAC-1E43351C3D0D}" type="datetimeFigureOut">
              <a:rPr lang="en-US"/>
              <a:pPr>
                <a:defRPr/>
              </a:pPr>
              <a:t>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E68E-8DA5-BAF6-2EBE-8027296BC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445A4-84ED-C707-5771-D6865C887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FDDD5-DA1B-46DD-8DF5-07447B2281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69715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61722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9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83571241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61722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9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98142676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31"/>
            <a:ext cx="3886200" cy="415672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31"/>
            <a:ext cx="3886200" cy="41567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61722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9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348425348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61722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9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9876110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61722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9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48241044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10212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10"/>
            <a:ext cx="7543800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66800" y="1981200"/>
            <a:ext cx="75438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C0D69F6C-A016-4F3B-94F4-6219DC3A86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7E7BFF86-1E30-4B14-B04E-0421217E10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D84E9511-3B7F-4E36-8412-D4DC4C5AE7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C0CAE-4FCE-4C6A-A53D-61637E0B54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720371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8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19203"/>
            <a:ext cx="4114800" cy="1687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19210"/>
            <a:ext cx="4114800" cy="766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138363"/>
            <a:ext cx="4114800" cy="768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F9870DE-049C-1649-A311-F8E2FA1589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5E91C31-6150-7E4B-8AC2-2A6DE7F67E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3C58EDC-08E0-494E-9FE2-38A1FC7C8B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68EC42-4CC3-9643-AC7B-A8F6E4360D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950073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5B711-467C-F444-A710-15088F6B8E5D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latin typeface="Garamond" panose="020204040303010108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9F207-7B5C-A74B-B512-568968E78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9967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D268-4C68-4973-9483-AE9CDAA35FAF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F7E-1CE1-43C0-A154-0FCBA032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2846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D268-4C68-4973-9483-AE9CDAA35FAF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F7E-1CE1-43C0-A154-0FCBA032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8764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D268-4C68-4973-9483-AE9CDAA35FAF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F7E-1CE1-43C0-A154-0FCBA032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3793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D268-4C68-4973-9483-AE9CDAA35FAF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F7E-1CE1-43C0-A154-0FCBA032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66933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D268-4C68-4973-9483-AE9CDAA35FAF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F7E-1CE1-43C0-A154-0FCBA032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9261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D268-4C68-4973-9483-AE9CDAA35FAF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F7E-1CE1-43C0-A154-0FCBA032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1366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D268-4C68-4973-9483-AE9CDAA35FAF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F7E-1CE1-43C0-A154-0FCBA032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6385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D268-4C68-4973-9483-AE9CDAA35FAF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F7E-1CE1-43C0-A154-0FCBA032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991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631B75-2550-4C2C-B790-5A5C54D5B4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49C0B2-057E-4A63-95D5-1CCD9A0D39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8FFE7A-4896-4D0B-91D3-3AC54D64A7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BDE72-6B9F-4AB2-A6ED-4B78E4F9FC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98230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D268-4C68-4973-9483-AE9CDAA35FAF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F7E-1CE1-43C0-A154-0FCBA032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4084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D268-4C68-4973-9483-AE9CDAA35FAF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F7E-1CE1-43C0-A154-0FCBA032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01649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D268-4C68-4973-9483-AE9CDAA35FAF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F7E-1CE1-43C0-A154-0FCBA032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386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541" y="2130544"/>
            <a:ext cx="7772977" cy="1469371"/>
          </a:xfrm>
          <a:prstGeom prst="rect">
            <a:avLst/>
          </a:prstGeom>
        </p:spPr>
        <p:txBody>
          <a:bodyPr lIns="81929" tIns="40965" rIns="81929" bIns="4096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038" y="3885665"/>
            <a:ext cx="6401955" cy="1753721"/>
          </a:xfrm>
          <a:prstGeom prst="rect">
            <a:avLst/>
          </a:prstGeom>
        </p:spPr>
        <p:txBody>
          <a:bodyPr lIns="81929" tIns="40965" rIns="81929" bIns="40965"/>
          <a:lstStyle>
            <a:lvl1pPr marL="0" indent="0" algn="ctr">
              <a:buNone/>
              <a:defRPr/>
            </a:lvl1pPr>
            <a:lvl2pPr marL="409655" indent="0" algn="ctr">
              <a:buNone/>
              <a:defRPr/>
            </a:lvl2pPr>
            <a:lvl3pPr marL="819308" indent="0" algn="ctr">
              <a:buNone/>
              <a:defRPr/>
            </a:lvl3pPr>
            <a:lvl4pPr marL="1228964" indent="0" algn="ctr">
              <a:buNone/>
              <a:defRPr/>
            </a:lvl4pPr>
            <a:lvl5pPr marL="1638615" indent="0" algn="ctr">
              <a:buNone/>
              <a:defRPr/>
            </a:lvl5pPr>
            <a:lvl6pPr marL="2048268" indent="0" algn="ctr">
              <a:buNone/>
              <a:defRPr/>
            </a:lvl6pPr>
            <a:lvl7pPr marL="2457924" indent="0" algn="ctr">
              <a:buNone/>
              <a:defRPr/>
            </a:lvl7pPr>
            <a:lvl8pPr marL="2867575" indent="0" algn="ctr">
              <a:buNone/>
              <a:defRPr/>
            </a:lvl8pPr>
            <a:lvl9pPr marL="327722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475845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06" y="274544"/>
            <a:ext cx="8229023" cy="1143000"/>
          </a:xfrm>
          <a:prstGeom prst="rect">
            <a:avLst/>
          </a:prstGeom>
        </p:spPr>
        <p:txBody>
          <a:bodyPr lIns="81929" tIns="40965" rIns="81929" bIns="4096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506" y="1599640"/>
            <a:ext cx="8229023" cy="4527176"/>
          </a:xfrm>
          <a:prstGeom prst="rect">
            <a:avLst/>
          </a:prstGeom>
        </p:spPr>
        <p:txBody>
          <a:bodyPr lIns="81929" tIns="40965" rIns="81929" bIns="4096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27101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053" y="4406715"/>
            <a:ext cx="7771535" cy="1362916"/>
          </a:xfrm>
          <a:prstGeom prst="rect">
            <a:avLst/>
          </a:prstGeom>
        </p:spPr>
        <p:txBody>
          <a:bodyPr lIns="81929" tIns="40965" rIns="81929" bIns="40965"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053" y="2906536"/>
            <a:ext cx="7771535" cy="1500187"/>
          </a:xfrm>
          <a:prstGeom prst="rect">
            <a:avLst/>
          </a:prstGeom>
        </p:spPr>
        <p:txBody>
          <a:bodyPr lIns="81929" tIns="40965" rIns="81929" bIns="40965" anchor="b"/>
          <a:lstStyle>
            <a:lvl1pPr marL="0" indent="0">
              <a:buNone/>
              <a:defRPr sz="1800"/>
            </a:lvl1pPr>
            <a:lvl2pPr marL="409655" indent="0">
              <a:buNone/>
              <a:defRPr sz="1600"/>
            </a:lvl2pPr>
            <a:lvl3pPr marL="819308" indent="0">
              <a:buNone/>
              <a:defRPr sz="1400"/>
            </a:lvl3pPr>
            <a:lvl4pPr marL="1228964" indent="0">
              <a:buNone/>
              <a:defRPr sz="1300"/>
            </a:lvl4pPr>
            <a:lvl5pPr marL="1638615" indent="0">
              <a:buNone/>
              <a:defRPr sz="1300"/>
            </a:lvl5pPr>
            <a:lvl6pPr marL="2048268" indent="0">
              <a:buNone/>
              <a:defRPr sz="1300"/>
            </a:lvl6pPr>
            <a:lvl7pPr marL="2457924" indent="0">
              <a:buNone/>
              <a:defRPr sz="1300"/>
            </a:lvl7pPr>
            <a:lvl8pPr marL="2867575" indent="0">
              <a:buNone/>
              <a:defRPr sz="1300"/>
            </a:lvl8pPr>
            <a:lvl9pPr marL="327722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97662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06" y="274544"/>
            <a:ext cx="8229023" cy="1143000"/>
          </a:xfrm>
          <a:prstGeom prst="rect">
            <a:avLst/>
          </a:prstGeom>
        </p:spPr>
        <p:txBody>
          <a:bodyPr lIns="81929" tIns="40965" rIns="81929" bIns="4096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510" y="1599640"/>
            <a:ext cx="4045239" cy="4527176"/>
          </a:xfrm>
          <a:prstGeom prst="rect">
            <a:avLst/>
          </a:prstGeom>
        </p:spPr>
        <p:txBody>
          <a:bodyPr lIns="81929" tIns="40965" rIns="81929" bIns="40965"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302" y="1599640"/>
            <a:ext cx="4045239" cy="4527176"/>
          </a:xfrm>
          <a:prstGeom prst="rect">
            <a:avLst/>
          </a:prstGeom>
        </p:spPr>
        <p:txBody>
          <a:bodyPr lIns="81929" tIns="40965" rIns="81929" bIns="40965"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53457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06" y="274544"/>
            <a:ext cx="8229023" cy="1143000"/>
          </a:xfrm>
          <a:prstGeom prst="rect">
            <a:avLst/>
          </a:prstGeom>
        </p:spPr>
        <p:txBody>
          <a:bodyPr lIns="81929" tIns="40965" rIns="81929" bIns="40965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507" y="1535211"/>
            <a:ext cx="4039465" cy="640136"/>
          </a:xfrm>
          <a:prstGeom prst="rect">
            <a:avLst/>
          </a:prstGeom>
        </p:spPr>
        <p:txBody>
          <a:bodyPr lIns="81929" tIns="40965" rIns="81929" bIns="40965" anchor="b"/>
          <a:lstStyle>
            <a:lvl1pPr marL="0" indent="0">
              <a:buNone/>
              <a:defRPr sz="2200" b="1"/>
            </a:lvl1pPr>
            <a:lvl2pPr marL="409655" indent="0">
              <a:buNone/>
              <a:defRPr sz="1800" b="1"/>
            </a:lvl2pPr>
            <a:lvl3pPr marL="819308" indent="0">
              <a:buNone/>
              <a:defRPr sz="1600" b="1"/>
            </a:lvl3pPr>
            <a:lvl4pPr marL="1228964" indent="0">
              <a:buNone/>
              <a:defRPr sz="1400" b="1"/>
            </a:lvl4pPr>
            <a:lvl5pPr marL="1638615" indent="0">
              <a:buNone/>
              <a:defRPr sz="1400" b="1"/>
            </a:lvl5pPr>
            <a:lvl6pPr marL="2048268" indent="0">
              <a:buNone/>
              <a:defRPr sz="1400" b="1"/>
            </a:lvl6pPr>
            <a:lvl7pPr marL="2457924" indent="0">
              <a:buNone/>
              <a:defRPr sz="1400" b="1"/>
            </a:lvl7pPr>
            <a:lvl8pPr marL="2867575" indent="0">
              <a:buNone/>
              <a:defRPr sz="1400" b="1"/>
            </a:lvl8pPr>
            <a:lvl9pPr marL="327722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507" y="2175343"/>
            <a:ext cx="4039465" cy="3951474"/>
          </a:xfrm>
          <a:prstGeom prst="rect">
            <a:avLst/>
          </a:prstGeom>
        </p:spPr>
        <p:txBody>
          <a:bodyPr lIns="81929" tIns="40965" rIns="81929" bIns="40965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604" y="1535211"/>
            <a:ext cx="4040909" cy="640136"/>
          </a:xfrm>
          <a:prstGeom prst="rect">
            <a:avLst/>
          </a:prstGeom>
        </p:spPr>
        <p:txBody>
          <a:bodyPr lIns="81929" tIns="40965" rIns="81929" bIns="40965" anchor="b"/>
          <a:lstStyle>
            <a:lvl1pPr marL="0" indent="0">
              <a:buNone/>
              <a:defRPr sz="2200" b="1"/>
            </a:lvl1pPr>
            <a:lvl2pPr marL="409655" indent="0">
              <a:buNone/>
              <a:defRPr sz="1800" b="1"/>
            </a:lvl2pPr>
            <a:lvl3pPr marL="819308" indent="0">
              <a:buNone/>
              <a:defRPr sz="1600" b="1"/>
            </a:lvl3pPr>
            <a:lvl4pPr marL="1228964" indent="0">
              <a:buNone/>
              <a:defRPr sz="1400" b="1"/>
            </a:lvl4pPr>
            <a:lvl5pPr marL="1638615" indent="0">
              <a:buNone/>
              <a:defRPr sz="1400" b="1"/>
            </a:lvl5pPr>
            <a:lvl6pPr marL="2048268" indent="0">
              <a:buNone/>
              <a:defRPr sz="1400" b="1"/>
            </a:lvl6pPr>
            <a:lvl7pPr marL="2457924" indent="0">
              <a:buNone/>
              <a:defRPr sz="1400" b="1"/>
            </a:lvl7pPr>
            <a:lvl8pPr marL="2867575" indent="0">
              <a:buNone/>
              <a:defRPr sz="1400" b="1"/>
            </a:lvl8pPr>
            <a:lvl9pPr marL="327722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604" y="2175343"/>
            <a:ext cx="4040909" cy="3951474"/>
          </a:xfrm>
          <a:prstGeom prst="rect">
            <a:avLst/>
          </a:prstGeom>
        </p:spPr>
        <p:txBody>
          <a:bodyPr lIns="81929" tIns="40965" rIns="81929" bIns="40965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04224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06" y="274544"/>
            <a:ext cx="8229023" cy="1143000"/>
          </a:xfrm>
          <a:prstGeom prst="rect">
            <a:avLst/>
          </a:prstGeom>
        </p:spPr>
        <p:txBody>
          <a:bodyPr lIns="81929" tIns="40965" rIns="81929" bIns="40965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5133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88" indent="0">
              <a:buNone/>
              <a:defRPr sz="1800"/>
            </a:lvl2pPr>
            <a:lvl3pPr marL="912979" indent="0">
              <a:buNone/>
              <a:defRPr sz="1600"/>
            </a:lvl3pPr>
            <a:lvl4pPr marL="1369470" indent="0">
              <a:buNone/>
              <a:defRPr sz="1400"/>
            </a:lvl4pPr>
            <a:lvl5pPr marL="1825958" indent="0">
              <a:buNone/>
              <a:defRPr sz="1400"/>
            </a:lvl5pPr>
            <a:lvl6pPr marL="2282449" indent="0">
              <a:buNone/>
              <a:defRPr sz="1400"/>
            </a:lvl6pPr>
            <a:lvl7pPr marL="2738938" indent="0">
              <a:buNone/>
              <a:defRPr sz="1400"/>
            </a:lvl7pPr>
            <a:lvl8pPr marL="3195420" indent="0">
              <a:buNone/>
              <a:defRPr sz="1400"/>
            </a:lvl8pPr>
            <a:lvl9pPr marL="365191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4E6D1B-8650-4E21-8011-C98E6D0B14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A755FA-ECDE-4977-8447-353EF9A455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53D1CE-B59C-438E-B484-9C3E3C7793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02666-4D34-4B53-8579-0EBB0ECBA5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44336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1544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07" y="273145"/>
            <a:ext cx="3007591" cy="1162610"/>
          </a:xfrm>
          <a:prstGeom prst="rect">
            <a:avLst/>
          </a:prstGeom>
        </p:spPr>
        <p:txBody>
          <a:bodyPr lIns="81929" tIns="40965" rIns="81929" bIns="40965"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76" y="273145"/>
            <a:ext cx="5111751" cy="5853672"/>
          </a:xfrm>
          <a:prstGeom prst="rect">
            <a:avLst/>
          </a:prstGeom>
        </p:spPr>
        <p:txBody>
          <a:bodyPr lIns="81929" tIns="40965" rIns="81929" bIns="40965"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507" y="1435755"/>
            <a:ext cx="3007591" cy="4691062"/>
          </a:xfrm>
          <a:prstGeom prst="rect">
            <a:avLst/>
          </a:prstGeom>
        </p:spPr>
        <p:txBody>
          <a:bodyPr lIns="81929" tIns="40965" rIns="81929" bIns="40965"/>
          <a:lstStyle>
            <a:lvl1pPr marL="0" indent="0">
              <a:buNone/>
              <a:defRPr sz="1300"/>
            </a:lvl1pPr>
            <a:lvl2pPr marL="409655" indent="0">
              <a:buNone/>
              <a:defRPr sz="1100"/>
            </a:lvl2pPr>
            <a:lvl3pPr marL="819308" indent="0">
              <a:buNone/>
              <a:defRPr sz="900"/>
            </a:lvl3pPr>
            <a:lvl4pPr marL="1228964" indent="0">
              <a:buNone/>
              <a:defRPr sz="800"/>
            </a:lvl4pPr>
            <a:lvl5pPr marL="1638615" indent="0">
              <a:buNone/>
              <a:defRPr sz="800"/>
            </a:lvl5pPr>
            <a:lvl6pPr marL="2048268" indent="0">
              <a:buNone/>
              <a:defRPr sz="800"/>
            </a:lvl6pPr>
            <a:lvl7pPr marL="2457924" indent="0">
              <a:buNone/>
              <a:defRPr sz="800"/>
            </a:lvl7pPr>
            <a:lvl8pPr marL="2867575" indent="0">
              <a:buNone/>
              <a:defRPr sz="800"/>
            </a:lvl8pPr>
            <a:lvl9pPr marL="327722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46267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61" y="4800327"/>
            <a:ext cx="5486977" cy="567297"/>
          </a:xfrm>
          <a:prstGeom prst="rect">
            <a:avLst/>
          </a:prstGeom>
        </p:spPr>
        <p:txBody>
          <a:bodyPr lIns="81929" tIns="40965" rIns="81929" bIns="40965"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61" y="612124"/>
            <a:ext cx="5486977" cy="4115360"/>
          </a:xfrm>
          <a:prstGeom prst="rect">
            <a:avLst/>
          </a:prstGeom>
        </p:spPr>
        <p:txBody>
          <a:bodyPr lIns="81929" tIns="40965" rIns="81929" bIns="40965"/>
          <a:lstStyle>
            <a:lvl1pPr marL="0" indent="0">
              <a:buNone/>
              <a:defRPr sz="2900"/>
            </a:lvl1pPr>
            <a:lvl2pPr marL="409655" indent="0">
              <a:buNone/>
              <a:defRPr sz="2500"/>
            </a:lvl2pPr>
            <a:lvl3pPr marL="819308" indent="0">
              <a:buNone/>
              <a:defRPr sz="2200"/>
            </a:lvl3pPr>
            <a:lvl4pPr marL="1228964" indent="0">
              <a:buNone/>
              <a:defRPr sz="1800"/>
            </a:lvl4pPr>
            <a:lvl5pPr marL="1638615" indent="0">
              <a:buNone/>
              <a:defRPr sz="1800"/>
            </a:lvl5pPr>
            <a:lvl6pPr marL="2048268" indent="0">
              <a:buNone/>
              <a:defRPr sz="1800"/>
            </a:lvl6pPr>
            <a:lvl7pPr marL="2457924" indent="0">
              <a:buNone/>
              <a:defRPr sz="1800"/>
            </a:lvl7pPr>
            <a:lvl8pPr marL="2867575" indent="0">
              <a:buNone/>
              <a:defRPr sz="1800"/>
            </a:lvl8pPr>
            <a:lvl9pPr marL="3277229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61" y="5367618"/>
            <a:ext cx="5486977" cy="804022"/>
          </a:xfrm>
          <a:prstGeom prst="rect">
            <a:avLst/>
          </a:prstGeom>
        </p:spPr>
        <p:txBody>
          <a:bodyPr lIns="81929" tIns="40965" rIns="81929" bIns="40965"/>
          <a:lstStyle>
            <a:lvl1pPr marL="0" indent="0">
              <a:buNone/>
              <a:defRPr sz="1300"/>
            </a:lvl1pPr>
            <a:lvl2pPr marL="409655" indent="0">
              <a:buNone/>
              <a:defRPr sz="1100"/>
            </a:lvl2pPr>
            <a:lvl3pPr marL="819308" indent="0">
              <a:buNone/>
              <a:defRPr sz="900"/>
            </a:lvl3pPr>
            <a:lvl4pPr marL="1228964" indent="0">
              <a:buNone/>
              <a:defRPr sz="800"/>
            </a:lvl4pPr>
            <a:lvl5pPr marL="1638615" indent="0">
              <a:buNone/>
              <a:defRPr sz="800"/>
            </a:lvl5pPr>
            <a:lvl6pPr marL="2048268" indent="0">
              <a:buNone/>
              <a:defRPr sz="800"/>
            </a:lvl6pPr>
            <a:lvl7pPr marL="2457924" indent="0">
              <a:buNone/>
              <a:defRPr sz="800"/>
            </a:lvl7pPr>
            <a:lvl8pPr marL="2867575" indent="0">
              <a:buNone/>
              <a:defRPr sz="800"/>
            </a:lvl8pPr>
            <a:lvl9pPr marL="327722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64391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06" y="274544"/>
            <a:ext cx="8229023" cy="1143000"/>
          </a:xfrm>
          <a:prstGeom prst="rect">
            <a:avLst/>
          </a:prstGeom>
        </p:spPr>
        <p:txBody>
          <a:bodyPr lIns="81929" tIns="40965" rIns="81929" bIns="4096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506" y="1599640"/>
            <a:ext cx="8229023" cy="4527176"/>
          </a:xfrm>
          <a:prstGeom prst="rect">
            <a:avLst/>
          </a:prstGeom>
        </p:spPr>
        <p:txBody>
          <a:bodyPr vert="eaVert" lIns="81929" tIns="40965" rIns="81929" bIns="4096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87343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006" y="274545"/>
            <a:ext cx="2056535" cy="5852272"/>
          </a:xfrm>
          <a:prstGeom prst="rect">
            <a:avLst/>
          </a:prstGeom>
        </p:spPr>
        <p:txBody>
          <a:bodyPr vert="eaVert" lIns="81929" tIns="40965" rIns="81929" bIns="4096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518" y="274545"/>
            <a:ext cx="6033943" cy="5852272"/>
          </a:xfrm>
          <a:prstGeom prst="rect">
            <a:avLst/>
          </a:prstGeom>
        </p:spPr>
        <p:txBody>
          <a:bodyPr vert="eaVert" lIns="81929" tIns="40965" rIns="81929" bIns="4096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47092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FCF9F6-CFDB-4560-B9F5-DBCCBA5D87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6E413-E858-456D-815B-BC12E9C77967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CC7DBD-CBD2-4DAB-BE76-DF241EBC0B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7142CC-5749-4B69-ABBC-C23DA6F8EA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4EACC-BE71-4889-9BA7-1BBCCA278B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33915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A5AACB-7EE3-42A1-B52F-BC068317AE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D9764-7980-44A8-AA8B-87F68F36E6DB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0B4A11-0404-41C0-8501-10FB03E842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43D3E9-8BFD-4A01-99A4-607EA2095F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6728B-1432-442C-913D-E17E836C4E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91207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721983-2A1E-44FA-9953-1160F0B3A0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B9FEA-4314-4090-8876-F65F55BCEA24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7484A1-C19E-42AF-AF9C-47229D8110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0C1580-EE36-4320-871D-839522020C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019D7-D883-4799-85F5-EED7BC3DE0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79965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3067AB-73B3-485F-BA13-70EE03067A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8B6-AB5A-461D-BD24-13E19CE64B76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45AD57-8B7F-4B2C-827C-F46E24BBD3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D4E257-C95E-49F9-BCAE-40EE4A5D78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1AB87-25A8-429D-A7C1-B77A64FC92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78004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3EE95A5-871C-4DA0-9204-2A0A600F1C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FC49D-A34A-46C0-BC99-22161D8BB71A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3D397F5-EC52-4069-9FB2-6E02E7E9B3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08AC6AA-790B-4535-AA10-2828B63749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9940B-69B2-4D10-8B0D-A327BC461F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17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422AE2-049C-4B2D-A4A2-5E9C1C35B9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4F8B7C-49DF-4768-A3D7-5F7281D39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EC03A0-B1D4-4E48-B8EA-65A7C7C8C8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6B6D1-3634-40F8-9BDB-EA27C0503E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01248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F386F98-51A9-40A1-A08C-37AA44E52D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B84AB-7F51-4849-BC6C-98F350737865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F029EEE-4F51-4BF0-BEE1-A4B07927C1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7C64308-8BD7-4DC0-99A7-67480F1DA1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59131-FEA6-423B-A6E9-216ACA1191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88315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510E3F0-3ED9-433C-93BF-56700D940A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418F6-2E33-4D13-8212-616BD3DD0B55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DC07FA6-2C44-4970-A698-105A5D439D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9A83389-5464-4686-8B56-666C7703EB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E0014-4B1C-4D87-B326-438C775E5F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7691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0F9D8D-276E-4F59-B9BC-909EB6D13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AD65A-2FC2-4915-AEF3-2DDB2217533E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E9DB85-5C2F-4651-971C-08ABE6F071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428565-60D2-40DE-A72D-6CE4668B87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BB034-213A-43B5-8E1A-0ABBADCD80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8580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A83662-9971-44DD-A498-67C1AB667D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22794-9B50-45D3-8B5D-A1BD1F042827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198E2A-445C-4774-AFFE-C714D41028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D1A972-056C-4218-A0AE-DD2D288219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23285-CED0-492C-BDBF-F617992086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66380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1023D0-98FA-4CEE-81FC-73D694A800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ECCE9-C647-4D3F-A1D8-57AC44C5B40D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875DD5-55EB-43BD-B88A-35C079C48B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993344-C3A0-4D91-92AF-D792D5E5CF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A1BFE-5674-4132-82E1-E42EBB6ECF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83757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917526-1D0A-45CA-B59B-052EE46C5D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0B656-55EA-4C3B-97BC-5EE6BA87C591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C136B5-5D3B-4FDC-B6FD-4B96779353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9AB7DB-3D6D-400B-97EF-4C411C889A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359AC-7219-4FB5-B5DF-1A700FC4B3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29804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DF6062-3E79-47AF-894D-6D9BB51012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8ABD3C-A64A-4397-B1E7-7AC50819EB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934E0B-DDD2-4E1D-96B7-8E24D81BC4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F7506-4516-4CED-A454-A2A2E7A15A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27440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8A18D3-F4C5-4565-B9C5-9E40EE125A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20BA63-6191-4874-8425-6583126A5B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52BD1A-8448-4B07-AB5B-0F679CA9CC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E7220-337A-453C-AE08-DE9237D9AB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10571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1BA320-628E-4BF5-B1DE-710E97023A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AE09D1-AEF4-4B31-9111-A0E31DE394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6CBF67-C3EE-44AC-A253-3C1BF51A7A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63EC3-DFBA-43FA-BE54-954F7794EE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58922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5277F8-B608-4E15-84F3-73B82D26B2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AC63A7-24D9-4EEE-B6CF-2043C41374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151ABA-14EC-464E-AFB1-719820A8E8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8E402-5EA5-4DCB-8B3D-C5C9CC5C2B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9364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8" indent="0">
              <a:buNone/>
              <a:defRPr sz="2000" b="1"/>
            </a:lvl2pPr>
            <a:lvl3pPr marL="912979" indent="0">
              <a:buNone/>
              <a:defRPr sz="1800" b="1"/>
            </a:lvl3pPr>
            <a:lvl4pPr marL="1369470" indent="0">
              <a:buNone/>
              <a:defRPr sz="1600" b="1"/>
            </a:lvl4pPr>
            <a:lvl5pPr marL="1825958" indent="0">
              <a:buNone/>
              <a:defRPr sz="1600" b="1"/>
            </a:lvl5pPr>
            <a:lvl6pPr marL="2282449" indent="0">
              <a:buNone/>
              <a:defRPr sz="1600" b="1"/>
            </a:lvl6pPr>
            <a:lvl7pPr marL="2738938" indent="0">
              <a:buNone/>
              <a:defRPr sz="1600" b="1"/>
            </a:lvl7pPr>
            <a:lvl8pPr marL="3195420" indent="0">
              <a:buNone/>
              <a:defRPr sz="1600" b="1"/>
            </a:lvl8pPr>
            <a:lvl9pPr marL="365191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8" indent="0">
              <a:buNone/>
              <a:defRPr sz="2000" b="1"/>
            </a:lvl2pPr>
            <a:lvl3pPr marL="912979" indent="0">
              <a:buNone/>
              <a:defRPr sz="1800" b="1"/>
            </a:lvl3pPr>
            <a:lvl4pPr marL="1369470" indent="0">
              <a:buNone/>
              <a:defRPr sz="1600" b="1"/>
            </a:lvl4pPr>
            <a:lvl5pPr marL="1825958" indent="0">
              <a:buNone/>
              <a:defRPr sz="1600" b="1"/>
            </a:lvl5pPr>
            <a:lvl6pPr marL="2282449" indent="0">
              <a:buNone/>
              <a:defRPr sz="1600" b="1"/>
            </a:lvl6pPr>
            <a:lvl7pPr marL="2738938" indent="0">
              <a:buNone/>
              <a:defRPr sz="1600" b="1"/>
            </a:lvl7pPr>
            <a:lvl8pPr marL="3195420" indent="0">
              <a:buNone/>
              <a:defRPr sz="1600" b="1"/>
            </a:lvl8pPr>
            <a:lvl9pPr marL="365191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CF8F4F6-AC12-48D9-8F8C-14B82412CA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30857F5-A22A-473F-A726-6B75FE6E17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35EF77C-9206-45E0-814C-7D338AD742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25730-DF7A-4BA9-BF1A-DACD4D78F3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81492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AB5AABD-9573-4E77-B7EF-0139217D30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1C59559-D7CB-4F0E-89B2-372FDE906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6EED4D4-103B-409F-9D8F-C513A5400B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D1D75-D587-403F-AD39-F4D7ED05DF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08469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23B215E-5B2B-424D-B8D2-6C2CAD300B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438C50E-684D-4B26-AD1E-6F61587B83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9F6F329-8177-4145-8287-04B19EFED4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EEE5A-3C05-46A4-983F-79AFEE53AD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74825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E5242D2-D02D-4CCD-8719-FAE97F47F7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B5477CF-AE3B-4379-AFA1-6BC10DBC2D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E67E2C1-E2CC-47E5-929C-F3FC682A48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77B8F-F6A1-4C9F-98CF-A6F5B59B79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14592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5E71C5-EDD7-4F08-9BA3-C854498998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792D93-C3E6-4CE4-B47B-03B06756AF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B5454D-05F4-4684-8134-6E4BC186C5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49849-0EBB-46DD-A3AF-872090DEE7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65867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54CB1C-9D60-4A3B-9B19-0CA6E8F234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DFD7B8-1336-4B62-8AFF-44BC136966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32A966-A14F-41B3-8BD5-BAC437029A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A0B6F-54C8-46C9-8BA5-F99864F8C7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81198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E81621-7F33-475D-BB32-CD3E01F27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3CE978-BE90-4F41-9CDC-7AB772AE4E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B2A131-E9C2-4100-AFFF-C290A76C13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31E8E-553D-445D-83BE-427AEC05CA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2537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F2780A-C782-408C-B09F-55FC4BA7F2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5F485-8DE2-4EBC-8BC7-0456E9B957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E2F94C-9475-4E6E-8D5B-413C2B2034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7C0F0-9A35-401A-9263-D3A2686D56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22871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14A435-5E50-4F86-8F57-6AB40EABDB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02657-FDFA-4D0E-9B1D-4045C8FE0B1E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67FD52-BB97-4694-BB91-A079A88C1E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F8DE28-E198-4C57-B9B0-F094A797D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F4C14-FC58-4F22-A143-0317743417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12372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E754AA-6D5A-4C2C-A095-DA602D3FBE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31C31-472B-4ED5-80D4-A4ABFB074809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403F7C-541E-4A68-A578-C1B92D7DBF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C93937-ED41-49FD-94E6-DEE381768D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2E70B-6E29-4399-AAA9-D706D7256A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1583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ED9F81E-9ED7-400A-9A66-4C65B6E988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AD6E6-7595-4727-B052-48E9F787E897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8557A9-409E-4EEE-AB61-3CC50F56D9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0016EA-9B71-4541-9781-8D74727B91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3ED43-C3DB-4CF7-AABE-93BD4869DB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0658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A7109C9-26C1-416F-BDDF-D287C286E2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CC91518-07FF-4A0D-9789-6F504D82E8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D1A1512-10D1-4307-9F8D-B7AD990CFB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17CAC-F574-4216-9354-90E1022C78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41367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880696-B1E6-4DC9-9162-57CAB71D5D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36AFF-35C9-4834-AA85-8E418FD4225A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E60A6A-44C0-46B1-AD8E-F1B3A5FE6D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A5EA3D-C7D7-49C6-A66C-EC17E7CCC1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29E1E-C72D-46B7-A5F1-BFAA555C20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15237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F6A2B80-DDB4-4A6E-829E-A0681B1331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FB292-CEB9-46E8-84F7-821D5BAC3327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5513B99-4B9F-45D2-8FFB-B6FF602701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4344710-B474-4281-A7ED-34AA6B270D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CF752-C3D0-441F-9EE7-C6044238E5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44532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3240ADF-A63C-423E-945B-74F2E2AA59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B30BE-8D89-4912-8332-BB94603AA8F5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60FDAB4-0316-46F7-AAF2-CA590C52B7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63A0998-EC69-42A7-B67D-E6022F5049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8BE5F-91F0-4A0B-BD77-938DB27811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51848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E16A377-C15B-4160-9093-0094E9B6CA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C92E2-E62D-4D70-862B-507F8FE6FAFA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045355D-4C6D-4EC8-92BF-5B7BABA4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B31E9E0-2F9C-43DC-8E4F-6189B91916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70B91-A862-413C-B840-141084D59D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42827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F40DC7-8E2A-4242-8339-481F4B462C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F3258-A310-4B98-867D-D342B5F812E6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3583A3-1405-4731-9592-EC4B82A24A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FBA9EE-B9B6-4545-9595-D49D37C901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BAA80-C3B6-4732-A675-3EEBB69908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36894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1C418C-2203-484C-AA7C-6EC6F5154D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A280D-A176-4FED-B0FE-67CE01818BDD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3C553E-757C-4030-B403-9126B9F1BF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7DE7C4-62FB-4E74-8A12-777C24CB46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F6A35-EE25-42FD-91A6-A920AB4621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8820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CCE5B5-D91A-482B-BFFB-C708511E36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050EA-8793-40D5-B8BB-86903DADF579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38BE5A-304C-4E88-8E52-3602E44C7A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D52883-4A65-419A-84B4-D0F8FD9355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C9FB1-6FAB-42E5-9B44-DBD25F104C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2322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060699-B639-49FC-AE88-8828CE1AD9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48EB9-C241-4D39-922B-5165AAB8A957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3514F0-B1AC-495F-BAE5-43A96DB8BF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A16A76-2E5E-4ED6-9041-C95546B99F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BDD74-A168-4C9C-A1C0-90D2DEDA3E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50211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606AFD-BD17-4C2E-A579-FF01DE3463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6F916F-2105-4FEF-95AC-C64842DC17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80C938-B778-4A28-9675-9E1BD08A42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BC4AD-B644-4706-B7DD-30BC46A92A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19223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4D1F15-080A-4E75-8927-E8E0F24F4F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97A059-36EF-4734-9E64-4DC7D1E5DF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01869E-5701-49C4-9453-DA2EF147A5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78385-D0D8-407F-84CB-C31B46739E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2996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F672C6B-7031-4F98-A2F2-DD4A760B8C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F4E6C43-C116-4DB6-97FC-338676AA22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6BB209B-113F-4E3A-BF3B-87BAA81169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4272D-4122-4393-9DCE-65629FFF44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92496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875357-5C37-439F-AA90-798D121B64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98C8AD-910E-4CAC-86AD-E77D53BC7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B9C08D-733B-490F-BB54-795536129A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93FFA-C515-432C-BAC4-3EC79B6228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80296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97DF64-0CAC-4325-AF7F-23F8E4C09F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E192A4-4DCE-47DB-9A87-15D5DA856A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B8364E-C52C-47AF-BF33-2EA4E62DD5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1BB76-690C-4BD7-B852-130EEA2253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27374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D2F0572-7366-4270-93A4-2256D20A36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955D96D-8584-41B8-952A-E76217AECC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11C703C-00D3-4AB2-98A4-2B97BAB39C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D9BE7-007F-4843-8DC8-93EE0F35FB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67233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F4825EA-455F-45F0-87C4-C5ED2BA8BA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22D1A16-53E7-49AB-93DC-7C1BB1724E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79F3DA0-5F81-40E6-BA60-07B0EF3410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0EBFD-29D0-4D7E-BDCC-534D8A6AD7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38074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D407921-0222-45D3-A804-33AF37F111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625658C-B0A6-4C69-8C5E-1BF867BF3F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F913C3E-4CBC-487D-83C0-5322F5688C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24B6A-BC21-45B3-AD91-DCF270BA00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94620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470EB5-C9D6-44A3-829F-0BB5BCEEA3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752A38-D749-4B06-9B50-D26DCF1AAD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680DF7-4790-4174-A38D-0EEBCFBBB1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035ED-1BC0-4CFE-B069-65BCD92C1C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70002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33E14F-AA1B-47FE-9735-EFDC941868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7F88F7-736B-4F36-A861-8DEF36C555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3D572C-AB84-45FF-8A4B-61C352848A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6C937-3704-499C-A839-205D20B54D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07376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FF3183-AAEC-41F9-932C-EBD7EF61FB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D7ACD1-3B81-4818-92F1-80D3B83877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20DCCC-DD4A-4E72-881D-CF5CBAB8A8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BFFF5-0AAA-4B5E-A5DD-098732AFB8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26730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F38F3A-C7B6-4FF1-B5F1-954F4639C7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FD2D35-90AB-48CF-8F0E-C0BA31FBED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623DEE1-A3B0-4D04-9A74-CA124AA0BD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4F19D-84A9-41CD-8DCD-B892C3AC14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9972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2B0B5E-E0DC-4BFC-ACC9-F2938FA44A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1C0CC9-B330-4E34-A15E-2342234BBA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A9D618-F4A5-4061-A532-F563A41602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9C311-E1C7-4877-87B9-9171A0363E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5574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07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1" y="143511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88" indent="0">
              <a:buNone/>
              <a:defRPr sz="1200"/>
            </a:lvl2pPr>
            <a:lvl3pPr marL="912979" indent="0">
              <a:buNone/>
              <a:defRPr sz="1000"/>
            </a:lvl3pPr>
            <a:lvl4pPr marL="1369470" indent="0">
              <a:buNone/>
              <a:defRPr sz="900"/>
            </a:lvl4pPr>
            <a:lvl5pPr marL="1825958" indent="0">
              <a:buNone/>
              <a:defRPr sz="900"/>
            </a:lvl5pPr>
            <a:lvl6pPr marL="2282449" indent="0">
              <a:buNone/>
              <a:defRPr sz="900"/>
            </a:lvl6pPr>
            <a:lvl7pPr marL="2738938" indent="0">
              <a:buNone/>
              <a:defRPr sz="900"/>
            </a:lvl7pPr>
            <a:lvl8pPr marL="3195420" indent="0">
              <a:buNone/>
              <a:defRPr sz="900"/>
            </a:lvl8pPr>
            <a:lvl9pPr marL="365191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F6A0FC-9877-497D-A37F-8778E6441E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B34842-1E1E-489D-A95E-EA9430B786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876917-B173-4649-BA02-841F05B99A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42E58-6A91-466C-820D-1177B3391F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2476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B78DB4-BA2B-4D4C-8C08-BAFCCB8758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A12687-3CDC-43AE-B55A-BC42E189E6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D9AD3F-15BF-4600-8B32-D643A785AD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09431-ECEF-417C-8CCA-5F2E0C461E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04129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FAADE4-9B6A-410C-88AE-E5B21F1D5A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C28233-AEFB-4A65-9A58-575B8BB6E7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B89BA6-851C-4183-980C-DAD976467A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3AA8D-470D-4C60-864D-ED1151719A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16138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8F2A5A-6C70-4259-B419-22E7D5983D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46A140-EC2B-4A4A-ABBC-7876E3CD63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D277DD-59FE-411B-84E8-ED6A151280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479AA-1D9D-40DF-8E3F-E4A3AC8700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5157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DECDFC8-69DF-4726-BE62-E8632BA398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0176B74-2289-47EE-9B61-4CC995DAFB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C56EB0A-5D39-42D1-8F70-946B4F24AB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E7609-3D39-40A3-B582-3EF97ECCBA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83970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22A3461-B866-470D-B659-D93521308E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7271B62-678E-4CC2-97AA-75BD789028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5FFFBC7-86CF-41CC-9A1B-A4CCEA3F9C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8A585-65A9-4D1C-8D94-A4B012E6E2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59056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FB40E24-0306-43E3-9175-092479187A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738502B-CC60-4538-8211-A585ACD53B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F8A438F-EBBD-40D5-B0EA-12280826EE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F2953-BCFA-46A3-8637-018A670687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3871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0B5C67-5BAB-4C0B-9774-28465DACC2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BEAEC3-1101-497A-8CBC-36D01B0188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45EA63-9641-4211-A20A-C0CABBD888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8AC68-4C20-4F60-9A0E-74641730E6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83430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58D1A5-C301-45FB-92F9-44274C9BF5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7CBA91-A460-4101-B4E2-6C0C865434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E43A93-E372-4AAF-9B8E-4F58D8832B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9C8B5-E821-4658-97A2-7AF083519A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1116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D4EEEF-09AE-42D4-BFF7-6332F19B6E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4E90E8-FB3B-4ECB-9FD1-AA64001746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6C8C8E-2F6F-4AFD-90AF-30CABB5E00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9A9B5-2ED6-438F-9775-D2EE24652C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04240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9B3A74-A288-4C79-96B4-194D7003E3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DA574B-8870-46DA-8DD4-1CFBD495AB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B06D2C-FBD9-4AC0-A865-9E752E6810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A7BBF-8E72-4DB5-8A54-CF74BA3058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4486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88" indent="0">
              <a:buNone/>
              <a:defRPr sz="2800"/>
            </a:lvl2pPr>
            <a:lvl3pPr marL="912979" indent="0">
              <a:buNone/>
              <a:defRPr sz="2400"/>
            </a:lvl3pPr>
            <a:lvl4pPr marL="1369470" indent="0">
              <a:buNone/>
              <a:defRPr sz="2000"/>
            </a:lvl4pPr>
            <a:lvl5pPr marL="1825958" indent="0">
              <a:buNone/>
              <a:defRPr sz="2000"/>
            </a:lvl5pPr>
            <a:lvl6pPr marL="2282449" indent="0">
              <a:buNone/>
              <a:defRPr sz="2000"/>
            </a:lvl6pPr>
            <a:lvl7pPr marL="2738938" indent="0">
              <a:buNone/>
              <a:defRPr sz="2000"/>
            </a:lvl7pPr>
            <a:lvl8pPr marL="3195420" indent="0">
              <a:buNone/>
              <a:defRPr sz="2000"/>
            </a:lvl8pPr>
            <a:lvl9pPr marL="365191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88" indent="0">
              <a:buNone/>
              <a:defRPr sz="1200"/>
            </a:lvl2pPr>
            <a:lvl3pPr marL="912979" indent="0">
              <a:buNone/>
              <a:defRPr sz="1000"/>
            </a:lvl3pPr>
            <a:lvl4pPr marL="1369470" indent="0">
              <a:buNone/>
              <a:defRPr sz="900"/>
            </a:lvl4pPr>
            <a:lvl5pPr marL="1825958" indent="0">
              <a:buNone/>
              <a:defRPr sz="900"/>
            </a:lvl5pPr>
            <a:lvl6pPr marL="2282449" indent="0">
              <a:buNone/>
              <a:defRPr sz="900"/>
            </a:lvl6pPr>
            <a:lvl7pPr marL="2738938" indent="0">
              <a:buNone/>
              <a:defRPr sz="900"/>
            </a:lvl7pPr>
            <a:lvl8pPr marL="3195420" indent="0">
              <a:buNone/>
              <a:defRPr sz="900"/>
            </a:lvl8pPr>
            <a:lvl9pPr marL="365191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71914E-BD1D-4C19-A94D-42B865FC63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CF2EB8-E041-417D-82A8-62E24D5D26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8AD660-A202-441C-9A6E-990F227C97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F852C-3FBF-4F0C-A110-06A5499A4B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638129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83AC61A-B9C3-4FE5-A4B9-32BE568936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A7C8DBD-173D-412D-AC97-AA540772AE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4131DE0-A7CF-4333-9A54-19EB1EB296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93B5E-ED30-4499-83A3-8B3A2940CD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58209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F9142A-C9B3-42AE-8061-050316A13C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6AC37-18C1-4B77-9563-6B8C32C7EA4F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58C289-717C-4B23-B044-4890E7DD6F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915BC1-C439-4B5E-BA79-884D595243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4190B-DF69-4917-8511-7ED786EAF5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86567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F89D33-05C5-4229-A4B4-B0867A9E23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F3E60-1E52-4C2C-B44C-703B4D472329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F7F81D-7C7C-4716-B2AD-0C7175A48D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0F1109-9AE8-4E00-8E46-970A749EFA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D2AEB-A809-42DD-B027-BAA5709591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46039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B8B884-D9D0-49CE-9D9F-4C517C8CD8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09B9F-D775-4CA7-90D1-89AA2C157800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24291D-530A-4EB7-89EC-D0BB395923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D14643-D973-41DC-996A-2CE6687BF8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5B533-2ED6-47DD-8F3A-426FAD49F9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920245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AC908B-5874-442F-8ABC-F31EDB91A8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A4688-4811-4E4F-AC42-417DD5E87AC2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7C9E79-923A-4792-999C-A5626CD7B3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087DEB-99FC-4EC3-A909-3D08F63A24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AE904-0961-4D8F-BEE7-27EBDD633B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49695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6B65A54-67C1-4B2A-9BC1-9B1259117B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DFFC0-1FF6-4921-8BA3-89C9ADFF0DB7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B974B28-F8D8-4183-8E88-070F8C057A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1B4F61F-0A12-4746-BA50-08116ABC2A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A5304-590B-439F-8767-9237D0C3E9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260362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ACB2686-8F61-49B5-BB74-7AEFAB9CA9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C367CE-2168-4F17-B031-80F2EBF2C9B1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F7F2506-1949-4000-881C-D80EFFFA3E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D3B5857-44DC-4B58-8DA5-524240BB1B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7F28C-0206-41F2-9A20-8DC90F3E09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490799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933FC7C-268A-474D-B827-C5481E0672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17447-7DEA-489D-86CE-8ED3F51AE342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17775F0-CD3D-4AF7-8F42-326FFE5132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D642A5B-9B11-4DF3-A14D-E4880A87C7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A8F28-E21E-4FC5-A59B-F0166AD72A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88717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7CC09E-622A-42C0-A900-1824E7E352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F30B1-B007-498D-80CB-92CD9B6F10E8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662BA6-C3D0-420C-ABE4-D49F6D12BC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5457E4-036F-4CE6-8736-3E3D1527CB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3A2F8-F6AD-40B9-8800-D7C53421DA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42310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96CD9F-F82C-4486-A555-4716048FA8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086C4-688A-46A3-8780-E32A9FE6A7F7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0FDD5C-3B49-4A5D-9374-DCB463DD1A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3092E5-F0C5-487D-9001-CD80660833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D759C-3114-4260-8919-2AC4491BD3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8925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8.xml"/><Relationship Id="rId10" Type="http://schemas.openxmlformats.org/officeDocument/2006/relationships/image" Target="../media/image1.tiff"/><Relationship Id="rId4" Type="http://schemas.openxmlformats.org/officeDocument/2006/relationships/slideLayout" Target="../slideLayouts/slideLayout217.xml"/><Relationship Id="rId9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777C3B7-13FE-4567-9F00-6EB26F12CD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1" tIns="45648" rIns="91291" bIns="456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1A310A2-8145-4591-9242-663FC85071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F2DC9B8-4B52-44FC-AF3B-32BD61D8318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28608C1-DF77-4A4A-B737-8138B9BC0A3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9587FFA-954C-4F4E-8E55-650FA592CC8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F3841FC-9B86-43D6-A733-BAE474CA6B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14" r:id="rId1"/>
    <p:sldLayoutId id="2147486415" r:id="rId2"/>
    <p:sldLayoutId id="2147486416" r:id="rId3"/>
    <p:sldLayoutId id="2147486417" r:id="rId4"/>
    <p:sldLayoutId id="2147486418" r:id="rId5"/>
    <p:sldLayoutId id="2147486419" r:id="rId6"/>
    <p:sldLayoutId id="2147486420" r:id="rId7"/>
    <p:sldLayoutId id="2147486421" r:id="rId8"/>
    <p:sldLayoutId id="2147486422" r:id="rId9"/>
    <p:sldLayoutId id="2147486423" r:id="rId10"/>
    <p:sldLayoutId id="21474864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64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2979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6947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595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9825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25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2638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0692" indent="-22824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7183" indent="-22824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3673" indent="-22824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0162" indent="-22824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7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2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16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2">
            <a:extLst>
              <a:ext uri="{FF2B5EF4-FFF2-40B4-BE49-F238E27FC236}">
                <a16:creationId xmlns:a16="http://schemas.microsoft.com/office/drawing/2014/main" id="{8DF3FFDC-626A-4CD8-B7F2-447520C4234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ED36226-FFC2-4ACD-8C0B-C80180C3B369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844803" name="Rectangle 3">
            <a:extLst>
              <a:ext uri="{FF2B5EF4-FFF2-40B4-BE49-F238E27FC236}">
                <a16:creationId xmlns:a16="http://schemas.microsoft.com/office/drawing/2014/main" id="{BF3A22FF-CD19-469D-81F5-AC6F658052A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FD77DE3F-9187-4E74-A399-C309C206FA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25604" name="Group 4">
            <a:extLst>
              <a:ext uri="{FF2B5EF4-FFF2-40B4-BE49-F238E27FC236}">
                <a16:creationId xmlns:a16="http://schemas.microsoft.com/office/drawing/2014/main" id="{8CCD56A8-679C-4B77-998C-59C38FF63FA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25608" name="Group 5">
              <a:extLst>
                <a:ext uri="{FF2B5EF4-FFF2-40B4-BE49-F238E27FC236}">
                  <a16:creationId xmlns:a16="http://schemas.microsoft.com/office/drawing/2014/main" id="{C598ACD3-3785-4ADD-8C5F-665D168A5B6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44806" name="Freeform 6">
                <a:extLst>
                  <a:ext uri="{FF2B5EF4-FFF2-40B4-BE49-F238E27FC236}">
                    <a16:creationId xmlns:a16="http://schemas.microsoft.com/office/drawing/2014/main" id="{8AE3B0F1-7553-4FAC-AB3D-4B111EC9A84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44807" name="Freeform 7">
                <a:extLst>
                  <a:ext uri="{FF2B5EF4-FFF2-40B4-BE49-F238E27FC236}">
                    <a16:creationId xmlns:a16="http://schemas.microsoft.com/office/drawing/2014/main" id="{282DD59C-B264-41C6-BED9-FC8F6F30E51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44808" name="Freeform 8">
                <a:extLst>
                  <a:ext uri="{FF2B5EF4-FFF2-40B4-BE49-F238E27FC236}">
                    <a16:creationId xmlns:a16="http://schemas.microsoft.com/office/drawing/2014/main" id="{6DAF56D4-0D0D-45A8-8E38-D2FED122163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14" name="Freeform 9">
                <a:extLst>
                  <a:ext uri="{FF2B5EF4-FFF2-40B4-BE49-F238E27FC236}">
                    <a16:creationId xmlns:a16="http://schemas.microsoft.com/office/drawing/2014/main" id="{7D9EA0B4-384C-4C58-AE9B-D9CE784349A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810" name="Freeform 10">
                <a:extLst>
                  <a:ext uri="{FF2B5EF4-FFF2-40B4-BE49-F238E27FC236}">
                    <a16:creationId xmlns:a16="http://schemas.microsoft.com/office/drawing/2014/main" id="{E9E4FC2C-2A98-491A-A560-7A99AAABE7D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844811" name="Freeform 11">
              <a:extLst>
                <a:ext uri="{FF2B5EF4-FFF2-40B4-BE49-F238E27FC236}">
                  <a16:creationId xmlns:a16="http://schemas.microsoft.com/office/drawing/2014/main" id="{EC70A316-2B72-4159-93D3-B9431EA8C93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610" name="Freeform 12">
              <a:extLst>
                <a:ext uri="{FF2B5EF4-FFF2-40B4-BE49-F238E27FC236}">
                  <a16:creationId xmlns:a16="http://schemas.microsoft.com/office/drawing/2014/main" id="{93389D7F-98D1-406C-A058-F00B745AB9E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4813" name="Rectangle 13">
            <a:extLst>
              <a:ext uri="{FF2B5EF4-FFF2-40B4-BE49-F238E27FC236}">
                <a16:creationId xmlns:a16="http://schemas.microsoft.com/office/drawing/2014/main" id="{B8680676-B688-403B-96E1-495C6662EEE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44814" name="Rectangle 14">
            <a:extLst>
              <a:ext uri="{FF2B5EF4-FFF2-40B4-BE49-F238E27FC236}">
                <a16:creationId xmlns:a16="http://schemas.microsoft.com/office/drawing/2014/main" id="{C38E309C-B18D-471D-A3DC-D1E6CED0DE3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44815" name="Rectangle 15">
            <a:extLst>
              <a:ext uri="{FF2B5EF4-FFF2-40B4-BE49-F238E27FC236}">
                <a16:creationId xmlns:a16="http://schemas.microsoft.com/office/drawing/2014/main" id="{6E48C7A9-4335-4F46-9B42-1EE2E0221E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790" r:id="rId1"/>
    <p:sldLayoutId id="2147486570" r:id="rId2"/>
    <p:sldLayoutId id="2147486571" r:id="rId3"/>
    <p:sldLayoutId id="2147486572" r:id="rId4"/>
    <p:sldLayoutId id="2147486573" r:id="rId5"/>
    <p:sldLayoutId id="2147486574" r:id="rId6"/>
    <p:sldLayoutId id="2147486575" r:id="rId7"/>
    <p:sldLayoutId id="2147486576" r:id="rId8"/>
    <p:sldLayoutId id="2147486577" r:id="rId9"/>
    <p:sldLayoutId id="2147486578" r:id="rId10"/>
    <p:sldLayoutId id="21474865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713CDD3D-B474-4DBD-9AEF-C1DFB53358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9C71BB50-9DDA-4AC1-8839-CA25C17C96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971A7B1-6422-4A69-840A-7E51376542F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C4843B3-C23C-419D-93EE-8D4ED1026B5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BF9163B-10B8-4617-94D4-54F6F677B2D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CE2C89AD-1BEB-4624-A717-1E6468603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92" r:id="rId1"/>
    <p:sldLayoutId id="2147486593" r:id="rId2"/>
    <p:sldLayoutId id="2147486594" r:id="rId3"/>
    <p:sldLayoutId id="2147486595" r:id="rId4"/>
    <p:sldLayoutId id="2147486596" r:id="rId5"/>
    <p:sldLayoutId id="2147486597" r:id="rId6"/>
    <p:sldLayoutId id="2147486598" r:id="rId7"/>
    <p:sldLayoutId id="2147486599" r:id="rId8"/>
    <p:sldLayoutId id="2147486600" r:id="rId9"/>
    <p:sldLayoutId id="2147486601" r:id="rId10"/>
    <p:sldLayoutId id="21474866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>
            <a:extLst>
              <a:ext uri="{FF2B5EF4-FFF2-40B4-BE49-F238E27FC236}">
                <a16:creationId xmlns:a16="http://schemas.microsoft.com/office/drawing/2014/main" id="{47C3FD08-CB35-40F6-B928-064D51FF3156}"/>
              </a:ext>
            </a:extLst>
          </p:cNvPr>
          <p:cNvSpPr txBox="1">
            <a:spLocks/>
          </p:cNvSpPr>
          <p:nvPr/>
        </p:nvSpPr>
        <p:spPr bwMode="auto">
          <a:xfrm>
            <a:off x="1905000" y="64008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lIns="91380" tIns="45692" rIns="91380" bIns="45692" anchor="ctr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8675" name="Title Placeholder 1">
            <a:extLst>
              <a:ext uri="{FF2B5EF4-FFF2-40B4-BE49-F238E27FC236}">
                <a16:creationId xmlns:a16="http://schemas.microsoft.com/office/drawing/2014/main" id="{EEC13EF4-8BA7-4412-9939-65DDC6942E5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8676" name="Text Placeholder 2">
            <a:extLst>
              <a:ext uri="{FF2B5EF4-FFF2-40B4-BE49-F238E27FC236}">
                <a16:creationId xmlns:a16="http://schemas.microsoft.com/office/drawing/2014/main" id="{5CB29370-F0EF-47CE-ABCF-B08CEFC1E0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2533" name="Date Placeholder 3">
            <a:extLst>
              <a:ext uri="{FF2B5EF4-FFF2-40B4-BE49-F238E27FC236}">
                <a16:creationId xmlns:a16="http://schemas.microsoft.com/office/drawing/2014/main" id="{CBE2CA8A-1982-454C-B8C0-E1A672AA232E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ea typeface="+mn-ea"/>
              </a:defRPr>
            </a:lvl1pPr>
          </a:lstStyle>
          <a:p>
            <a:pPr>
              <a:defRPr/>
            </a:pPr>
            <a:r>
              <a:rPr lang="en-US" altLang="en-US"/>
              <a:t>Date of download:  mm/dd/yyyy</a:t>
            </a:r>
          </a:p>
        </p:txBody>
      </p:sp>
      <p:sp>
        <p:nvSpPr>
          <p:cNvPr id="22534" name="Footer Placeholder 4">
            <a:extLst>
              <a:ext uri="{FF2B5EF4-FFF2-40B4-BE49-F238E27FC236}">
                <a16:creationId xmlns:a16="http://schemas.microsoft.com/office/drawing/2014/main" id="{02F1CAE0-D9C1-42FD-AE78-D9308E1DF6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ea typeface="+mn-ea"/>
              </a:defRPr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  <p:sp>
        <p:nvSpPr>
          <p:cNvPr id="22535" name="Slide Number Placeholder 5">
            <a:extLst>
              <a:ext uri="{FF2B5EF4-FFF2-40B4-BE49-F238E27FC236}">
                <a16:creationId xmlns:a16="http://schemas.microsoft.com/office/drawing/2014/main" id="{92313C1E-AB9F-483D-BC1A-3DC317BD71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4190C44-17E1-4329-917E-E44EABC50F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03" r:id="rId1"/>
    <p:sldLayoutId id="2147486604" r:id="rId2"/>
    <p:sldLayoutId id="2147486605" r:id="rId3"/>
    <p:sldLayoutId id="2147486606" r:id="rId4"/>
    <p:sldLayoutId id="2147486607" r:id="rId5"/>
    <p:sldLayoutId id="2147486608" r:id="rId6"/>
    <p:sldLayoutId id="2147486609" r:id="rId7"/>
    <p:sldLayoutId id="2147486610" r:id="rId8"/>
    <p:sldLayoutId id="2147486611" r:id="rId9"/>
    <p:sldLayoutId id="2147486612" r:id="rId10"/>
    <p:sldLayoutId id="2147486613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MS PGothic" panose="020B0600070205080204" pitchFamily="34" charset="-128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MS PGothic" panose="020B0600070205080204" pitchFamily="34" charset="-128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MS PGothic" panose="020B0600070205080204" pitchFamily="34" charset="-128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MS PGothic" panose="020B0600070205080204" pitchFamily="34" charset="-128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ＭＳ Ｐゴシック" panose="020B0600070205080204" pitchFamily="34" charset="-128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ＭＳ Ｐゴシック" panose="020B0600070205080204" pitchFamily="34" charset="-128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ＭＳ Ｐゴシック" panose="020B0600070205080204" pitchFamily="34" charset="-128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ＭＳ Ｐゴシック" panose="020B0600070205080204" pitchFamily="34" charset="-128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3D32BCB1-1824-4879-B92C-682FA56197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6038ECCB-88C7-4DC8-B44F-37AF3A3391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08932" name="Rectangle 4">
            <a:extLst>
              <a:ext uri="{FF2B5EF4-FFF2-40B4-BE49-F238E27FC236}">
                <a16:creationId xmlns:a16="http://schemas.microsoft.com/office/drawing/2014/main" id="{76426980-72DF-4113-B2F3-9C4C5C6ADD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6132CB1-93F2-4840-A11B-D7A5A874FB0B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08933" name="Rectangle 5">
            <a:extLst>
              <a:ext uri="{FF2B5EF4-FFF2-40B4-BE49-F238E27FC236}">
                <a16:creationId xmlns:a16="http://schemas.microsoft.com/office/drawing/2014/main" id="{3CB23B28-D5C7-43A3-86D8-4666D31CA2B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08934" name="Rectangle 6">
            <a:extLst>
              <a:ext uri="{FF2B5EF4-FFF2-40B4-BE49-F238E27FC236}">
                <a16:creationId xmlns:a16="http://schemas.microsoft.com/office/drawing/2014/main" id="{88559891-E9E9-4236-B510-64FE608B9BC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1C22DC8-D4BC-4487-BADB-96279C3EA9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14" r:id="rId1"/>
    <p:sldLayoutId id="2147486615" r:id="rId2"/>
    <p:sldLayoutId id="2147486616" r:id="rId3"/>
    <p:sldLayoutId id="2147486617" r:id="rId4"/>
    <p:sldLayoutId id="2147486618" r:id="rId5"/>
    <p:sldLayoutId id="2147486619" r:id="rId6"/>
    <p:sldLayoutId id="2147486620" r:id="rId7"/>
    <p:sldLayoutId id="2147486621" r:id="rId8"/>
    <p:sldLayoutId id="2147486622" r:id="rId9"/>
    <p:sldLayoutId id="2147486623" r:id="rId10"/>
    <p:sldLayoutId id="21474866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052585A8-0CBE-4073-B150-802F735309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587C96BB-476A-4A01-983A-933675D71B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42756" name="Rectangle 4">
            <a:extLst>
              <a:ext uri="{FF2B5EF4-FFF2-40B4-BE49-F238E27FC236}">
                <a16:creationId xmlns:a16="http://schemas.microsoft.com/office/drawing/2014/main" id="{44E279FD-5131-464E-B7C3-F9DBDD48ED9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78E49BE-72ED-4681-B5ED-2ED2287F6F81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842757" name="Rectangle 5">
            <a:extLst>
              <a:ext uri="{FF2B5EF4-FFF2-40B4-BE49-F238E27FC236}">
                <a16:creationId xmlns:a16="http://schemas.microsoft.com/office/drawing/2014/main" id="{9B8E4E5F-B830-453D-A12A-E0A3BB18B1A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42758" name="Rectangle 6">
            <a:extLst>
              <a:ext uri="{FF2B5EF4-FFF2-40B4-BE49-F238E27FC236}">
                <a16:creationId xmlns:a16="http://schemas.microsoft.com/office/drawing/2014/main" id="{501ECF01-9715-4C03-90DC-550032E52D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35915E3-6096-4D67-A44D-936056B0C2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25" r:id="rId1"/>
    <p:sldLayoutId id="2147486626" r:id="rId2"/>
    <p:sldLayoutId id="2147486627" r:id="rId3"/>
    <p:sldLayoutId id="2147486628" r:id="rId4"/>
    <p:sldLayoutId id="2147486629" r:id="rId5"/>
    <p:sldLayoutId id="2147486630" r:id="rId6"/>
    <p:sldLayoutId id="2147486631" r:id="rId7"/>
    <p:sldLayoutId id="2147486632" r:id="rId8"/>
    <p:sldLayoutId id="2147486633" r:id="rId9"/>
    <p:sldLayoutId id="2147486634" r:id="rId10"/>
    <p:sldLayoutId id="2147486635" r:id="rId11"/>
    <p:sldLayoutId id="21474866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C9D43A61-360D-4102-A7C1-2A156A7CC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40EB6F62-CCEA-45AC-8B5F-4B88AD6138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D9F5063A-7A86-407D-AF9D-36A08CA7D6B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53D48956-9DC6-4E0D-B937-8E800F9EDC7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BD9F6AED-06AE-47BC-A0C4-8E4E36B9B6E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C750C46-568E-456F-91A6-2BD34DAC8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47" r:id="rId1"/>
    <p:sldLayoutId id="2147486648" r:id="rId2"/>
    <p:sldLayoutId id="2147486649" r:id="rId3"/>
    <p:sldLayoutId id="2147486650" r:id="rId4"/>
    <p:sldLayoutId id="2147486651" r:id="rId5"/>
    <p:sldLayoutId id="2147486652" r:id="rId6"/>
    <p:sldLayoutId id="2147486653" r:id="rId7"/>
    <p:sldLayoutId id="2147486654" r:id="rId8"/>
    <p:sldLayoutId id="2147486655" r:id="rId9"/>
    <p:sldLayoutId id="2147486656" r:id="rId10"/>
    <p:sldLayoutId id="2147486657" r:id="rId11"/>
    <p:sldLayoutId id="214748665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054CABE7-0C85-484E-8D2E-FB16214E08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6623627E-AFBE-4AA1-B261-FDA6C804F0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50916" name="Rectangle 4">
            <a:extLst>
              <a:ext uri="{FF2B5EF4-FFF2-40B4-BE49-F238E27FC236}">
                <a16:creationId xmlns:a16="http://schemas.microsoft.com/office/drawing/2014/main" id="{29D6A5D2-B42D-4F98-AD82-C214D819A61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B247F871-BFF6-41F4-9A7F-9E58328F0865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50917" name="Rectangle 5">
            <a:extLst>
              <a:ext uri="{FF2B5EF4-FFF2-40B4-BE49-F238E27FC236}">
                <a16:creationId xmlns:a16="http://schemas.microsoft.com/office/drawing/2014/main" id="{5162F354-1498-49F2-B7A2-61D66DFC55B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50918" name="Rectangle 6">
            <a:extLst>
              <a:ext uri="{FF2B5EF4-FFF2-40B4-BE49-F238E27FC236}">
                <a16:creationId xmlns:a16="http://schemas.microsoft.com/office/drawing/2014/main" id="{ACFD5735-7149-4BEE-884A-152476DA6D3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F26B501-6CE7-42B6-AFF6-A8B92B2C88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81" r:id="rId1"/>
    <p:sldLayoutId id="2147486682" r:id="rId2"/>
    <p:sldLayoutId id="2147486683" r:id="rId3"/>
    <p:sldLayoutId id="2147486684" r:id="rId4"/>
    <p:sldLayoutId id="2147486685" r:id="rId5"/>
    <p:sldLayoutId id="2147486686" r:id="rId6"/>
    <p:sldLayoutId id="2147486687" r:id="rId7"/>
    <p:sldLayoutId id="2147486688" r:id="rId8"/>
    <p:sldLayoutId id="2147486689" r:id="rId9"/>
    <p:sldLayoutId id="2147486690" r:id="rId10"/>
    <p:sldLayoutId id="21474866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8EE70F84-2BFD-4BF3-AAFF-63688B92DB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6A3EA184-AAE5-4534-8AC4-029A7A2222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2EF952F-BFE5-4145-9ABF-2260BD0F3D0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1C0137B-BC91-4C56-89A8-C1F5C4B88DF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701CEFC-8202-4A08-9B66-AA3FE6E36B0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D88E71-5607-4EDD-8D0A-BA354A8862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2756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92" r:id="rId1"/>
    <p:sldLayoutId id="2147486793" r:id="rId2"/>
    <p:sldLayoutId id="2147486794" r:id="rId3"/>
    <p:sldLayoutId id="2147486795" r:id="rId4"/>
    <p:sldLayoutId id="2147486796" r:id="rId5"/>
    <p:sldLayoutId id="2147486797" r:id="rId6"/>
    <p:sldLayoutId id="2147486798" r:id="rId7"/>
    <p:sldLayoutId id="2147486799" r:id="rId8"/>
    <p:sldLayoutId id="2147486800" r:id="rId9"/>
    <p:sldLayoutId id="2147486801" r:id="rId10"/>
    <p:sldLayoutId id="21474868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D41FD5B-9D21-6ABA-EEDF-596C4582CB5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C810537-6EC5-9276-60C3-5CD68F9D3D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FE057-75BF-7CD1-325F-D6C7AC6726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A4E7E7-E602-4D5E-8412-ABD68570778A}" type="datetimeFigureOut">
              <a:rPr lang="en-US"/>
              <a:pPr>
                <a:defRPr/>
              </a:pPr>
              <a:t>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71E33-BA84-21BD-A684-609736CBD4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02895-801B-A0A3-7BA1-9C04C04BB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4B21BD9-8981-48EA-A69D-1657D010CA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770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05" r:id="rId1"/>
    <p:sldLayoutId id="2147486806" r:id="rId2"/>
    <p:sldLayoutId id="2147486807" r:id="rId3"/>
    <p:sldLayoutId id="2147486808" r:id="rId4"/>
    <p:sldLayoutId id="2147486809" r:id="rId5"/>
    <p:sldLayoutId id="2147486810" r:id="rId6"/>
    <p:sldLayoutId id="2147486811" r:id="rId7"/>
    <p:sldLayoutId id="2147486812" r:id="rId8"/>
    <p:sldLayoutId id="2147486813" r:id="rId9"/>
    <p:sldLayoutId id="2147486814" r:id="rId10"/>
    <p:sldLayoutId id="214748681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26C8918-76BB-282E-366D-F07B9126F01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A408E87-9CD6-84DA-3E27-C9B0FE4534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C97F8-41C5-BF7C-0747-8B97101E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C7C152-02ED-4473-8612-5A6DEB859DDD}" type="datetimeFigureOut">
              <a:rPr lang="en-US"/>
              <a:pPr>
                <a:defRPr/>
              </a:pPr>
              <a:t>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DB6F3-438A-D1B8-D6FB-59476BEB26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934A3-ADEB-AD6B-6C7D-70C79BF771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BD28A31-F97E-440E-AEEE-DD0A6847E3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0152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17" r:id="rId1"/>
    <p:sldLayoutId id="2147486818" r:id="rId2"/>
    <p:sldLayoutId id="2147486819" r:id="rId3"/>
    <p:sldLayoutId id="2147486820" r:id="rId4"/>
    <p:sldLayoutId id="2147486821" r:id="rId5"/>
    <p:sldLayoutId id="2147486822" r:id="rId6"/>
    <p:sldLayoutId id="2147486823" r:id="rId7"/>
    <p:sldLayoutId id="2147486824" r:id="rId8"/>
    <p:sldLayoutId id="2147486825" r:id="rId9"/>
    <p:sldLayoutId id="2147486826" r:id="rId10"/>
    <p:sldLayoutId id="2147486827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id="{EF624392-C7EF-4E50-A15B-80B5F06AC986}"/>
              </a:ext>
            </a:extLst>
          </p:cNvPr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2056" name="Freeform 3">
              <a:extLst>
                <a:ext uri="{FF2B5EF4-FFF2-40B4-BE49-F238E27FC236}">
                  <a16:creationId xmlns:a16="http://schemas.microsoft.com/office/drawing/2014/main" id="{5DE760D1-B82B-41B4-B245-9BAFDC9114E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248 w 5184"/>
                <a:gd name="T3" fmla="*/ 3159 h 3159"/>
                <a:gd name="T4" fmla="*/ 5248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7" name="Freeform 4">
              <a:extLst>
                <a:ext uri="{FF2B5EF4-FFF2-40B4-BE49-F238E27FC236}">
                  <a16:creationId xmlns:a16="http://schemas.microsoft.com/office/drawing/2014/main" id="{742F3284-591C-4A2A-A302-6514BA33411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64 w 556"/>
                <a:gd name="T5" fmla="*/ 3159 h 3159"/>
                <a:gd name="T6" fmla="*/ 564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58" name="Group 5">
              <a:extLst>
                <a:ext uri="{FF2B5EF4-FFF2-40B4-BE49-F238E27FC236}">
                  <a16:creationId xmlns:a16="http://schemas.microsoft.com/office/drawing/2014/main" id="{5FA31BBA-F86A-4CD6-ABDB-32022345ED0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2059" name="Freeform 6">
                <a:extLst>
                  <a:ext uri="{FF2B5EF4-FFF2-40B4-BE49-F238E27FC236}">
                    <a16:creationId xmlns:a16="http://schemas.microsoft.com/office/drawing/2014/main" id="{94026EB0-46ED-4A2D-B730-6506652B4961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0" name="Freeform 7">
                <a:extLst>
                  <a:ext uri="{FF2B5EF4-FFF2-40B4-BE49-F238E27FC236}">
                    <a16:creationId xmlns:a16="http://schemas.microsoft.com/office/drawing/2014/main" id="{DD4B5123-5213-4F68-A01C-3FC67C367D76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1" name="Freeform 8">
                <a:extLst>
                  <a:ext uri="{FF2B5EF4-FFF2-40B4-BE49-F238E27FC236}">
                    <a16:creationId xmlns:a16="http://schemas.microsoft.com/office/drawing/2014/main" id="{72025212-3809-4931-AA3A-0DAB5977ADEE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8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84 w 4724"/>
                  <a:gd name="T7" fmla="*/ 12 h 12"/>
                  <a:gd name="T8" fmla="*/ 4784 w 4724"/>
                  <a:gd name="T9" fmla="*/ 0 h 12"/>
                  <a:gd name="T10" fmla="*/ 478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2" name="Freeform 9">
                <a:extLst>
                  <a:ext uri="{FF2B5EF4-FFF2-40B4-BE49-F238E27FC236}">
                    <a16:creationId xmlns:a16="http://schemas.microsoft.com/office/drawing/2014/main" id="{44CE57B0-CDEB-4811-B731-F00CDCE3CD4A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3" name="Freeform 10">
                <a:extLst>
                  <a:ext uri="{FF2B5EF4-FFF2-40B4-BE49-F238E27FC236}">
                    <a16:creationId xmlns:a16="http://schemas.microsoft.com/office/drawing/2014/main" id="{5F86B426-B82B-4A94-B42A-5CCD4B17DC12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411" name="Freeform 11">
                <a:extLst>
                  <a:ext uri="{FF2B5EF4-FFF2-40B4-BE49-F238E27FC236}">
                    <a16:creationId xmlns:a16="http://schemas.microsoft.com/office/drawing/2014/main" id="{2A4403B1-CC32-48B5-BF65-1B656BCF0329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65" name="Freeform 12">
                <a:extLst>
                  <a:ext uri="{FF2B5EF4-FFF2-40B4-BE49-F238E27FC236}">
                    <a16:creationId xmlns:a16="http://schemas.microsoft.com/office/drawing/2014/main" id="{549AD7F8-0786-415C-84B5-638FAA6838D0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961 w 251"/>
                  <a:gd name="T5" fmla="*/ 12 h 12"/>
                  <a:gd name="T6" fmla="*/ 96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" name="Freeform 13">
                <a:extLst>
                  <a:ext uri="{FF2B5EF4-FFF2-40B4-BE49-F238E27FC236}">
                    <a16:creationId xmlns:a16="http://schemas.microsoft.com/office/drawing/2014/main" id="{6A13FB0A-1254-46D6-8E54-E779AAF30484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5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5 w 251"/>
                  <a:gd name="T7" fmla="*/ 12 h 12"/>
                  <a:gd name="T8" fmla="*/ 255 w 251"/>
                  <a:gd name="T9" fmla="*/ 0 h 12"/>
                  <a:gd name="T10" fmla="*/ 255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414" name="Freeform 14">
                <a:extLst>
                  <a:ext uri="{FF2B5EF4-FFF2-40B4-BE49-F238E27FC236}">
                    <a16:creationId xmlns:a16="http://schemas.microsoft.com/office/drawing/2014/main" id="{61E8F029-7B3E-4281-9ACC-6F2C3D483D9A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358415" name="Rectangle 15">
            <a:extLst>
              <a:ext uri="{FF2B5EF4-FFF2-40B4-BE49-F238E27FC236}">
                <a16:creationId xmlns:a16="http://schemas.microsoft.com/office/drawing/2014/main" id="{A2F15D9A-52DB-4159-9646-B51B622B6B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58416" name="Rectangle 16">
            <a:extLst>
              <a:ext uri="{FF2B5EF4-FFF2-40B4-BE49-F238E27FC236}">
                <a16:creationId xmlns:a16="http://schemas.microsoft.com/office/drawing/2014/main" id="{9555F398-7FD3-4FC3-A040-13236F1733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8417" name="Rectangle 17">
            <a:extLst>
              <a:ext uri="{FF2B5EF4-FFF2-40B4-BE49-F238E27FC236}">
                <a16:creationId xmlns:a16="http://schemas.microsoft.com/office/drawing/2014/main" id="{4F0CA854-CA95-428C-9AB7-FB211F25994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18" name="Rectangle 18">
            <a:extLst>
              <a:ext uri="{FF2B5EF4-FFF2-40B4-BE49-F238E27FC236}">
                <a16:creationId xmlns:a16="http://schemas.microsoft.com/office/drawing/2014/main" id="{6A963ED6-623E-477F-BB4A-271FFDD0915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19" name="Rectangle 19">
            <a:extLst>
              <a:ext uri="{FF2B5EF4-FFF2-40B4-BE49-F238E27FC236}">
                <a16:creationId xmlns:a16="http://schemas.microsoft.com/office/drawing/2014/main" id="{3A3B2D13-67A5-4ECD-AA7E-CBE06F488DF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E2A27D7-3121-470F-8B73-29B5A9F88D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425" r:id="rId1"/>
    <p:sldLayoutId id="2147486426" r:id="rId2"/>
    <p:sldLayoutId id="2147486427" r:id="rId3"/>
    <p:sldLayoutId id="2147486428" r:id="rId4"/>
    <p:sldLayoutId id="2147486429" r:id="rId5"/>
    <p:sldLayoutId id="2147486430" r:id="rId6"/>
    <p:sldLayoutId id="2147486431" r:id="rId7"/>
    <p:sldLayoutId id="2147486432" r:id="rId8"/>
    <p:sldLayoutId id="2147486433" r:id="rId9"/>
    <p:sldLayoutId id="2147486434" r:id="rId10"/>
    <p:sldLayoutId id="2147486435" r:id="rId11"/>
    <p:sldLayoutId id="214748680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6488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2979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6947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5958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39825" indent="-2270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597025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2638" indent="-2270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0692" indent="-228245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67183" indent="-228245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3673" indent="-228245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0162" indent="-228245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7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2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16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180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D1F6E5-3D59-4641-A4E4-763294AB9AF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390826" y="6016752"/>
            <a:ext cx="2753174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07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29" r:id="rId1"/>
    <p:sldLayoutId id="2147486830" r:id="rId2"/>
    <p:sldLayoutId id="2147486831" r:id="rId3"/>
    <p:sldLayoutId id="2147486832" r:id="rId4"/>
    <p:sldLayoutId id="2147486833" r:id="rId5"/>
    <p:sldLayoutId id="2147486834" r:id="rId6"/>
    <p:sldLayoutId id="2147486835" r:id="rId7"/>
    <p:sldLayoutId id="2147486836" r:id="rId8"/>
  </p:sldLayoutIdLst>
  <p:hf sldNum="0" hdr="0" dt="0"/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4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21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2D268-4C68-4973-9483-AE9CDAA35FAF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C5F7E-1CE1-43C0-A154-0FCBA032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164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838" r:id="rId1"/>
    <p:sldLayoutId id="2147486839" r:id="rId2"/>
    <p:sldLayoutId id="2147486840" r:id="rId3"/>
    <p:sldLayoutId id="2147486841" r:id="rId4"/>
    <p:sldLayoutId id="2147486842" r:id="rId5"/>
    <p:sldLayoutId id="2147486843" r:id="rId6"/>
    <p:sldLayoutId id="2147486844" r:id="rId7"/>
    <p:sldLayoutId id="2147486845" r:id="rId8"/>
    <p:sldLayoutId id="2147486846" r:id="rId9"/>
    <p:sldLayoutId id="2147486847" r:id="rId10"/>
    <p:sldLayoutId id="21474868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94D2E1EB-3BF0-46DE-8613-98492CF20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1763" cy="605155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none" lIns="81929" tIns="40965" rIns="81929" bIns="40965" anchor="ctr"/>
          <a:lstStyle>
            <a:lvl1pPr defTabSz="407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07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07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07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07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2200">
              <a:solidFill>
                <a:srgbClr val="FFFFFF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3E1DFC4F-8F41-4A64-9B6A-06B26D1A4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1763" cy="105727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none" lIns="81929" tIns="40965" rIns="81929" bIns="40965" anchor="ctr"/>
          <a:lstStyle>
            <a:lvl1pPr defTabSz="407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07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07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07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07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2200">
              <a:solidFill>
                <a:srgbClr val="FFFFFF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36" r:id="rId1"/>
    <p:sldLayoutId id="2147486437" r:id="rId2"/>
    <p:sldLayoutId id="2147486438" r:id="rId3"/>
    <p:sldLayoutId id="2147486439" r:id="rId4"/>
    <p:sldLayoutId id="2147486440" r:id="rId5"/>
    <p:sldLayoutId id="2147486441" r:id="rId6"/>
    <p:sldLayoutId id="2147486442" r:id="rId7"/>
    <p:sldLayoutId id="2147486443" r:id="rId8"/>
    <p:sldLayoutId id="2147486444" r:id="rId9"/>
    <p:sldLayoutId id="2147486445" r:id="rId10"/>
    <p:sldLayoutId id="2147486446" r:id="rId11"/>
  </p:sldLayoutIdLst>
  <p:txStyles>
    <p:titleStyle>
      <a:lvl1pPr algn="ctr" defTabSz="407988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07988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00">
          <a:solidFill>
            <a:srgbClr val="FFFFFF"/>
          </a:solidFill>
          <a:latin typeface="Arial" charset="0"/>
          <a:cs typeface="Arial" charset="0"/>
        </a:defRPr>
      </a:lvl2pPr>
      <a:lvl3pPr algn="ctr" defTabSz="407988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00">
          <a:solidFill>
            <a:srgbClr val="FFFFFF"/>
          </a:solidFill>
          <a:latin typeface="Arial" charset="0"/>
          <a:cs typeface="Arial" charset="0"/>
        </a:defRPr>
      </a:lvl3pPr>
      <a:lvl4pPr algn="ctr" defTabSz="407988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00">
          <a:solidFill>
            <a:srgbClr val="FFFFFF"/>
          </a:solidFill>
          <a:latin typeface="Arial" charset="0"/>
          <a:cs typeface="Arial" charset="0"/>
        </a:defRPr>
      </a:lvl4pPr>
      <a:lvl5pPr algn="ctr" defTabSz="407988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00">
          <a:solidFill>
            <a:srgbClr val="FFFFFF"/>
          </a:solidFill>
          <a:latin typeface="Arial" charset="0"/>
          <a:cs typeface="Arial" charset="0"/>
        </a:defRPr>
      </a:lvl5pPr>
      <a:lvl6pPr marL="2253093" indent="-204828" algn="ctr" defTabSz="409655" rtl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900">
          <a:solidFill>
            <a:srgbClr val="FFFFFF"/>
          </a:solidFill>
          <a:latin typeface="Arial" charset="0"/>
          <a:cs typeface="Arial" charset="0"/>
        </a:defRPr>
      </a:lvl6pPr>
      <a:lvl7pPr marL="2662749" indent="-204828" algn="ctr" defTabSz="409655" rtl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900">
          <a:solidFill>
            <a:srgbClr val="FFFFFF"/>
          </a:solidFill>
          <a:latin typeface="Arial" charset="0"/>
          <a:cs typeface="Arial" charset="0"/>
        </a:defRPr>
      </a:lvl7pPr>
      <a:lvl8pPr marL="3072403" indent="-204828" algn="ctr" defTabSz="409655" rtl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900">
          <a:solidFill>
            <a:srgbClr val="FFFFFF"/>
          </a:solidFill>
          <a:latin typeface="Arial" charset="0"/>
          <a:cs typeface="Arial" charset="0"/>
        </a:defRPr>
      </a:lvl8pPr>
      <a:lvl9pPr marL="3482058" indent="-204828" algn="ctr" defTabSz="409655" rtl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900">
          <a:solidFill>
            <a:srgbClr val="FFFFFF"/>
          </a:solidFill>
          <a:latin typeface="Arial" charset="0"/>
          <a:cs typeface="Arial" charset="0"/>
        </a:defRPr>
      </a:lvl9pPr>
    </p:titleStyle>
    <p:bodyStyle>
      <a:lvl1pPr marL="304800" indent="-304800" algn="l" defTabSz="407988" rtl="0" eaLnBrk="0" fontAlgn="base" hangingPunct="0">
        <a:lnSpc>
          <a:spcPct val="104000"/>
        </a:lnSpc>
        <a:spcBef>
          <a:spcPct val="0"/>
        </a:spcBef>
        <a:spcAft>
          <a:spcPts val="1275"/>
        </a:spcAft>
        <a:buClr>
          <a:srgbClr val="000000"/>
        </a:buClr>
        <a:buSzPct val="100000"/>
        <a:buFont typeface="Times New Roman" panose="02020603050405020304" pitchFamily="18" charset="0"/>
        <a:defRPr sz="2900">
          <a:solidFill>
            <a:srgbClr val="FFFFFF"/>
          </a:solidFill>
          <a:latin typeface="+mn-lt"/>
          <a:ea typeface="+mn-ea"/>
          <a:cs typeface="+mn-cs"/>
        </a:defRPr>
      </a:lvl1pPr>
      <a:lvl2pPr marL="663575" indent="-254000" algn="l" defTabSz="407988" rtl="0" eaLnBrk="0" fontAlgn="base" hangingPunct="0">
        <a:lnSpc>
          <a:spcPct val="104000"/>
        </a:lnSpc>
        <a:spcBef>
          <a:spcPct val="0"/>
        </a:spcBef>
        <a:spcAft>
          <a:spcPts val="1025"/>
        </a:spcAft>
        <a:buClr>
          <a:srgbClr val="000000"/>
        </a:buClr>
        <a:buSzPct val="100000"/>
        <a:buFont typeface="Times New Roman" panose="02020603050405020304" pitchFamily="18" charset="0"/>
        <a:defRPr sz="2500">
          <a:solidFill>
            <a:srgbClr val="FFFFFF"/>
          </a:solidFill>
          <a:latin typeface="+mn-lt"/>
          <a:cs typeface="+mn-cs"/>
        </a:defRPr>
      </a:lvl2pPr>
      <a:lvl3pPr marL="1022350" indent="-203200" algn="l" defTabSz="407988" rtl="0" eaLnBrk="0" fontAlgn="base" hangingPunct="0">
        <a:lnSpc>
          <a:spcPct val="104000"/>
        </a:lnSpc>
        <a:spcBef>
          <a:spcPct val="0"/>
        </a:spcBef>
        <a:spcAft>
          <a:spcPts val="763"/>
        </a:spcAft>
        <a:buClr>
          <a:srgbClr val="000000"/>
        </a:buClr>
        <a:buSzPct val="100000"/>
        <a:buFont typeface="Times New Roman" panose="02020603050405020304" pitchFamily="18" charset="0"/>
        <a:defRPr sz="2200">
          <a:solidFill>
            <a:srgbClr val="FFFFFF"/>
          </a:solidFill>
          <a:latin typeface="+mn-lt"/>
          <a:cs typeface="+mn-cs"/>
        </a:defRPr>
      </a:lvl3pPr>
      <a:lvl4pPr marL="1431925" indent="-203200" algn="l" defTabSz="407988" rtl="0" eaLnBrk="0" fontAlgn="base" hangingPunct="0">
        <a:lnSpc>
          <a:spcPct val="104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FFFFFF"/>
          </a:solidFill>
          <a:latin typeface="+mn-lt"/>
          <a:cs typeface="+mn-cs"/>
        </a:defRPr>
      </a:lvl4pPr>
      <a:lvl5pPr marL="1843088" indent="-203200" algn="l" defTabSz="407988" rtl="0" eaLnBrk="0" fontAlgn="base" hangingPunct="0">
        <a:lnSpc>
          <a:spcPct val="104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FFFFFF"/>
          </a:solidFill>
          <a:latin typeface="+mn-lt"/>
          <a:cs typeface="+mn-cs"/>
        </a:defRPr>
      </a:lvl5pPr>
      <a:lvl6pPr marL="2253093" indent="-204828" algn="l" defTabSz="409655" rtl="0" fontAlgn="base" hangingPunct="0">
        <a:lnSpc>
          <a:spcPct val="104000"/>
        </a:lnSpc>
        <a:spcBef>
          <a:spcPct val="0"/>
        </a:spcBef>
        <a:spcAft>
          <a:spcPts val="258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FFFFFF"/>
          </a:solidFill>
          <a:latin typeface="+mn-lt"/>
          <a:cs typeface="+mn-cs"/>
        </a:defRPr>
      </a:lvl6pPr>
      <a:lvl7pPr marL="2662749" indent="-204828" algn="l" defTabSz="409655" rtl="0" fontAlgn="base" hangingPunct="0">
        <a:lnSpc>
          <a:spcPct val="104000"/>
        </a:lnSpc>
        <a:spcBef>
          <a:spcPct val="0"/>
        </a:spcBef>
        <a:spcAft>
          <a:spcPts val="258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FFFFFF"/>
          </a:solidFill>
          <a:latin typeface="+mn-lt"/>
          <a:cs typeface="+mn-cs"/>
        </a:defRPr>
      </a:lvl7pPr>
      <a:lvl8pPr marL="3072403" indent="-204828" algn="l" defTabSz="409655" rtl="0" fontAlgn="base" hangingPunct="0">
        <a:lnSpc>
          <a:spcPct val="104000"/>
        </a:lnSpc>
        <a:spcBef>
          <a:spcPct val="0"/>
        </a:spcBef>
        <a:spcAft>
          <a:spcPts val="258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FFFFFF"/>
          </a:solidFill>
          <a:latin typeface="+mn-lt"/>
          <a:cs typeface="+mn-cs"/>
        </a:defRPr>
      </a:lvl8pPr>
      <a:lvl9pPr marL="3482058" indent="-204828" algn="l" defTabSz="409655" rtl="0" fontAlgn="base" hangingPunct="0">
        <a:lnSpc>
          <a:spcPct val="104000"/>
        </a:lnSpc>
        <a:spcBef>
          <a:spcPct val="0"/>
        </a:spcBef>
        <a:spcAft>
          <a:spcPts val="258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FFFF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193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9655" algn="l" defTabSz="8193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9308" algn="l" defTabSz="8193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8964" algn="l" defTabSz="8193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8615" algn="l" defTabSz="8193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8268" algn="l" defTabSz="8193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57924" algn="l" defTabSz="8193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67575" algn="l" defTabSz="8193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77229" algn="l" defTabSz="8193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388BA941-0277-4CA7-9190-125AC82FC7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3F8A8DA1-2961-4FF1-8761-DF2B954E6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50916" name="Rectangle 4">
            <a:extLst>
              <a:ext uri="{FF2B5EF4-FFF2-40B4-BE49-F238E27FC236}">
                <a16:creationId xmlns:a16="http://schemas.microsoft.com/office/drawing/2014/main" id="{75D4B42B-20BA-4F61-9AF7-12E3C496AB3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C741A755-654A-4CFA-A7E5-0D51D651C9AF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50917" name="Rectangle 5">
            <a:extLst>
              <a:ext uri="{FF2B5EF4-FFF2-40B4-BE49-F238E27FC236}">
                <a16:creationId xmlns:a16="http://schemas.microsoft.com/office/drawing/2014/main" id="{E1D0659A-9E41-444E-8924-9C0E56A41CE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50918" name="Rectangle 6">
            <a:extLst>
              <a:ext uri="{FF2B5EF4-FFF2-40B4-BE49-F238E27FC236}">
                <a16:creationId xmlns:a16="http://schemas.microsoft.com/office/drawing/2014/main" id="{74476F52-7ED7-4CC3-9672-6D3946D2E20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C4298DD-5256-4391-9B7E-8856066610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47" r:id="rId1"/>
    <p:sldLayoutId id="2147486448" r:id="rId2"/>
    <p:sldLayoutId id="2147486449" r:id="rId3"/>
    <p:sldLayoutId id="2147486450" r:id="rId4"/>
    <p:sldLayoutId id="2147486451" r:id="rId5"/>
    <p:sldLayoutId id="2147486452" r:id="rId6"/>
    <p:sldLayoutId id="2147486453" r:id="rId7"/>
    <p:sldLayoutId id="2147486454" r:id="rId8"/>
    <p:sldLayoutId id="2147486455" r:id="rId9"/>
    <p:sldLayoutId id="2147486456" r:id="rId10"/>
    <p:sldLayoutId id="21474864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40CFD81-BFFD-464E-9823-8CCC09B744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1" tIns="45648" rIns="91291" bIns="456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A4BB05B5-3D06-4A32-AB10-353B33F402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97448EBE-0487-48F1-9C48-279E48E7FDB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A4862BBA-5490-4CD4-851D-73EC3BB3FB1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070CCD35-2D64-45D2-A68A-23A7831C2E6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6CAC15D-1120-4414-88FA-02CD5DBAB9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58" r:id="rId1"/>
    <p:sldLayoutId id="2147486459" r:id="rId2"/>
    <p:sldLayoutId id="2147486460" r:id="rId3"/>
    <p:sldLayoutId id="2147486461" r:id="rId4"/>
    <p:sldLayoutId id="2147486462" r:id="rId5"/>
    <p:sldLayoutId id="2147486463" r:id="rId6"/>
    <p:sldLayoutId id="2147486464" r:id="rId7"/>
    <p:sldLayoutId id="2147486465" r:id="rId8"/>
    <p:sldLayoutId id="2147486466" r:id="rId9"/>
    <p:sldLayoutId id="2147486467" r:id="rId10"/>
    <p:sldLayoutId id="21474864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638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CD1F939E-E1A9-4E71-85F3-4DD74C1377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7BD9EF83-B91E-423D-B1A3-72E1900C91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12708" name="Rectangle 4">
            <a:extLst>
              <a:ext uri="{FF2B5EF4-FFF2-40B4-BE49-F238E27FC236}">
                <a16:creationId xmlns:a16="http://schemas.microsoft.com/office/drawing/2014/main" id="{305445A5-3C9F-4323-89B2-AD56D3EC2A1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12621642-AFFD-4A17-8350-28EB61D5FEA2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712709" name="Rectangle 5">
            <a:extLst>
              <a:ext uri="{FF2B5EF4-FFF2-40B4-BE49-F238E27FC236}">
                <a16:creationId xmlns:a16="http://schemas.microsoft.com/office/drawing/2014/main" id="{F1B835F3-3E95-48EB-903C-C44BD247E5B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2710" name="Rectangle 6">
            <a:extLst>
              <a:ext uri="{FF2B5EF4-FFF2-40B4-BE49-F238E27FC236}">
                <a16:creationId xmlns:a16="http://schemas.microsoft.com/office/drawing/2014/main" id="{9AB2BF2A-6E9C-4FD2-9672-CED3E498FEA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E6277D7-F38F-4B28-930A-0CC8F1F2F9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91" r:id="rId1"/>
    <p:sldLayoutId id="2147486492" r:id="rId2"/>
    <p:sldLayoutId id="2147486493" r:id="rId3"/>
    <p:sldLayoutId id="2147486494" r:id="rId4"/>
    <p:sldLayoutId id="2147486495" r:id="rId5"/>
    <p:sldLayoutId id="2147486496" r:id="rId6"/>
    <p:sldLayoutId id="2147486497" r:id="rId7"/>
    <p:sldLayoutId id="2147486498" r:id="rId8"/>
    <p:sldLayoutId id="2147486499" r:id="rId9"/>
    <p:sldLayoutId id="2147486500" r:id="rId10"/>
    <p:sldLayoutId id="21474865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B9DF3992-80D2-4564-BCF5-64CEBAC71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7202DAE0-963A-46DB-980F-B04A920E41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B9F43CE-77C1-4AEE-9916-FC548DF22E0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D0777AB-D81B-41B7-B053-51368B843AE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18D91FC-88A4-4FD2-8B99-B63DE07D213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0BF05BA-5778-42F0-ABC6-DCF4931BAB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14" r:id="rId1"/>
    <p:sldLayoutId id="2147486515" r:id="rId2"/>
    <p:sldLayoutId id="2147486516" r:id="rId3"/>
    <p:sldLayoutId id="2147486517" r:id="rId4"/>
    <p:sldLayoutId id="2147486518" r:id="rId5"/>
    <p:sldLayoutId id="2147486519" r:id="rId6"/>
    <p:sldLayoutId id="2147486520" r:id="rId7"/>
    <p:sldLayoutId id="2147486521" r:id="rId8"/>
    <p:sldLayoutId id="2147486522" r:id="rId9"/>
    <p:sldLayoutId id="2147486523" r:id="rId10"/>
    <p:sldLayoutId id="21474865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0C73ECD2-25A6-4535-BDD3-65C180FEB8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0E336CD4-5D3A-4FE8-9E38-B6EC0D17DE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1D5AAE9-EF56-43F8-B17B-DD3E6CF721E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98F4531-3439-4B94-9128-D2FCD7D4ED2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72A4FB7-5113-46FE-BCC2-742CC492AFE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A1129DAF-5C16-45FE-9492-DEEFD430B0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25" r:id="rId1"/>
    <p:sldLayoutId id="2147486526" r:id="rId2"/>
    <p:sldLayoutId id="2147486527" r:id="rId3"/>
    <p:sldLayoutId id="2147486528" r:id="rId4"/>
    <p:sldLayoutId id="2147486529" r:id="rId5"/>
    <p:sldLayoutId id="2147486530" r:id="rId6"/>
    <p:sldLayoutId id="2147486531" r:id="rId7"/>
    <p:sldLayoutId id="2147486532" r:id="rId8"/>
    <p:sldLayoutId id="2147486533" r:id="rId9"/>
    <p:sldLayoutId id="2147486534" r:id="rId10"/>
    <p:sldLayoutId id="2147486535" r:id="rId11"/>
    <p:sldLayoutId id="21474865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3EF07D6-FEB0-4DFB-B6DE-18D554820E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115007C7-2636-4179-9BC0-38720DA9B8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50916" name="Rectangle 4">
            <a:extLst>
              <a:ext uri="{FF2B5EF4-FFF2-40B4-BE49-F238E27FC236}">
                <a16:creationId xmlns:a16="http://schemas.microsoft.com/office/drawing/2014/main" id="{2F552243-154B-4B20-87BF-0F0DE768004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5C384973-AB53-44FB-8919-049E1C0746EF}" type="datetimeFigureOut">
              <a:rPr lang="en-US" altLang="en-US"/>
              <a:pPr>
                <a:defRPr/>
              </a:pPr>
              <a:t>4/6/2023</a:t>
            </a:fld>
            <a:endParaRPr lang="en-US" altLang="en-US"/>
          </a:p>
        </p:txBody>
      </p:sp>
      <p:sp>
        <p:nvSpPr>
          <p:cNvPr id="550917" name="Rectangle 5">
            <a:extLst>
              <a:ext uri="{FF2B5EF4-FFF2-40B4-BE49-F238E27FC236}">
                <a16:creationId xmlns:a16="http://schemas.microsoft.com/office/drawing/2014/main" id="{329EE53C-6091-4A5E-9E24-5E1ACEA1C08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50918" name="Rectangle 6">
            <a:extLst>
              <a:ext uri="{FF2B5EF4-FFF2-40B4-BE49-F238E27FC236}">
                <a16:creationId xmlns:a16="http://schemas.microsoft.com/office/drawing/2014/main" id="{1AA0BA51-FADC-436B-AFA5-6F98F941BB5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DB35855-97B8-44CA-A0B1-FE5A852D2B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48" r:id="rId1"/>
    <p:sldLayoutId id="2147486549" r:id="rId2"/>
    <p:sldLayoutId id="2147486550" r:id="rId3"/>
    <p:sldLayoutId id="2147486551" r:id="rId4"/>
    <p:sldLayoutId id="2147486552" r:id="rId5"/>
    <p:sldLayoutId id="2147486553" r:id="rId6"/>
    <p:sldLayoutId id="2147486554" r:id="rId7"/>
    <p:sldLayoutId id="2147486555" r:id="rId8"/>
    <p:sldLayoutId id="2147486556" r:id="rId9"/>
    <p:sldLayoutId id="2147486557" r:id="rId10"/>
    <p:sldLayoutId id="21474865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6.xml"/><Relationship Id="rId1" Type="http://schemas.openxmlformats.org/officeDocument/2006/relationships/themeOverride" Target="../theme/themeOverride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5.xml"/><Relationship Id="rId1" Type="http://schemas.openxmlformats.org/officeDocument/2006/relationships/themeOverride" Target="../theme/themeOverride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0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0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8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14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5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3.xml"/><Relationship Id="rId1" Type="http://schemas.openxmlformats.org/officeDocument/2006/relationships/themeOverride" Target="../theme/themeOverride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9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7.xml"/><Relationship Id="rId1" Type="http://schemas.openxmlformats.org/officeDocument/2006/relationships/themeOverride" Target="../theme/themeOverride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8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0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63.xml"/><Relationship Id="rId1" Type="http://schemas.openxmlformats.org/officeDocument/2006/relationships/themeOverride" Target="../theme/themeOverride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5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3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3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4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9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4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>
            <a:extLst>
              <a:ext uri="{FF2B5EF4-FFF2-40B4-BE49-F238E27FC236}">
                <a16:creationId xmlns:a16="http://schemas.microsoft.com/office/drawing/2014/main" id="{E7B71241-7495-47BF-86C3-A8576F3956A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en-US" altLang="en-US" sz="4400"/>
          </a:p>
        </p:txBody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B77B05D5-6FE3-4F5A-B848-B699DB07EF9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 altLang="en-US" sz="3200"/>
          </a:p>
        </p:txBody>
      </p:sp>
      <p:pic>
        <p:nvPicPr>
          <p:cNvPr id="140292" name="Picture 4">
            <a:extLst>
              <a:ext uri="{FF2B5EF4-FFF2-40B4-BE49-F238E27FC236}">
                <a16:creationId xmlns:a16="http://schemas.microsoft.com/office/drawing/2014/main" id="{3B70530C-E50E-482A-929A-13973987B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3" name="TextBox 1">
            <a:extLst>
              <a:ext uri="{FF2B5EF4-FFF2-40B4-BE49-F238E27FC236}">
                <a16:creationId xmlns:a16="http://schemas.microsoft.com/office/drawing/2014/main" id="{879C5B69-1371-47C0-8974-44B991A5B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4384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852E32-10A3-46F1-9455-89B52376A31B}"/>
              </a:ext>
            </a:extLst>
          </p:cNvPr>
          <p:cNvSpPr txBox="1"/>
          <p:nvPr/>
        </p:nvSpPr>
        <p:spPr>
          <a:xfrm>
            <a:off x="0" y="4329113"/>
            <a:ext cx="9220200" cy="255428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3200" b="1" dirty="0">
                <a:solidFill>
                  <a:srgbClr val="FFFF00"/>
                </a:solidFill>
                <a:latin typeface="Garamond" panose="02020404030301010803" pitchFamily="18" charset="0"/>
              </a:rPr>
              <a:t>Slides prepared by Drs. </a:t>
            </a:r>
            <a:r>
              <a:rPr lang="en-US" altLang="en-US" sz="32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Steffie</a:t>
            </a:r>
            <a:r>
              <a:rPr lang="en-US" altLang="en-US" sz="3200" b="1" dirty="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Woolhandler</a:t>
            </a:r>
            <a:r>
              <a:rPr lang="en-US" altLang="en-US" sz="3200" b="1" dirty="0">
                <a:solidFill>
                  <a:srgbClr val="FFFF00"/>
                </a:solidFill>
                <a:latin typeface="Garamond" panose="02020404030301010803" pitchFamily="18" charset="0"/>
              </a:rPr>
              <a:t> &amp; David Himmelstein, Faculty at the City University of New York at Hunter College and Harvard Medical School, and Research Associates, Public Citizen Health Research Group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2E55F398-B394-4A6D-8ADA-A9B2693C6F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9459" name="Subtitle 2">
            <a:extLst>
              <a:ext uri="{FF2B5EF4-FFF2-40B4-BE49-F238E27FC236}">
                <a16:creationId xmlns:a16="http://schemas.microsoft.com/office/drawing/2014/main" id="{AA7B6E4D-F419-4712-8771-F01C7148C7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5DB5137F-F430-486D-A350-3CE8B3277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6" name="Picture 2">
            <a:extLst>
              <a:ext uri="{FF2B5EF4-FFF2-40B4-BE49-F238E27FC236}">
                <a16:creationId xmlns:a16="http://schemas.microsoft.com/office/drawing/2014/main" id="{370AF8A3-078D-4E03-BF1E-13F3D5F94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0" name="Picture 2">
            <a:extLst>
              <a:ext uri="{FF2B5EF4-FFF2-40B4-BE49-F238E27FC236}">
                <a16:creationId xmlns:a16="http://schemas.microsoft.com/office/drawing/2014/main" id="{9BD239A0-3704-4644-9EFA-DEADFCAD9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514" name="Group 4">
            <a:extLst>
              <a:ext uri="{FF2B5EF4-FFF2-40B4-BE49-F238E27FC236}">
                <a16:creationId xmlns:a16="http://schemas.microsoft.com/office/drawing/2014/main" id="{1886BDB0-2AC8-45DC-B631-2184428809A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20517" name="Group 5">
              <a:extLst>
                <a:ext uri="{FF2B5EF4-FFF2-40B4-BE49-F238E27FC236}">
                  <a16:creationId xmlns:a16="http://schemas.microsoft.com/office/drawing/2014/main" id="{3415FF51-1B8F-40D0-998F-C50639378D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02470" name="Freeform 6">
                <a:extLst>
                  <a:ext uri="{FF2B5EF4-FFF2-40B4-BE49-F238E27FC236}">
                    <a16:creationId xmlns:a16="http://schemas.microsoft.com/office/drawing/2014/main" id="{E368D782-9B4B-47A7-A237-B405AC84200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2471" name="Freeform 7">
                <a:extLst>
                  <a:ext uri="{FF2B5EF4-FFF2-40B4-BE49-F238E27FC236}">
                    <a16:creationId xmlns:a16="http://schemas.microsoft.com/office/drawing/2014/main" id="{DD713776-100D-4DC8-966A-2B368AD4AC0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2472" name="Freeform 8">
                <a:extLst>
                  <a:ext uri="{FF2B5EF4-FFF2-40B4-BE49-F238E27FC236}">
                    <a16:creationId xmlns:a16="http://schemas.microsoft.com/office/drawing/2014/main" id="{FC903245-34A1-4626-863B-4609AEFB488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0523" name="Freeform 9">
                <a:extLst>
                  <a:ext uri="{FF2B5EF4-FFF2-40B4-BE49-F238E27FC236}">
                    <a16:creationId xmlns:a16="http://schemas.microsoft.com/office/drawing/2014/main" id="{C73458A6-76D7-466D-910C-EEAF701A69B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474" name="Freeform 10">
                <a:extLst>
                  <a:ext uri="{FF2B5EF4-FFF2-40B4-BE49-F238E27FC236}">
                    <a16:creationId xmlns:a16="http://schemas.microsoft.com/office/drawing/2014/main" id="{A541B331-2FA3-435B-B214-5B644C6B14D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02475" name="Freeform 11">
              <a:extLst>
                <a:ext uri="{FF2B5EF4-FFF2-40B4-BE49-F238E27FC236}">
                  <a16:creationId xmlns:a16="http://schemas.microsoft.com/office/drawing/2014/main" id="{A6D90703-63B8-4496-8953-AF6EA62C7F1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0519" name="Freeform 12">
              <a:extLst>
                <a:ext uri="{FF2B5EF4-FFF2-40B4-BE49-F238E27FC236}">
                  <a16:creationId xmlns:a16="http://schemas.microsoft.com/office/drawing/2014/main" id="{E1C82AD6-9617-4B2C-B44F-08A91AC4D2D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0515" name="Rectangle 4">
            <a:extLst>
              <a:ext uri="{FF2B5EF4-FFF2-40B4-BE49-F238E27FC236}">
                <a16:creationId xmlns:a16="http://schemas.microsoft.com/office/drawing/2014/main" id="{BD12642B-EF27-4139-9689-0694FD03E67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8915400" cy="1143000"/>
          </a:xfrm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rgbClr val="FFFF00"/>
                </a:solidFill>
                <a:cs typeface="Times New Roman" panose="02020603050405020304" pitchFamily="18" charset="0"/>
              </a:rPr>
              <a:t>Global Operating Budgets:</a:t>
            </a:r>
            <a:br>
              <a:rPr lang="en-US" altLang="en-US" sz="4800">
                <a:solidFill>
                  <a:srgbClr val="FFFF00"/>
                </a:solidFill>
                <a:cs typeface="Times New Roman" panose="02020603050405020304" pitchFamily="18" charset="0"/>
              </a:rPr>
            </a:br>
            <a:r>
              <a:rPr lang="en-US" altLang="en-US" sz="4800">
                <a:solidFill>
                  <a:srgbClr val="FFFF00"/>
                </a:solidFill>
                <a:cs typeface="Times New Roman" panose="02020603050405020304" pitchFamily="18" charset="0"/>
              </a:rPr>
              <a:t>Key to Single Payer Savings</a:t>
            </a:r>
          </a:p>
        </p:txBody>
      </p:sp>
      <p:sp>
        <p:nvSpPr>
          <p:cNvPr id="320516" name="Rectangle 5">
            <a:extLst>
              <a:ext uri="{FF2B5EF4-FFF2-40B4-BE49-F238E27FC236}">
                <a16:creationId xmlns:a16="http://schemas.microsoft.com/office/drawing/2014/main" id="{1DAE14B9-0A8E-4F92-A57C-201C760991C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27025" y="2057400"/>
            <a:ext cx="8816975" cy="4373563"/>
          </a:xfrm>
        </p:spPr>
        <p:txBody>
          <a:bodyPr/>
          <a:lstStyle/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cs typeface="Times New Roman" panose="02020603050405020304" pitchFamily="18" charset="0"/>
              </a:rPr>
              <a:t>Cuts hospital administrative costs.</a:t>
            </a:r>
          </a:p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cs typeface="Times New Roman" panose="02020603050405020304" pitchFamily="18" charset="0"/>
              </a:rPr>
              <a:t>Eliminates disparities in profitability of  patients. </a:t>
            </a:r>
          </a:p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cs typeface="Times New Roman" panose="02020603050405020304" pitchFamily="18" charset="0"/>
              </a:rPr>
              <a:t>Banning hospitals from keeping surplus minimizes entrepreneurial incentives.</a:t>
            </a:r>
          </a:p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cs typeface="Times New Roman" panose="02020603050405020304" pitchFamily="18" charset="0"/>
              </a:rPr>
              <a:t>Funding capital through explicit grants minimizes unneeded duplication of expensive services</a:t>
            </a:r>
            <a:r>
              <a:rPr lang="en-US" altLang="en-US">
                <a:solidFill>
                  <a:srgbClr val="FFFF00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4">
            <a:extLst>
              <a:ext uri="{FF2B5EF4-FFF2-40B4-BE49-F238E27FC236}">
                <a16:creationId xmlns:a16="http://schemas.microsoft.com/office/drawing/2014/main" id="{0B2E23BE-BDEA-4F63-878D-951DFB36176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463" y="0"/>
            <a:ext cx="9126537" cy="1241425"/>
          </a:xfrm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rgbClr val="FFFF00"/>
                </a:solidFill>
                <a:cs typeface="Times New Roman" panose="02020603050405020304" pitchFamily="18" charset="0"/>
              </a:rPr>
              <a:t>Prescription Drugs and Single Payer</a:t>
            </a:r>
          </a:p>
        </p:txBody>
      </p:sp>
      <p:sp>
        <p:nvSpPr>
          <p:cNvPr id="321539" name="Rectangle 5">
            <a:extLst>
              <a:ext uri="{FF2B5EF4-FFF2-40B4-BE49-F238E27FC236}">
                <a16:creationId xmlns:a16="http://schemas.microsoft.com/office/drawing/2014/main" id="{89AC763F-12ED-4030-B32E-B73E7227E63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7463" y="1241425"/>
            <a:ext cx="9126537" cy="4373563"/>
          </a:xfrm>
        </p:spPr>
        <p:txBody>
          <a:bodyPr/>
          <a:lstStyle/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cs typeface="Times New Roman" panose="02020603050405020304" pitchFamily="18" charset="0"/>
              </a:rPr>
              <a:t>Full coverage, no deductibles/copays.</a:t>
            </a:r>
          </a:p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cs typeface="Times New Roman" panose="02020603050405020304" pitchFamily="18" charset="0"/>
              </a:rPr>
              <a:t>Prices reduced by negotiations, national formulary, threat of patent revocation.</a:t>
            </a:r>
          </a:p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cs typeface="Times New Roman" panose="02020603050405020304" pitchFamily="18" charset="0"/>
              </a:rPr>
              <a:t>Funding for public drug development, testing, and (when necessary) manufacture.</a:t>
            </a:r>
          </a:p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cs typeface="Times New Roman" panose="02020603050405020304" pitchFamily="18" charset="0"/>
              </a:rPr>
              <a:t>Raise standards and FDA funding for drug approval, marketing and post-approval surveillance</a:t>
            </a:r>
            <a:r>
              <a:rPr lang="en-US" altLang="en-US">
                <a:solidFill>
                  <a:srgbClr val="FFFF00"/>
                </a:solidFill>
                <a:cs typeface="Times New Roman" panose="02020603050405020304" pitchFamily="18" charset="0"/>
              </a:rPr>
              <a:t>.</a:t>
            </a:r>
          </a:p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cs typeface="Times New Roman" panose="02020603050405020304" pitchFamily="18" charset="0"/>
              </a:rPr>
              <a:t>Eliminate tax deductions for advertising; prohibit pharma-funded CME and guideline development.</a:t>
            </a:r>
          </a:p>
        </p:txBody>
      </p:sp>
      <p:sp>
        <p:nvSpPr>
          <p:cNvPr id="321540" name="TextBox 1">
            <a:extLst>
              <a:ext uri="{FF2B5EF4-FFF2-40B4-BE49-F238E27FC236}">
                <a16:creationId xmlns:a16="http://schemas.microsoft.com/office/drawing/2014/main" id="{048A3085-65C7-4E1D-8702-8E6846344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" y="6240463"/>
            <a:ext cx="86518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600">
                <a:solidFill>
                  <a:srgbClr val="FFFFFF"/>
                </a:solidFill>
              </a:rPr>
              <a:t>Source: Gaffney, Lexchin, Angell, Carome et al. BMJ 2018;361:K1039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4">
            <a:extLst>
              <a:ext uri="{FF2B5EF4-FFF2-40B4-BE49-F238E27FC236}">
                <a16:creationId xmlns:a16="http://schemas.microsoft.com/office/drawing/2014/main" id="{F7F15B87-61E8-464A-A046-6A982448A97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8915400" cy="1143000"/>
          </a:xfrm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Payer Transition:</a:t>
            </a:r>
            <a:br>
              <a:rPr lang="en-US" alt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Displaced Clerical and Administrative Workers </a:t>
            </a:r>
          </a:p>
        </p:txBody>
      </p:sp>
      <p:sp>
        <p:nvSpPr>
          <p:cNvPr id="324611" name="Rectangle 5">
            <a:extLst>
              <a:ext uri="{FF2B5EF4-FFF2-40B4-BE49-F238E27FC236}">
                <a16:creationId xmlns:a16="http://schemas.microsoft.com/office/drawing/2014/main" id="{F5C4E51C-4FB0-4AFA-A40A-4B594E280A0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25413" y="1676400"/>
            <a:ext cx="8816975" cy="4678363"/>
          </a:xfrm>
        </p:spPr>
        <p:txBody>
          <a:bodyPr/>
          <a:lstStyle/>
          <a:p>
            <a:pPr marL="457200" eaLnBrk="1" hangingPunct="1">
              <a:lnSpc>
                <a:spcPct val="90000"/>
              </a:lnSpc>
              <a:spcBef>
                <a:spcPct val="0"/>
              </a:spcBef>
              <a:buClr>
                <a:srgbClr val="FF00FF"/>
              </a:buClr>
            </a:pPr>
            <a:r>
              <a:rPr lang="en-US" alt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400,000 health insurance workers and about ½ of the 2.6 mil. clerical/administrative employees in healthcare providers likely to be displaced – total 1.7 million.</a:t>
            </a:r>
          </a:p>
          <a:p>
            <a:pPr marL="457200" eaLnBrk="1" hangingPunct="1">
              <a:lnSpc>
                <a:spcPct val="90000"/>
              </a:lnSpc>
              <a:spcBef>
                <a:spcPct val="0"/>
              </a:spcBef>
              <a:buClr>
                <a:srgbClr val="FF00FF"/>
              </a:buClr>
            </a:pPr>
            <a:endParaRPr lang="en-US" alt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eaLnBrk="1" hangingPunct="1">
              <a:lnSpc>
                <a:spcPct val="90000"/>
              </a:lnSpc>
              <a:spcBef>
                <a:spcPct val="0"/>
              </a:spcBef>
              <a:buClr>
                <a:srgbClr val="FF00FF"/>
              </a:buClr>
            </a:pPr>
            <a:r>
              <a:rPr lang="en-US" alt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likely to be redeployed in expanded clinical workforce.</a:t>
            </a:r>
          </a:p>
          <a:p>
            <a:pPr marL="457200" eaLnBrk="1" hangingPunct="1">
              <a:lnSpc>
                <a:spcPct val="90000"/>
              </a:lnSpc>
              <a:spcBef>
                <a:spcPct val="0"/>
              </a:spcBef>
              <a:buClr>
                <a:srgbClr val="FF00FF"/>
              </a:buClr>
            </a:pPr>
            <a:endParaRPr lang="en-US" alt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eaLnBrk="1" hangingPunct="1">
              <a:lnSpc>
                <a:spcPct val="90000"/>
              </a:lnSpc>
              <a:spcBef>
                <a:spcPct val="0"/>
              </a:spcBef>
              <a:buClr>
                <a:srgbClr val="FF00FF"/>
              </a:buClr>
            </a:pPr>
            <a:r>
              <a:rPr lang="en-US" alt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Funding for income support and job retraining modeled on WWII GI Bill</a:t>
            </a: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eaLnBrk="1" hangingPunct="1">
              <a:lnSpc>
                <a:spcPct val="90000"/>
              </a:lnSpc>
              <a:buClr>
                <a:srgbClr val="FF00FF"/>
              </a:buClr>
              <a:buFontTx/>
              <a:buNone/>
            </a:pPr>
            <a:endParaRPr lang="en-US" alt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4">
            <a:extLst>
              <a:ext uri="{FF2B5EF4-FFF2-40B4-BE49-F238E27FC236}">
                <a16:creationId xmlns:a16="http://schemas.microsoft.com/office/drawing/2014/main" id="{E108675D-8EBF-4F4A-A31F-78299852A02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8915400" cy="1143000"/>
          </a:xfrm>
        </p:spPr>
        <p:txBody>
          <a:bodyPr/>
          <a:lstStyle/>
          <a:p>
            <a:pPr eaLnBrk="1" hangingPunct="1"/>
            <a:r>
              <a:rPr lang="en-US" altLang="en-US" sz="5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Payer Transition:</a:t>
            </a:r>
            <a:br>
              <a:rPr lang="en-US" altLang="en-US" sz="5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5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Patients </a:t>
            </a:r>
          </a:p>
        </p:txBody>
      </p:sp>
      <p:sp>
        <p:nvSpPr>
          <p:cNvPr id="326659" name="Rectangle 5">
            <a:extLst>
              <a:ext uri="{FF2B5EF4-FFF2-40B4-BE49-F238E27FC236}">
                <a16:creationId xmlns:a16="http://schemas.microsoft.com/office/drawing/2014/main" id="{ACF87AF4-6508-450E-A545-060BF7E380E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-76200" y="1828800"/>
            <a:ext cx="8816975" cy="4678363"/>
          </a:xfrm>
        </p:spPr>
        <p:txBody>
          <a:bodyPr/>
          <a:lstStyle/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Every U.S. resident receives an insurance card.</a:t>
            </a:r>
          </a:p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coverage for all medically necessary care, no copayments, deductibles or coinsurance.</a:t>
            </a:r>
          </a:p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Prescription drug formulary, with alternatives covered when medically indicated</a:t>
            </a:r>
          </a:p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 choice of any participating provider or hospital.</a:t>
            </a:r>
          </a:p>
          <a:p>
            <a:pPr marL="457200" eaLnBrk="1" hangingPunct="1">
              <a:buClr>
                <a:srgbClr val="FF00FF"/>
              </a:buClr>
            </a:pPr>
            <a:endParaRPr lang="en-US" alt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82" name="Group 4">
            <a:extLst>
              <a:ext uri="{FF2B5EF4-FFF2-40B4-BE49-F238E27FC236}">
                <a16:creationId xmlns:a16="http://schemas.microsoft.com/office/drawing/2014/main" id="{214194AA-E8BC-4489-9E22-483D7CEF019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27684" name="Group 5">
              <a:extLst>
                <a:ext uri="{FF2B5EF4-FFF2-40B4-BE49-F238E27FC236}">
                  <a16:creationId xmlns:a16="http://schemas.microsoft.com/office/drawing/2014/main" id="{0F1C48B3-A1DF-4402-AAAB-8A9836367A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02470" name="Freeform 6">
                <a:extLst>
                  <a:ext uri="{FF2B5EF4-FFF2-40B4-BE49-F238E27FC236}">
                    <a16:creationId xmlns:a16="http://schemas.microsoft.com/office/drawing/2014/main" id="{7D6346BF-79F6-4FC0-9ED3-11970EBC2FB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02471" name="Freeform 7">
                <a:extLst>
                  <a:ext uri="{FF2B5EF4-FFF2-40B4-BE49-F238E27FC236}">
                    <a16:creationId xmlns:a16="http://schemas.microsoft.com/office/drawing/2014/main" id="{F44976FD-7049-4D12-ACDC-2C0576F8DAB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02472" name="Freeform 8">
                <a:extLst>
                  <a:ext uri="{FF2B5EF4-FFF2-40B4-BE49-F238E27FC236}">
                    <a16:creationId xmlns:a16="http://schemas.microsoft.com/office/drawing/2014/main" id="{8D2457A5-CA75-4B17-A319-484A3FF5234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27690" name="Freeform 9">
                <a:extLst>
                  <a:ext uri="{FF2B5EF4-FFF2-40B4-BE49-F238E27FC236}">
                    <a16:creationId xmlns:a16="http://schemas.microsoft.com/office/drawing/2014/main" id="{18B8754B-0200-4BC4-9904-36ACDF0B2F9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474" name="Freeform 10">
                <a:extLst>
                  <a:ext uri="{FF2B5EF4-FFF2-40B4-BE49-F238E27FC236}">
                    <a16:creationId xmlns:a16="http://schemas.microsoft.com/office/drawing/2014/main" id="{8AD18D06-C48D-4F32-8ABD-05BF2D5F348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02475" name="Freeform 11">
              <a:extLst>
                <a:ext uri="{FF2B5EF4-FFF2-40B4-BE49-F238E27FC236}">
                  <a16:creationId xmlns:a16="http://schemas.microsoft.com/office/drawing/2014/main" id="{230B5E2E-1EB8-4135-A31D-056D2BC3DB0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panose="020B0604020202020204" pitchFamily="34" charset="0"/>
              </a:endParaRPr>
            </a:p>
          </p:txBody>
        </p:sp>
        <p:sp>
          <p:nvSpPr>
            <p:cNvPr id="327686" name="Freeform 12">
              <a:extLst>
                <a:ext uri="{FF2B5EF4-FFF2-40B4-BE49-F238E27FC236}">
                  <a16:creationId xmlns:a16="http://schemas.microsoft.com/office/drawing/2014/main" id="{4EBE50D7-AB74-4E50-A727-F3F76527B4D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7683" name="Rectangle 2">
            <a:extLst>
              <a:ext uri="{FF2B5EF4-FFF2-40B4-BE49-F238E27FC236}">
                <a16:creationId xmlns:a16="http://schemas.microsoft.com/office/drawing/2014/main" id="{2B902E38-3F57-4BC8-B060-BE8AD0B9CC9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52400" y="1219200"/>
            <a:ext cx="8839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5400">
                <a:solidFill>
                  <a:srgbClr val="FFFF00"/>
                </a:solidFill>
              </a:rPr>
              <a:t>Medicare for All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 vs.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 Medicare for More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(e.g. Public Option)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706" name="Group 4">
            <a:extLst>
              <a:ext uri="{FF2B5EF4-FFF2-40B4-BE49-F238E27FC236}">
                <a16:creationId xmlns:a16="http://schemas.microsoft.com/office/drawing/2014/main" id="{DA9DDE00-7A8F-4DC5-A4B1-131F2029CD8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28709" name="Group 5">
              <a:extLst>
                <a:ext uri="{FF2B5EF4-FFF2-40B4-BE49-F238E27FC236}">
                  <a16:creationId xmlns:a16="http://schemas.microsoft.com/office/drawing/2014/main" id="{F9836ACA-BE0D-4D5B-95E2-E7C7DC9ABC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02470" name="Freeform 6">
                <a:extLst>
                  <a:ext uri="{FF2B5EF4-FFF2-40B4-BE49-F238E27FC236}">
                    <a16:creationId xmlns:a16="http://schemas.microsoft.com/office/drawing/2014/main" id="{8AFA9755-7BB5-4B84-AC72-4A3CA7295B1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02471" name="Freeform 7">
                <a:extLst>
                  <a:ext uri="{FF2B5EF4-FFF2-40B4-BE49-F238E27FC236}">
                    <a16:creationId xmlns:a16="http://schemas.microsoft.com/office/drawing/2014/main" id="{56A58777-1D9A-4633-BFA5-D8CC93B27B4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02472" name="Freeform 8">
                <a:extLst>
                  <a:ext uri="{FF2B5EF4-FFF2-40B4-BE49-F238E27FC236}">
                    <a16:creationId xmlns:a16="http://schemas.microsoft.com/office/drawing/2014/main" id="{D34E09FE-7465-4394-9770-A894DD0AB98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28715" name="Freeform 9">
                <a:extLst>
                  <a:ext uri="{FF2B5EF4-FFF2-40B4-BE49-F238E27FC236}">
                    <a16:creationId xmlns:a16="http://schemas.microsoft.com/office/drawing/2014/main" id="{0E57C9C9-F89E-440D-BC86-7FCCDD8B094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474" name="Freeform 10">
                <a:extLst>
                  <a:ext uri="{FF2B5EF4-FFF2-40B4-BE49-F238E27FC236}">
                    <a16:creationId xmlns:a16="http://schemas.microsoft.com/office/drawing/2014/main" id="{3276AFA7-10FB-4C9C-9228-FD53EB0A972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02475" name="Freeform 11">
              <a:extLst>
                <a:ext uri="{FF2B5EF4-FFF2-40B4-BE49-F238E27FC236}">
                  <a16:creationId xmlns:a16="http://schemas.microsoft.com/office/drawing/2014/main" id="{90F65AF1-2C0B-4EB1-B72E-27799B368FC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panose="020B0604020202020204" pitchFamily="34" charset="0"/>
              </a:endParaRPr>
            </a:p>
          </p:txBody>
        </p:sp>
        <p:sp>
          <p:nvSpPr>
            <p:cNvPr id="328711" name="Freeform 12">
              <a:extLst>
                <a:ext uri="{FF2B5EF4-FFF2-40B4-BE49-F238E27FC236}">
                  <a16:creationId xmlns:a16="http://schemas.microsoft.com/office/drawing/2014/main" id="{55EAF14B-33BA-4CE2-A9EF-CE064D7FCCF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8707" name="Rectangle 2">
            <a:extLst>
              <a:ext uri="{FF2B5EF4-FFF2-40B4-BE49-F238E27FC236}">
                <a16:creationId xmlns:a16="http://schemas.microsoft.com/office/drawing/2014/main" id="{DB4DFAB6-4528-47DB-AEBA-1D5274B3141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Single Payer and Private Coverage</a:t>
            </a:r>
          </a:p>
        </p:txBody>
      </p:sp>
      <p:sp>
        <p:nvSpPr>
          <p:cNvPr id="328708" name="Rectangle 3">
            <a:extLst>
              <a:ext uri="{FF2B5EF4-FFF2-40B4-BE49-F238E27FC236}">
                <a16:creationId xmlns:a16="http://schemas.microsoft.com/office/drawing/2014/main" id="{5A1AB51B-6377-4F1C-83E0-6B41C08AE45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88938" y="1692275"/>
            <a:ext cx="8229600" cy="4525963"/>
          </a:xfrm>
        </p:spPr>
        <p:txBody>
          <a:bodyPr/>
          <a:lstStyle/>
          <a:p>
            <a:pPr marL="609600" indent="-609600" eaLnBrk="1" hangingPunct="1"/>
            <a:r>
              <a:rPr lang="en-US" altLang="en-US">
                <a:solidFill>
                  <a:srgbClr val="FF9999"/>
                </a:solidFill>
              </a:rPr>
              <a:t>Allowed:</a:t>
            </a:r>
            <a:r>
              <a:rPr lang="en-US" altLang="en-US">
                <a:solidFill>
                  <a:schemeClr val="bg1"/>
                </a:solidFill>
              </a:rPr>
              <a:t> </a:t>
            </a:r>
            <a:r>
              <a:rPr lang="en-US" altLang="en-US"/>
              <a:t>Supplemental non-competing –but can only cover benefits NOT covered by the public plan.</a:t>
            </a:r>
          </a:p>
          <a:p>
            <a:pPr marL="609600" indent="-609600" eaLnBrk="1" hangingPunct="1"/>
            <a:endParaRPr lang="en-US" altLang="en-US"/>
          </a:p>
          <a:p>
            <a:pPr marL="609600" indent="-609600" eaLnBrk="1" hangingPunct="1"/>
            <a:r>
              <a:rPr lang="en-US" altLang="en-US">
                <a:solidFill>
                  <a:srgbClr val="FF9999"/>
                </a:solidFill>
              </a:rPr>
              <a:t>Banned:</a:t>
            </a:r>
            <a:r>
              <a:rPr lang="en-US" altLang="en-US">
                <a:solidFill>
                  <a:schemeClr val="bg1"/>
                </a:solidFill>
              </a:rPr>
              <a:t>: </a:t>
            </a:r>
            <a:r>
              <a:rPr lang="en-US" altLang="en-US"/>
              <a:t>Private insurance (including Medicare Advantage) duplicating public plan benefits – Key to administrative savings</a:t>
            </a:r>
            <a:r>
              <a:rPr lang="en-US" altLang="en-US" sz="3600"/>
              <a:t>.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778" name="Group 4">
            <a:extLst>
              <a:ext uri="{FF2B5EF4-FFF2-40B4-BE49-F238E27FC236}">
                <a16:creationId xmlns:a16="http://schemas.microsoft.com/office/drawing/2014/main" id="{B03040B4-9F62-43A2-AD51-A7892346BD0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31781" name="Group 5">
              <a:extLst>
                <a:ext uri="{FF2B5EF4-FFF2-40B4-BE49-F238E27FC236}">
                  <a16:creationId xmlns:a16="http://schemas.microsoft.com/office/drawing/2014/main" id="{9DC0C019-224E-43FE-AE99-D51D443ADA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02470" name="Freeform 6">
                <a:extLst>
                  <a:ext uri="{FF2B5EF4-FFF2-40B4-BE49-F238E27FC236}">
                    <a16:creationId xmlns:a16="http://schemas.microsoft.com/office/drawing/2014/main" id="{971801FD-ECF8-4030-ABF9-7D0981E59CF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02471" name="Freeform 7">
                <a:extLst>
                  <a:ext uri="{FF2B5EF4-FFF2-40B4-BE49-F238E27FC236}">
                    <a16:creationId xmlns:a16="http://schemas.microsoft.com/office/drawing/2014/main" id="{8297AD75-7516-4DE3-8016-A28D1B054CD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02472" name="Freeform 8">
                <a:extLst>
                  <a:ext uri="{FF2B5EF4-FFF2-40B4-BE49-F238E27FC236}">
                    <a16:creationId xmlns:a16="http://schemas.microsoft.com/office/drawing/2014/main" id="{A5429E6D-9B91-4F72-8868-70558C098A3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31787" name="Freeform 9">
                <a:extLst>
                  <a:ext uri="{FF2B5EF4-FFF2-40B4-BE49-F238E27FC236}">
                    <a16:creationId xmlns:a16="http://schemas.microsoft.com/office/drawing/2014/main" id="{A06DF9B7-6652-42B3-A444-9BBAB6F6AAD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474" name="Freeform 10">
                <a:extLst>
                  <a:ext uri="{FF2B5EF4-FFF2-40B4-BE49-F238E27FC236}">
                    <a16:creationId xmlns:a16="http://schemas.microsoft.com/office/drawing/2014/main" id="{9D6DEF1C-AE24-4146-ADF0-E3CE46D10DA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02475" name="Freeform 11">
              <a:extLst>
                <a:ext uri="{FF2B5EF4-FFF2-40B4-BE49-F238E27FC236}">
                  <a16:creationId xmlns:a16="http://schemas.microsoft.com/office/drawing/2014/main" id="{D0B09F22-157B-4595-A4A8-6CC30247071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panose="020B0604020202020204" pitchFamily="34" charset="0"/>
              </a:endParaRPr>
            </a:p>
          </p:txBody>
        </p:sp>
        <p:sp>
          <p:nvSpPr>
            <p:cNvPr id="331783" name="Freeform 12">
              <a:extLst>
                <a:ext uri="{FF2B5EF4-FFF2-40B4-BE49-F238E27FC236}">
                  <a16:creationId xmlns:a16="http://schemas.microsoft.com/office/drawing/2014/main" id="{52A8EAAB-E4B8-4598-886C-9858700C308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1779" name="Rectangle 2">
            <a:extLst>
              <a:ext uri="{FF2B5EF4-FFF2-40B4-BE49-F238E27FC236}">
                <a16:creationId xmlns:a16="http://schemas.microsoft.com/office/drawing/2014/main" id="{B9D0F2FB-6E29-43FB-BEAC-97CACAE0E8D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225" y="228600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Public Option = High Costs</a:t>
            </a:r>
          </a:p>
        </p:txBody>
      </p:sp>
      <p:sp>
        <p:nvSpPr>
          <p:cNvPr id="331780" name="Rectangle 3">
            <a:extLst>
              <a:ext uri="{FF2B5EF4-FFF2-40B4-BE49-F238E27FC236}">
                <a16:creationId xmlns:a16="http://schemas.microsoft.com/office/drawing/2014/main" id="{34D98BD5-858F-4F13-B9E5-217951700A7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676400"/>
            <a:ext cx="8861425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800"/>
              </a:spcBef>
            </a:pPr>
            <a:r>
              <a:rPr lang="en-US" altLang="en-US" sz="2800">
                <a:solidFill>
                  <a:srgbClr val="FFFF66"/>
                </a:solidFill>
              </a:rPr>
              <a:t>Less savings than single payer on insurers’ overhead 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</a:pPr>
            <a:r>
              <a:rPr lang="en-US" altLang="en-US" sz="2800">
                <a:solidFill>
                  <a:srgbClr val="FFFF66"/>
                </a:solidFill>
              </a:rPr>
              <a:t>Multiple payers = no savings on doctor/hospital billing and administration.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</a:pPr>
            <a:r>
              <a:rPr lang="en-US" altLang="en-US" sz="2800">
                <a:solidFill>
                  <a:srgbClr val="FFFF66"/>
                </a:solidFill>
              </a:rPr>
              <a:t>Private insurers will tilt the playing field (as under Medicare Advantage) raising system-wide costs and perpetuating network restrictions, cherry-picking, lemon dropping, upcoding, cheating.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</a:pPr>
            <a:r>
              <a:rPr lang="en-US" altLang="en-US" sz="2800">
                <a:solidFill>
                  <a:srgbClr val="FFFF66"/>
                </a:solidFill>
              </a:rPr>
              <a:t>Higher system-wide costs (compared to single payer) assure political pressure for benefit cuts.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>
              <a:solidFill>
                <a:srgbClr val="FFFF66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400">
              <a:solidFill>
                <a:srgbClr val="FFFF66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>
            <a:extLst>
              <a:ext uri="{FF2B5EF4-FFF2-40B4-BE49-F238E27FC236}">
                <a16:creationId xmlns:a16="http://schemas.microsoft.com/office/drawing/2014/main" id="{C3B3F028-2795-437A-8A28-C7AC427822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32803" name="Picture 3">
            <a:extLst>
              <a:ext uri="{FF2B5EF4-FFF2-40B4-BE49-F238E27FC236}">
                <a16:creationId xmlns:a16="http://schemas.microsoft.com/office/drawing/2014/main" id="{3A298C9D-F212-45D7-9DE8-186887D31733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>
            <a:extLst>
              <a:ext uri="{FF2B5EF4-FFF2-40B4-BE49-F238E27FC236}">
                <a16:creationId xmlns:a16="http://schemas.microsoft.com/office/drawing/2014/main" id="{1C491F17-93B0-469D-A027-DE5933F15F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7772400" cy="3733800"/>
          </a:xfrm>
        </p:spPr>
        <p:txBody>
          <a:bodyPr/>
          <a:lstStyle/>
          <a:p>
            <a:pPr eaLnBrk="1" hangingPunct="1"/>
            <a:r>
              <a:rPr lang="en-US" altLang="en-US" sz="5400" b="1">
                <a:latin typeface="Arial" panose="020B0604020202020204" pitchFamily="34" charset="0"/>
                <a:cs typeface="Arial" panose="020B0604020202020204" pitchFamily="34" charset="0"/>
              </a:rPr>
              <a:t>Medicaid:</a:t>
            </a:r>
            <a:br>
              <a:rPr lang="en-US" altLang="en-US" sz="5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5400" b="1">
                <a:latin typeface="Arial" panose="020B0604020202020204" pitchFamily="34" charset="0"/>
                <a:cs typeface="Arial" panose="020B0604020202020204" pitchFamily="34" charset="0"/>
              </a:rPr>
              <a:t>Poor Access, But Better Than Nothing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4">
            <a:extLst>
              <a:ext uri="{FF2B5EF4-FFF2-40B4-BE49-F238E27FC236}">
                <a16:creationId xmlns:a16="http://schemas.microsoft.com/office/drawing/2014/main" id="{C433DB08-9F7D-6987-FE76-0A45C9AF6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3840163"/>
            <a:ext cx="2397125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8">
            <a:extLst>
              <a:ext uri="{FF2B5EF4-FFF2-40B4-BE49-F238E27FC236}">
                <a16:creationId xmlns:a16="http://schemas.microsoft.com/office/drawing/2014/main" id="{7AC59EF1-243B-E48B-A226-0E6A65587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865188"/>
            <a:ext cx="8113712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0">
            <a:extLst>
              <a:ext uri="{FF2B5EF4-FFF2-40B4-BE49-F238E27FC236}">
                <a16:creationId xmlns:a16="http://schemas.microsoft.com/office/drawing/2014/main" id="{2534D978-12CB-3E32-A98C-D52B1FDEA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3268663"/>
            <a:ext cx="5041900" cy="35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2">
            <a:extLst>
              <a:ext uri="{FF2B5EF4-FFF2-40B4-BE49-F238E27FC236}">
                <a16:creationId xmlns:a16="http://schemas.microsoft.com/office/drawing/2014/main" id="{4488325E-FCB6-3BB6-BD2F-D2D17CEE7C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3" y="2952750"/>
            <a:ext cx="1438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4">
            <a:extLst>
              <a:ext uri="{FF2B5EF4-FFF2-40B4-BE49-F238E27FC236}">
                <a16:creationId xmlns:a16="http://schemas.microsoft.com/office/drawing/2014/main" id="{D0B6A6DA-9BCC-1348-E929-7859BFD522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0"/>
            <a:ext cx="2847975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1">
            <a:extLst>
              <a:ext uri="{FF2B5EF4-FFF2-40B4-BE49-F238E27FC236}">
                <a16:creationId xmlns:a16="http://schemas.microsoft.com/office/drawing/2014/main" id="{0072F468-F562-4BE0-A082-3ECF29C4F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38" y="381000"/>
            <a:ext cx="8494712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>
              <a:lnSpc>
                <a:spcPct val="97000"/>
              </a:lnSpc>
              <a:buClr>
                <a:srgbClr val="FFFFFF"/>
              </a:buClr>
              <a:buSzPct val="45000"/>
            </a:pPr>
            <a:r>
              <a:rPr lang="en-GB" altLang="en-US" sz="4000" b="1">
                <a:solidFill>
                  <a:srgbClr val="FFFFFF"/>
                </a:solidFill>
                <a:latin typeface="Arial" panose="020B0604020202020204" pitchFamily="34" charset="0"/>
                <a:ea typeface="Gothic"/>
                <a:cs typeface="Gothic"/>
              </a:rPr>
              <a:t>Many Specialists Won’t See Kids With Medicaid</a:t>
            </a:r>
          </a:p>
        </p:txBody>
      </p:sp>
      <p:sp>
        <p:nvSpPr>
          <p:cNvPr id="164867" name="Text Box 4">
            <a:extLst>
              <a:ext uri="{FF2B5EF4-FFF2-40B4-BE49-F238E27FC236}">
                <a16:creationId xmlns:a16="http://schemas.microsoft.com/office/drawing/2014/main" id="{6C8B463E-56E0-467A-B3FD-6B8AB766A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477000"/>
            <a:ext cx="8086725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</a:pPr>
            <a:r>
              <a:rPr lang="en-GB" altLang="en-US" sz="1100" b="1">
                <a:solidFill>
                  <a:srgbClr val="FFFFFF"/>
                </a:solidFill>
                <a:latin typeface="Arial" panose="020B0604020202020204" pitchFamily="34" charset="0"/>
                <a:ea typeface="Gothic"/>
                <a:cs typeface="Gothic"/>
              </a:rPr>
              <a:t>Bisgaier J, Rhodes KV. N Engl J Med 2011;364:2324-2333</a:t>
            </a:r>
          </a:p>
        </p:txBody>
      </p:sp>
      <p:pic>
        <p:nvPicPr>
          <p:cNvPr id="164868" name="Picture 5" descr="Image">
            <a:extLst>
              <a:ext uri="{FF2B5EF4-FFF2-40B4-BE49-F238E27FC236}">
                <a16:creationId xmlns:a16="http://schemas.microsoft.com/office/drawing/2014/main" id="{84854D5D-5457-4216-B98A-17821CEC7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>
            <a:extLst>
              <a:ext uri="{FF2B5EF4-FFF2-40B4-BE49-F238E27FC236}">
                <a16:creationId xmlns:a16="http://schemas.microsoft.com/office/drawing/2014/main" id="{1BAAD88D-87D0-4838-8D05-EBC21B947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>
            <a:extLst>
              <a:ext uri="{FF2B5EF4-FFF2-40B4-BE49-F238E27FC236}">
                <a16:creationId xmlns:a16="http://schemas.microsoft.com/office/drawing/2014/main" id="{9D55ECB1-6362-4E90-AC68-E0A7732F83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066800"/>
            <a:ext cx="9144000" cy="5257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tabLst>
                <a:tab pos="8013700" algn="l"/>
              </a:tabLst>
            </a:pPr>
            <a:r>
              <a:rPr lang="en-US" altLang="en-US" sz="5400" dirty="0">
                <a:solidFill>
                  <a:srgbClr val="FFFF00"/>
                </a:solidFill>
              </a:rPr>
              <a:t>Under-Insurance</a:t>
            </a:r>
            <a:br>
              <a:rPr lang="en-US" altLang="en-US" sz="5400" dirty="0">
                <a:solidFill>
                  <a:srgbClr val="FFFF00"/>
                </a:solidFill>
              </a:rPr>
            </a:br>
            <a:endParaRPr lang="en-US" altLang="en-US" sz="5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BFE9CC82-9E87-436D-A924-861FCD88C9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9699" name="Subtitle 2">
            <a:extLst>
              <a:ext uri="{FF2B5EF4-FFF2-40B4-BE49-F238E27FC236}">
                <a16:creationId xmlns:a16="http://schemas.microsoft.com/office/drawing/2014/main" id="{C425DC60-D9C3-442A-A386-0B355E9A55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aphicFrame>
        <p:nvGraphicFramePr>
          <p:cNvPr id="29700" name="Object 1">
            <a:extLst>
              <a:ext uri="{FF2B5EF4-FFF2-40B4-BE49-F238E27FC236}">
                <a16:creationId xmlns:a16="http://schemas.microsoft.com/office/drawing/2014/main" id="{FB9FC11B-DFFA-4E36-931B-3D95ECD5F2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588"/>
          <a:ext cx="9144000" cy="685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6096851" imgH="4572638" progId="PhotoDraw.Document.2">
                  <p:embed/>
                </p:oleObj>
              </mc:Choice>
              <mc:Fallback>
                <p:oleObj name="Picture" r:id="rId2" imgW="6096851" imgH="4572638" progId="PhotoDraw.Document.2">
                  <p:embed/>
                  <p:pic>
                    <p:nvPicPr>
                      <p:cNvPr id="29700" name="Object 1">
                        <a:extLst>
                          <a:ext uri="{FF2B5EF4-FFF2-40B4-BE49-F238E27FC236}">
                            <a16:creationId xmlns:a16="http://schemas.microsoft.com/office/drawing/2014/main" id="{FB9FC11B-DFFA-4E36-931B-3D95ECD5F2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88"/>
                        <a:ext cx="9144000" cy="685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CA26B82-5042-4F03-AF75-BC13BD1819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6096851" imgH="4572638" progId="PhotoDraw.Document.2">
                  <p:embed/>
                </p:oleObj>
              </mc:Choice>
              <mc:Fallback>
                <p:oleObj name="Picture" r:id="rId2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ECA26B82-5042-4F03-AF75-BC13BD1819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1242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>
            <a:extLst>
              <a:ext uri="{FF2B5EF4-FFF2-40B4-BE49-F238E27FC236}">
                <a16:creationId xmlns:a16="http://schemas.microsoft.com/office/drawing/2014/main" id="{77D73715-C337-4BFB-A75C-2DFFDB1BFD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143000"/>
            <a:ext cx="9144000" cy="571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tabLst>
                <a:tab pos="8013700" algn="l"/>
              </a:tabLst>
            </a:pPr>
            <a:r>
              <a:rPr lang="en-US" altLang="en-US" sz="5400">
                <a:solidFill>
                  <a:srgbClr val="FFFF00"/>
                </a:solidFill>
              </a:rPr>
              <a:t>Under-Insurance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Impedes Care,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 Worsens Health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>
            <a:extLst>
              <a:ext uri="{FF2B5EF4-FFF2-40B4-BE49-F238E27FC236}">
                <a16:creationId xmlns:a16="http://schemas.microsoft.com/office/drawing/2014/main" id="{6413F69E-CA55-4452-BAE3-2E616E4E7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MI_DELAY">
            <a:extLst>
              <a:ext uri="{FF2B5EF4-FFF2-40B4-BE49-F238E27FC236}">
                <a16:creationId xmlns:a16="http://schemas.microsoft.com/office/drawing/2014/main" id="{4844FD22-C35D-4C9B-ADD6-43CB35FBB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850" name="Rectangle 2">
            <a:extLst>
              <a:ext uri="{FF2B5EF4-FFF2-40B4-BE49-F238E27FC236}">
                <a16:creationId xmlns:a16="http://schemas.microsoft.com/office/drawing/2014/main" id="{B972B532-771E-452A-A489-518B2526F18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FFFF66"/>
                </a:solidFill>
                <a:cs typeface="Times New Roman" panose="02020603050405020304" pitchFamily="18" charset="0"/>
              </a:rPr>
              <a:t>Life expectancy in the US and other G7 countries, 1960–2018</a:t>
            </a:r>
            <a:endParaRPr lang="en-US" altLang="en-US" dirty="0">
              <a:solidFill>
                <a:srgbClr val="FFFF66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42339" name="Picture 3">
            <a:extLst>
              <a:ext uri="{FF2B5EF4-FFF2-40B4-BE49-F238E27FC236}">
                <a16:creationId xmlns:a16="http://schemas.microsoft.com/office/drawing/2014/main" id="{F5A2B157-86DF-476C-B552-336DB1DA4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6868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0" name="Text Box 4">
            <a:extLst>
              <a:ext uri="{FF2B5EF4-FFF2-40B4-BE49-F238E27FC236}">
                <a16:creationId xmlns:a16="http://schemas.microsoft.com/office/drawing/2014/main" id="{559D151C-C58E-43F9-ADF2-C19302E07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6411913"/>
            <a:ext cx="32210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400">
                <a:latin typeface="Arial" panose="020B0604020202020204" pitchFamily="34" charset="0"/>
              </a:rPr>
              <a:t>Source: J. Bor based on OECD 2020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5AAEE21-98E9-496E-A7EF-5BDC901ABC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6096851" imgH="4572638" progId="PhotoDraw.Document.2">
                  <p:embed/>
                </p:oleObj>
              </mc:Choice>
              <mc:Fallback>
                <p:oleObj name="Picture" r:id="rId2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F5AAEE21-98E9-496E-A7EF-5BDC901ABC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3694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1592DFEE-DC79-4000-A983-73207F29B9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066800"/>
            <a:ext cx="7848600" cy="571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tabLst>
                <a:tab pos="8013700" algn="l"/>
              </a:tabLst>
            </a:pPr>
            <a:r>
              <a:rPr lang="en-US" altLang="en-US" sz="5400">
                <a:solidFill>
                  <a:srgbClr val="FFFF00"/>
                </a:solidFill>
              </a:rPr>
              <a:t>Under-Insurance: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A Leading Cause of Financial Distress and Ruin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31FD30AF-D946-4B46-B38C-B986C7ADD1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pic>
        <p:nvPicPr>
          <p:cNvPr id="183299" name="Picture 3">
            <a:extLst>
              <a:ext uri="{FF2B5EF4-FFF2-40B4-BE49-F238E27FC236}">
                <a16:creationId xmlns:a16="http://schemas.microsoft.com/office/drawing/2014/main" id="{511162B8-B9EB-4491-948F-00D8064B2EB6}"/>
              </a:ext>
            </a:extLst>
          </p:cNvPr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5346" name="Object 1">
            <a:extLst>
              <a:ext uri="{FF2B5EF4-FFF2-40B4-BE49-F238E27FC236}">
                <a16:creationId xmlns:a16="http://schemas.microsoft.com/office/drawing/2014/main" id="{F4A4E0C5-327D-4592-815E-49C7260736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29713" cy="684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6096851" imgH="4572638" progId="PhotoDraw.Document.2">
                  <p:embed/>
                </p:oleObj>
              </mc:Choice>
              <mc:Fallback>
                <p:oleObj name="Picture" r:id="rId2" imgW="6096851" imgH="4572638" progId="PhotoDraw.Document.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29713" cy="684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B788842B-A3BF-45A7-810F-E0F01CBDF4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1219200"/>
            <a:ext cx="7772400" cy="502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Racism Harms Health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>
            <a:extLst>
              <a:ext uri="{FF2B5EF4-FFF2-40B4-BE49-F238E27FC236}">
                <a16:creationId xmlns:a16="http://schemas.microsoft.com/office/drawing/2014/main" id="{1106EE06-CA4D-4703-9DA6-BD5029760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6FC3A-5099-4013-9193-4E1FAA685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85380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/>
              <a:t>Native Americans Die Youngest   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D4F38BF-EEE7-C8B2-C0F0-1949FB5FB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682" y="1410944"/>
            <a:ext cx="7803843" cy="4980332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F4D121-ECFB-4A09-4728-BA5D4B49F93B}"/>
              </a:ext>
            </a:extLst>
          </p:cNvPr>
          <p:cNvSpPr txBox="1"/>
          <p:nvPr/>
        </p:nvSpPr>
        <p:spPr>
          <a:xfrm>
            <a:off x="304800" y="2152650"/>
            <a:ext cx="152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Life</a:t>
            </a:r>
          </a:p>
          <a:p>
            <a:endParaRPr lang="en-US" b="1" dirty="0"/>
          </a:p>
          <a:p>
            <a:r>
              <a:rPr lang="en-US" b="1" dirty="0"/>
              <a:t>Expectancy</a:t>
            </a:r>
          </a:p>
          <a:p>
            <a:r>
              <a:rPr lang="en-US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9F52EA-7F09-F56A-C660-7ADBE4529A67}"/>
              </a:ext>
            </a:extLst>
          </p:cNvPr>
          <p:cNvSpPr txBox="1"/>
          <p:nvPr/>
        </p:nvSpPr>
        <p:spPr>
          <a:xfrm>
            <a:off x="1495425" y="269015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Hispanic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169177-91E5-83F4-7D49-B83C37FB6D11}"/>
              </a:ext>
            </a:extLst>
          </p:cNvPr>
          <p:cNvSpPr txBox="1"/>
          <p:nvPr/>
        </p:nvSpPr>
        <p:spPr>
          <a:xfrm>
            <a:off x="1485900" y="1793022"/>
            <a:ext cx="1514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Asian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E4D906-B1EC-C1BB-19A0-F84E0AFC4337}"/>
              </a:ext>
            </a:extLst>
          </p:cNvPr>
          <p:cNvSpPr txBox="1"/>
          <p:nvPr/>
        </p:nvSpPr>
        <p:spPr>
          <a:xfrm>
            <a:off x="1495425" y="3348588"/>
            <a:ext cx="1504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White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5E9885-26A1-580F-6FD0-A8D534343305}"/>
              </a:ext>
            </a:extLst>
          </p:cNvPr>
          <p:cNvSpPr txBox="1"/>
          <p:nvPr/>
        </p:nvSpPr>
        <p:spPr>
          <a:xfrm>
            <a:off x="1771650" y="3892094"/>
            <a:ext cx="1228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US Total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B1CD22-1C0B-C590-BACD-C845E58461E7}"/>
              </a:ext>
            </a:extLst>
          </p:cNvPr>
          <p:cNvSpPr txBox="1"/>
          <p:nvPr/>
        </p:nvSpPr>
        <p:spPr>
          <a:xfrm>
            <a:off x="4733925" y="4071635"/>
            <a:ext cx="1409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Black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11E01D-12B1-84D9-2DEA-E5F7FF24564C}"/>
              </a:ext>
            </a:extLst>
          </p:cNvPr>
          <p:cNvSpPr txBox="1"/>
          <p:nvPr/>
        </p:nvSpPr>
        <p:spPr>
          <a:xfrm>
            <a:off x="4371976" y="5131428"/>
            <a:ext cx="3486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American Indian/Alaska Native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0F0547-9F76-736B-31B5-E0EA5A14DADA}"/>
              </a:ext>
            </a:extLst>
          </p:cNvPr>
          <p:cNvSpPr txBox="1"/>
          <p:nvPr/>
        </p:nvSpPr>
        <p:spPr>
          <a:xfrm>
            <a:off x="1047750" y="6488668"/>
            <a:ext cx="704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Lancet 2022;400:25</a:t>
            </a:r>
          </a:p>
        </p:txBody>
      </p:sp>
    </p:spTree>
    <p:extLst>
      <p:ext uri="{BB962C8B-B14F-4D97-AF65-F5344CB8AC3E}">
        <p14:creationId xmlns:p14="http://schemas.microsoft.com/office/powerpoint/2010/main" val="147630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4">
            <a:extLst>
              <a:ext uri="{FF2B5EF4-FFF2-40B4-BE49-F238E27FC236}">
                <a16:creationId xmlns:a16="http://schemas.microsoft.com/office/drawing/2014/main" id="{562E2103-8EDD-4107-94FA-C42E9814AC20}"/>
              </a:ext>
            </a:extLst>
          </p:cNvPr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067800" cy="6858000"/>
          </a:xfrm>
          <a:noFill/>
        </p:spPr>
      </p:pic>
      <p:sp>
        <p:nvSpPr>
          <p:cNvPr id="196611" name="Rectangle 3">
            <a:extLst>
              <a:ext uri="{FF2B5EF4-FFF2-40B4-BE49-F238E27FC236}">
                <a16:creationId xmlns:a16="http://schemas.microsoft.com/office/drawing/2014/main" id="{93524EC7-E5BD-4250-B4FA-A0F8ADFB0F0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>
            <a:extLst>
              <a:ext uri="{FF2B5EF4-FFF2-40B4-BE49-F238E27FC236}">
                <a16:creationId xmlns:a16="http://schemas.microsoft.com/office/drawing/2014/main" id="{1C59922C-C914-4913-908E-A701479428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6096851" imgH="4572638" progId="PhotoDraw.Document.2">
                  <p:embed/>
                </p:oleObj>
              </mc:Choice>
              <mc:Fallback>
                <p:oleObj name="Picture" r:id="rId2" imgW="6096851" imgH="4572638" progId="PhotoDraw.Document.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D4854-D97F-467A-9B7A-4F9433B04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F533345-09DD-AEA4-5540-FD9E6D0A3C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38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92C5E5-0014-B9C7-8925-F0E3B3C92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2" name="Title 1">
            <a:extLst>
              <a:ext uri="{FF2B5EF4-FFF2-40B4-BE49-F238E27FC236}">
                <a16:creationId xmlns:a16="http://schemas.microsoft.com/office/drawing/2014/main" id="{00AFC804-47B0-CF1E-31E4-F9A5954A11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5123" name="Subtitle 2">
            <a:extLst>
              <a:ext uri="{FF2B5EF4-FFF2-40B4-BE49-F238E27FC236}">
                <a16:creationId xmlns:a16="http://schemas.microsoft.com/office/drawing/2014/main" id="{D3814050-5615-E001-DD18-E99536C867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>
            <a:extLst>
              <a:ext uri="{FF2B5EF4-FFF2-40B4-BE49-F238E27FC236}">
                <a16:creationId xmlns:a16="http://schemas.microsoft.com/office/drawing/2014/main" id="{343AEFE8-0297-4A6C-8322-32A86E6D3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D03E9E2-8306-4FF8-9EFA-3866F67C6A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6096851" imgH="4572638" progId="PhotoDraw.Document.2">
                  <p:embed/>
                </p:oleObj>
              </mc:Choice>
              <mc:Fallback>
                <p:oleObj name="Picture" r:id="rId2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CD03E9E2-8306-4FF8-9EFA-3866F67C6A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17351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CE9F62DC-F142-45E1-AE19-A529F76E25F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altLang="en-US">
              <a:effectLst/>
            </a:endParaRPr>
          </a:p>
        </p:txBody>
      </p:sp>
      <p:sp>
        <p:nvSpPr>
          <p:cNvPr id="35843" name="Content Placeholder 2">
            <a:extLst>
              <a:ext uri="{FF2B5EF4-FFF2-40B4-BE49-F238E27FC236}">
                <a16:creationId xmlns:a16="http://schemas.microsoft.com/office/drawing/2014/main" id="{88DE5412-6C74-1835-FCD6-63B8094E23A1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altLang="en-US">
              <a:effectLst/>
            </a:endParaRPr>
          </a:p>
        </p:txBody>
      </p:sp>
      <p:graphicFrame>
        <p:nvGraphicFramePr>
          <p:cNvPr id="35844" name="Object 3">
            <a:extLst>
              <a:ext uri="{FF2B5EF4-FFF2-40B4-BE49-F238E27FC236}">
                <a16:creationId xmlns:a16="http://schemas.microsoft.com/office/drawing/2014/main" id="{2116216D-2D02-D332-11B5-C427D83035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50" y="0"/>
          <a:ext cx="9142413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6096851" imgH="4572638" progId="PhotoDraw.Document.2">
                  <p:embed/>
                </p:oleObj>
              </mc:Choice>
              <mc:Fallback>
                <p:oleObj name="Picture" r:id="rId2" imgW="6096851" imgH="4572638" progId="PhotoDraw.Document.2">
                  <p:embed/>
                  <p:pic>
                    <p:nvPicPr>
                      <p:cNvPr id="35844" name="Object 3">
                        <a:extLst>
                          <a:ext uri="{FF2B5EF4-FFF2-40B4-BE49-F238E27FC236}">
                            <a16:creationId xmlns:a16="http://schemas.microsoft.com/office/drawing/2014/main" id="{2116216D-2D02-D332-11B5-C427D83035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" y="0"/>
                        <a:ext cx="9142413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18442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BF7B71E3-44EA-4A29-AE09-BF8625A447BB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0" y="2130425"/>
            <a:ext cx="8991600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Protecting Immigrants’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Right to Health Care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>
            <a:extLst>
              <a:ext uri="{FF2B5EF4-FFF2-40B4-BE49-F238E27FC236}">
                <a16:creationId xmlns:a16="http://schemas.microsoft.com/office/drawing/2014/main" id="{24A6319F-B220-4A16-B5FF-09634B0EE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IMIGRANT">
            <a:extLst>
              <a:ext uri="{FF2B5EF4-FFF2-40B4-BE49-F238E27FC236}">
                <a16:creationId xmlns:a16="http://schemas.microsoft.com/office/drawing/2014/main" id="{280C623D-0041-45EF-857E-3F5685DAE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>
            <a:extLst>
              <a:ext uri="{FF2B5EF4-FFF2-40B4-BE49-F238E27FC236}">
                <a16:creationId xmlns:a16="http://schemas.microsoft.com/office/drawing/2014/main" id="{77DD0C70-B2DF-4CF4-BE94-67E1B415C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87255E26-9646-460A-B0AA-13E9F7D120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990600"/>
            <a:ext cx="7772400" cy="5257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Administrative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Overhead Rising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>
            <a:extLst>
              <a:ext uri="{FF2B5EF4-FFF2-40B4-BE49-F238E27FC236}">
                <a16:creationId xmlns:a16="http://schemas.microsoft.com/office/drawing/2014/main" id="{25173A6A-DD30-4447-967A-8B1C3C2F9F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7523" name="Subtitle 2">
            <a:extLst>
              <a:ext uri="{FF2B5EF4-FFF2-40B4-BE49-F238E27FC236}">
                <a16:creationId xmlns:a16="http://schemas.microsoft.com/office/drawing/2014/main" id="{28CA46ED-77AF-485D-8C56-2E73B11491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07524" name="Picture 4">
            <a:extLst>
              <a:ext uri="{FF2B5EF4-FFF2-40B4-BE49-F238E27FC236}">
                <a16:creationId xmlns:a16="http://schemas.microsoft.com/office/drawing/2014/main" id="{8EEF479B-10F1-40EE-941B-23C4047F5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457F355E-05B5-4D2C-A0A9-F5BD59C2B8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066800"/>
            <a:ext cx="9144000" cy="541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Investor-Owned Care: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Inflated Costs, Inferior Quality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8EDF3-DE80-411F-92F2-C7ADA69EE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37F0B-082D-435D-BA84-BF29DB719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971ED3B-3F25-4BDA-94D7-9139805A55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6096851" imgH="4572638" progId="PhotoDraw.Document.2">
                  <p:embed/>
                </p:oleObj>
              </mc:Choice>
              <mc:Fallback>
                <p:oleObj name="Picture" r:id="rId2" imgW="6096851" imgH="4572638" progId="PhotoDraw.Document.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A971ED3B-3F25-4BDA-94D7-9139805A55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98774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BC5A609-0597-454F-BD59-95439C39B0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6096851" imgH="4572638" progId="PhotoDraw.Document.2">
                  <p:embed/>
                </p:oleObj>
              </mc:Choice>
              <mc:Fallback>
                <p:oleObj name="Picture" r:id="rId2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DBC5A609-0597-454F-BD59-95439C39B0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770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3FCAA57A-4BAF-4CDE-99FF-C1C009A718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3011" name="Subtitle 2">
            <a:extLst>
              <a:ext uri="{FF2B5EF4-FFF2-40B4-BE49-F238E27FC236}">
                <a16:creationId xmlns:a16="http://schemas.microsoft.com/office/drawing/2014/main" id="{6E6FE479-FCF8-4F84-BEFD-2ACBE7382C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aphicFrame>
        <p:nvGraphicFramePr>
          <p:cNvPr id="43012" name="Object 7">
            <a:extLst>
              <a:ext uri="{FF2B5EF4-FFF2-40B4-BE49-F238E27FC236}">
                <a16:creationId xmlns:a16="http://schemas.microsoft.com/office/drawing/2014/main" id="{9F0C37D8-CD8F-4CF7-AE7D-82DE0196DC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71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6096851" imgH="4572638" progId="PhotoDraw.Document.2">
                  <p:embed/>
                </p:oleObj>
              </mc:Choice>
              <mc:Fallback>
                <p:oleObj name="Picture" r:id="rId2" imgW="6096851" imgH="4572638" progId="PhotoDraw.Document.2">
                  <p:embed/>
                  <p:pic>
                    <p:nvPicPr>
                      <p:cNvPr id="43012" name="Object 7">
                        <a:extLst>
                          <a:ext uri="{FF2B5EF4-FFF2-40B4-BE49-F238E27FC236}">
                            <a16:creationId xmlns:a16="http://schemas.microsoft.com/office/drawing/2014/main" id="{9F0C37D8-CD8F-4CF7-AE7D-82DE0196DC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717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>
            <a:extLst>
              <a:ext uri="{FF2B5EF4-FFF2-40B4-BE49-F238E27FC236}">
                <a16:creationId xmlns:a16="http://schemas.microsoft.com/office/drawing/2014/main" id="{8D01AD1E-CE52-4F9B-8084-2FD953B98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5213"/>
            <a:ext cx="9144000" cy="579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19" name="Text Box 3">
            <a:extLst>
              <a:ext uri="{FF2B5EF4-FFF2-40B4-BE49-F238E27FC236}">
                <a16:creationId xmlns:a16="http://schemas.microsoft.com/office/drawing/2014/main" id="{4A4F912D-78D6-4CFC-81D9-0C1241699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1" tIns="45648" rIns="91291" bIns="4564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>
                <a:solidFill>
                  <a:srgbClr val="FFFF66"/>
                </a:solidFill>
              </a:rPr>
              <a:t>For-Profit Hospitals Cost 19% More</a:t>
            </a:r>
          </a:p>
        </p:txBody>
      </p:sp>
      <p:sp>
        <p:nvSpPr>
          <p:cNvPr id="214020" name="Text Box 4">
            <a:extLst>
              <a:ext uri="{FF2B5EF4-FFF2-40B4-BE49-F238E27FC236}">
                <a16:creationId xmlns:a16="http://schemas.microsoft.com/office/drawing/2014/main" id="{678D0BCF-0FC9-4335-9A19-E202FEB0E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68580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1" tIns="45648" rIns="91291" bIns="4564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FFFF66"/>
                </a:solidFill>
              </a:rPr>
              <a:t>Source: CMAJ 2004;170:1817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>
            <a:extLst>
              <a:ext uri="{FF2B5EF4-FFF2-40B4-BE49-F238E27FC236}">
                <a16:creationId xmlns:a16="http://schemas.microsoft.com/office/drawing/2014/main" id="{6A014311-F167-43BB-8B8C-55C204553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4800" y="6248400"/>
            <a:ext cx="100584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FF"/>
              </a:solidFill>
              <a:latin typeface="Times New Roman"/>
            </a:endParaRP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79B20DFF-33E6-4B34-8281-5CE627414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0"/>
            <a:ext cx="381000" cy="6248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FF"/>
              </a:solidFill>
              <a:latin typeface="Times New Roman"/>
            </a:endParaRPr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72F3B827-A5CB-4E96-8548-40576AA2D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5250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FF"/>
              </a:solidFill>
              <a:latin typeface="Times New Roman"/>
            </a:endParaRPr>
          </a:p>
        </p:txBody>
      </p:sp>
      <p:sp>
        <p:nvSpPr>
          <p:cNvPr id="4102" name="Text Box 6">
            <a:extLst>
              <a:ext uri="{FF2B5EF4-FFF2-40B4-BE49-F238E27FC236}">
                <a16:creationId xmlns:a16="http://schemas.microsoft.com/office/drawing/2014/main" id="{7BD96619-97C1-4ABE-ADAC-E6817C903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33400" y="325160"/>
            <a:ext cx="10287000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altLang="en-US" sz="3200" b="1" dirty="0" err="1">
                <a:solidFill>
                  <a:srgbClr val="FFFF00"/>
                </a:solidFill>
                <a:latin typeface="Times New Roman"/>
              </a:rPr>
              <a:t>FFor</a:t>
            </a:r>
            <a:r>
              <a:rPr lang="en-US" altLang="en-US" sz="3200" b="1" dirty="0">
                <a:solidFill>
                  <a:srgbClr val="FFFF00"/>
                </a:solidFill>
                <a:latin typeface="Times New Roman"/>
              </a:rPr>
              <a:t>-Profit Dialysis Clinics’ Death Rates are 7% Higher</a:t>
            </a:r>
          </a:p>
          <a:p>
            <a:pPr algn="ctr">
              <a:spcBef>
                <a:spcPts val="0"/>
              </a:spcBef>
              <a:defRPr/>
            </a:pPr>
            <a:r>
              <a:rPr lang="en-US" altLang="en-US" sz="2800" b="1" dirty="0">
                <a:solidFill>
                  <a:srgbClr val="FFFF00"/>
                </a:solidFill>
                <a:latin typeface="Times New Roman"/>
              </a:rPr>
              <a:t>3800 Excess Death Annually</a:t>
            </a:r>
            <a:endParaRPr lang="en-US" altLang="en-US" sz="120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103" name="Text Box 7">
            <a:extLst>
              <a:ext uri="{FF2B5EF4-FFF2-40B4-BE49-F238E27FC236}">
                <a16:creationId xmlns:a16="http://schemas.microsoft.com/office/drawing/2014/main" id="{5474CAEB-5638-4233-B98F-F62ECD4F3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13" y="6491288"/>
            <a:ext cx="84614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Times New Roman"/>
              </a:rPr>
              <a:t>Source: Dickman, Mirza et al. Int J Health Serv 2021;51:371</a:t>
            </a:r>
            <a:endParaRPr lang="en-US" altLang="en-US" sz="140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104" name="Rectangle 8">
            <a:extLst>
              <a:ext uri="{FF2B5EF4-FFF2-40B4-BE49-F238E27FC236}">
                <a16:creationId xmlns:a16="http://schemas.microsoft.com/office/drawing/2014/main" id="{46498C72-C5E0-47F8-BA80-685191FBC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4343400"/>
            <a:ext cx="76200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FF"/>
              </a:solidFill>
              <a:latin typeface="Times New Roman"/>
            </a:endParaRPr>
          </a:p>
        </p:txBody>
      </p:sp>
      <p:sp>
        <p:nvSpPr>
          <p:cNvPr id="4105" name="Rectangle 9">
            <a:extLst>
              <a:ext uri="{FF2B5EF4-FFF2-40B4-BE49-F238E27FC236}">
                <a16:creationId xmlns:a16="http://schemas.microsoft.com/office/drawing/2014/main" id="{6B645B95-F318-48BE-AFE0-75B89B421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838200"/>
            <a:ext cx="685800" cy="5486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FF"/>
              </a:solidFill>
              <a:latin typeface="Times New Roman"/>
            </a:endParaRPr>
          </a:p>
        </p:txBody>
      </p:sp>
      <p:sp>
        <p:nvSpPr>
          <p:cNvPr id="4106" name="Rectangle 10">
            <a:extLst>
              <a:ext uri="{FF2B5EF4-FFF2-40B4-BE49-F238E27FC236}">
                <a16:creationId xmlns:a16="http://schemas.microsoft.com/office/drawing/2014/main" id="{1DDD08CA-ABCC-4297-9CEC-D162AA6E1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52254" y="0"/>
            <a:ext cx="533400" cy="6858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FF"/>
              </a:solidFill>
              <a:latin typeface="Times New Roman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11EC02-8602-4956-B4FF-8FC277218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2002" y="1575354"/>
            <a:ext cx="10076605" cy="467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825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>
            <a:extLst>
              <a:ext uri="{FF2B5EF4-FFF2-40B4-BE49-F238E27FC236}">
                <a16:creationId xmlns:a16="http://schemas.microsoft.com/office/drawing/2014/main" id="{2F1BFC1D-0A2C-4B2D-B02F-EC6AEDB8E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58BB207-A2CE-4D2D-BF89-FC084972B23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6096851" imgH="4572638" progId="PhotoDraw.Document.2">
                  <p:embed/>
                </p:oleObj>
              </mc:Choice>
              <mc:Fallback>
                <p:oleObj name="Picture" r:id="rId2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158BB207-A2CE-4D2D-BF89-FC084972B2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86139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D4854-D97F-467A-9B7A-4F9433B04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1B9838-C027-027F-2155-6CEB7AC347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951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6096851" imgH="4572638" progId="PhotoDraw.Document.2">
                  <p:embed/>
                </p:oleObj>
              </mc:Choice>
              <mc:Fallback>
                <p:oleObj name="Picture" r:id="rId2" imgW="6096851" imgH="4572638" progId="PhotoDraw.Document.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49495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D4854-D97F-467A-9B7A-4F9433B04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D36A07F-62C5-F8ED-EF92-E6DC17D5D6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3063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E0EC1-DE9E-4599-8B2A-E3197ABBF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5319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What Happens When PE Buys a Dermatology Practice?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93AD8-075A-4002-86B8-96423ECD8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356" y="1580354"/>
            <a:ext cx="8535285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Push sales of cosmeceuticals.</a:t>
            </a:r>
          </a:p>
          <a:p>
            <a:r>
              <a:rPr lang="en-US" dirty="0"/>
              <a:t>Offer bonuses for increasing elective procedures  (and continued elective procedures throughout pandemic).</a:t>
            </a:r>
          </a:p>
          <a:p>
            <a:r>
              <a:rPr lang="en-US" dirty="0"/>
              <a:t>Pushed MDs to increase (e.g. double) visit #s.</a:t>
            </a:r>
          </a:p>
          <a:p>
            <a:r>
              <a:rPr lang="en-US" dirty="0"/>
              <a:t>Mobile clinicians do frequent skin check and biopsies on demented nursing homes patients.</a:t>
            </a:r>
          </a:p>
          <a:p>
            <a:r>
              <a:rPr lang="en-US" dirty="0"/>
              <a:t>Bring dermatopathology services “in house”, increasing biopsy rates and likely false positive melanoma </a:t>
            </a:r>
            <a:r>
              <a:rPr lang="en-US" dirty="0" err="1"/>
              <a:t>Dxs</a:t>
            </a:r>
            <a:r>
              <a:rPr lang="en-US" dirty="0"/>
              <a:t>.</a:t>
            </a:r>
          </a:p>
          <a:p>
            <a:r>
              <a:rPr lang="en-US" dirty="0"/>
              <a:t>Extensive use of poorly-supervised PAs and NPs for skin checks and procedures. </a:t>
            </a:r>
          </a:p>
          <a:p>
            <a:r>
              <a:rPr lang="en-US" dirty="0"/>
              <a:t>Skimp on supplies.</a:t>
            </a:r>
          </a:p>
          <a:p>
            <a:r>
              <a:rPr lang="en-US" dirty="0"/>
              <a:t>Increase Medicare billings/taxpayer costs.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82CFA0-C875-4626-A8E6-7D758BCE36BE}"/>
              </a:ext>
            </a:extLst>
          </p:cNvPr>
          <p:cNvSpPr txBox="1"/>
          <p:nvPr/>
        </p:nvSpPr>
        <p:spPr>
          <a:xfrm>
            <a:off x="608715" y="6376264"/>
            <a:ext cx="85352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Sources: Bloomberg Law 5/20/2020;  NBC News 12/20/2021; NY Times 10/26/2018 &amp; 11/20/2017</a:t>
            </a:r>
          </a:p>
        </p:txBody>
      </p:sp>
    </p:spTree>
    <p:extLst>
      <p:ext uri="{BB962C8B-B14F-4D97-AF65-F5344CB8AC3E}">
        <p14:creationId xmlns:p14="http://schemas.microsoft.com/office/powerpoint/2010/main" val="1459103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>
            <a:extLst>
              <a:ext uri="{FF2B5EF4-FFF2-40B4-BE49-F238E27FC236}">
                <a16:creationId xmlns:a16="http://schemas.microsoft.com/office/drawing/2014/main" id="{AD127540-52EF-4726-AB5A-25EF3A682D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5891" name="Picture 3">
            <a:extLst>
              <a:ext uri="{FF2B5EF4-FFF2-40B4-BE49-F238E27FC236}">
                <a16:creationId xmlns:a16="http://schemas.microsoft.com/office/drawing/2014/main" id="{386CF0A2-175C-4C82-AA12-897534D7EB08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1240C-2385-406A-A691-02F88CF62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597C39-7D74-5544-DF55-66DFA229A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401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C9129C3C-BF51-4E13-B6E1-8AE4645D34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1203" name="Subtitle 2">
            <a:extLst>
              <a:ext uri="{FF2B5EF4-FFF2-40B4-BE49-F238E27FC236}">
                <a16:creationId xmlns:a16="http://schemas.microsoft.com/office/drawing/2014/main" id="{AFDF5EAB-8D40-4BC9-9D26-12252F951C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1204" name="Picture 3">
            <a:extLst>
              <a:ext uri="{FF2B5EF4-FFF2-40B4-BE49-F238E27FC236}">
                <a16:creationId xmlns:a16="http://schemas.microsoft.com/office/drawing/2014/main" id="{FDB2563F-E85F-472B-AC65-08DA0DEDA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6096851" imgH="4572638" progId="PhotoDraw.Document.2">
                  <p:embed/>
                </p:oleObj>
              </mc:Choice>
              <mc:Fallback>
                <p:oleObj name="Picture" r:id="rId2" imgW="6096851" imgH="4572638" progId="PhotoDraw.Document.2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72974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1317F6AC-BF4C-49EF-9C59-62C773F6CE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143000"/>
            <a:ext cx="9144000" cy="541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Private Insurers: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 Middlemen Who Add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 Costs But Not Value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eaLnBrk="1" hangingPunct="1"/>
            <a:endParaRPr lang="en-US" altLang="en-US" sz="440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/>
            <a:endParaRPr lang="en-US" altLang="en-US" sz="3200"/>
          </a:p>
        </p:txBody>
      </p:sp>
      <p:graphicFrame>
        <p:nvGraphicFramePr>
          <p:cNvPr id="5124" name="Object 1"/>
          <p:cNvGraphicFramePr>
            <a:graphicFrameLocks noChangeAspect="1"/>
          </p:cNvGraphicFramePr>
          <p:nvPr/>
        </p:nvGraphicFramePr>
        <p:xfrm>
          <a:off x="0" y="-1588"/>
          <a:ext cx="9144000" cy="685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6096851" imgH="4572638" progId="PhotoDraw.Document.2">
                  <p:embed/>
                </p:oleObj>
              </mc:Choice>
              <mc:Fallback>
                <p:oleObj name="Picture" r:id="rId2" imgW="6096851" imgH="4572638" progId="PhotoDraw.Document.2">
                  <p:embed/>
                  <p:pic>
                    <p:nvPicPr>
                      <p:cNvPr id="5124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685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08655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778" name="Group 4">
            <a:extLst>
              <a:ext uri="{FF2B5EF4-FFF2-40B4-BE49-F238E27FC236}">
                <a16:creationId xmlns:a16="http://schemas.microsoft.com/office/drawing/2014/main" id="{105128CA-A5A8-494C-BA9D-FF881D05D34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  <a:solidFill>
            <a:srgbClr val="000000"/>
          </a:solidFill>
        </p:grpSpPr>
        <p:grpSp>
          <p:nvGrpSpPr>
            <p:cNvPr id="331780" name="Group 5">
              <a:extLst>
                <a:ext uri="{FF2B5EF4-FFF2-40B4-BE49-F238E27FC236}">
                  <a16:creationId xmlns:a16="http://schemas.microsoft.com/office/drawing/2014/main" id="{D01ACA8D-ADFE-4DA2-B3FA-1DAADE474F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  <a:grpFill/>
          </p:grpSpPr>
          <p:sp>
            <p:nvSpPr>
              <p:cNvPr id="702470" name="Freeform 6">
                <a:extLst>
                  <a:ext uri="{FF2B5EF4-FFF2-40B4-BE49-F238E27FC236}">
                    <a16:creationId xmlns:a16="http://schemas.microsoft.com/office/drawing/2014/main" id="{1E0191FE-8BF6-4B81-8203-D9ADBB436F2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2471" name="Freeform 7">
                <a:extLst>
                  <a:ext uri="{FF2B5EF4-FFF2-40B4-BE49-F238E27FC236}">
                    <a16:creationId xmlns:a16="http://schemas.microsoft.com/office/drawing/2014/main" id="{15BE43C3-2542-4CF2-BB51-DFDDA06E643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2472" name="Freeform 8">
                <a:extLst>
                  <a:ext uri="{FF2B5EF4-FFF2-40B4-BE49-F238E27FC236}">
                    <a16:creationId xmlns:a16="http://schemas.microsoft.com/office/drawing/2014/main" id="{3F23AD3C-D7BA-40CB-B946-F472AD131CF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1786" name="Freeform 9">
                <a:extLst>
                  <a:ext uri="{FF2B5EF4-FFF2-40B4-BE49-F238E27FC236}">
                    <a16:creationId xmlns:a16="http://schemas.microsoft.com/office/drawing/2014/main" id="{438BF36D-C297-423D-80E3-3ABBCA28DFF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02474" name="Freeform 10">
                <a:extLst>
                  <a:ext uri="{FF2B5EF4-FFF2-40B4-BE49-F238E27FC236}">
                    <a16:creationId xmlns:a16="http://schemas.microsoft.com/office/drawing/2014/main" id="{D586DFD1-82F7-49F7-BA76-C3492FC2B69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02475" name="Freeform 11">
              <a:extLst>
                <a:ext uri="{FF2B5EF4-FFF2-40B4-BE49-F238E27FC236}">
                  <a16:creationId xmlns:a16="http://schemas.microsoft.com/office/drawing/2014/main" id="{F9CD1B2C-0E61-4C12-BDBD-E5AB179B67D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1782" name="Freeform 12">
              <a:extLst>
                <a:ext uri="{FF2B5EF4-FFF2-40B4-BE49-F238E27FC236}">
                  <a16:creationId xmlns:a16="http://schemas.microsoft.com/office/drawing/2014/main" id="{5803E5AF-BC3F-453D-8608-FD5DA515F91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339 h 1906"/>
                <a:gd name="T4" fmla="*/ 5830 w 5740"/>
                <a:gd name="T5" fmla="*/ 1339 h 1906"/>
                <a:gd name="T6" fmla="*/ 583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4499" name="Rectangle 2">
            <a:extLst>
              <a:ext uri="{FF2B5EF4-FFF2-40B4-BE49-F238E27FC236}">
                <a16:creationId xmlns:a16="http://schemas.microsoft.com/office/drawing/2014/main" id="{BDC90AA5-A358-4697-8D04-EEFE7BD5921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743200"/>
            <a:ext cx="8534400" cy="1143000"/>
          </a:xfrm>
        </p:spPr>
        <p:txBody>
          <a:bodyPr/>
          <a:lstStyle/>
          <a:p>
            <a:pPr eaLnBrk="1" hangingPunct="1"/>
            <a:r>
              <a:rPr lang="en-US" altLang="en-US" sz="5400" dirty="0">
                <a:solidFill>
                  <a:srgbClr val="FFFF00"/>
                </a:solidFill>
              </a:rPr>
              <a:t>Medicare Advantage:</a:t>
            </a:r>
            <a:br>
              <a:rPr lang="en-US" altLang="en-US" sz="5400" dirty="0">
                <a:solidFill>
                  <a:srgbClr val="FFFF00"/>
                </a:solidFill>
              </a:rPr>
            </a:br>
            <a:r>
              <a:rPr lang="en-US" altLang="en-US" sz="5400" dirty="0">
                <a:solidFill>
                  <a:srgbClr val="FFFF00"/>
                </a:solidFill>
              </a:rPr>
              <a:t>Privatizing Medicare, Raising Taxpayers’ Costs and a Public Option Preview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>
            <a:extLst>
              <a:ext uri="{FF2B5EF4-FFF2-40B4-BE49-F238E27FC236}">
                <a16:creationId xmlns:a16="http://schemas.microsoft.com/office/drawing/2014/main" id="{8851A573-AFAE-4679-94CF-5FCDF7C33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>
            <a:extLst>
              <a:ext uri="{FF2B5EF4-FFF2-40B4-BE49-F238E27FC236}">
                <a16:creationId xmlns:a16="http://schemas.microsoft.com/office/drawing/2014/main" id="{26A5B986-97C7-45D4-8C8F-AE6336FF88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5299" name="Subtitle 2">
            <a:extLst>
              <a:ext uri="{FF2B5EF4-FFF2-40B4-BE49-F238E27FC236}">
                <a16:creationId xmlns:a16="http://schemas.microsoft.com/office/drawing/2014/main" id="{71737F41-16CA-448A-BA6F-D02A9EC376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aphicFrame>
        <p:nvGraphicFramePr>
          <p:cNvPr id="55300" name="Object 7">
            <a:extLst>
              <a:ext uri="{FF2B5EF4-FFF2-40B4-BE49-F238E27FC236}">
                <a16:creationId xmlns:a16="http://schemas.microsoft.com/office/drawing/2014/main" id="{B31EF31F-B4DA-499D-A3F0-9BFD551D5BC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588"/>
          <a:ext cx="9144000" cy="685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6096851" imgH="4572638" progId="PhotoDraw.Document.2">
                  <p:embed/>
                </p:oleObj>
              </mc:Choice>
              <mc:Fallback>
                <p:oleObj name="Picture" r:id="rId2" imgW="6096851" imgH="4572638" progId="PhotoDraw.Document.2">
                  <p:embed/>
                  <p:pic>
                    <p:nvPicPr>
                      <p:cNvPr id="55300" name="Object 7">
                        <a:extLst>
                          <a:ext uri="{FF2B5EF4-FFF2-40B4-BE49-F238E27FC236}">
                            <a16:creationId xmlns:a16="http://schemas.microsoft.com/office/drawing/2014/main" id="{B31EF31F-B4DA-499D-A3F0-9BFD551D5BC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88"/>
                        <a:ext cx="9144000" cy="685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>
            <a:extLst>
              <a:ext uri="{FF2B5EF4-FFF2-40B4-BE49-F238E27FC236}">
                <a16:creationId xmlns:a16="http://schemas.microsoft.com/office/drawing/2014/main" id="{7646172F-D91C-47E6-B075-335FA6A78F4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76200" y="9906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FFFF00"/>
                </a:solidFill>
              </a:rPr>
              <a:t>How do Medicare Advantage Plans With High Overhead Outcompete Traditional Medicare?</a:t>
            </a:r>
            <a:br>
              <a:rPr lang="en-US" altLang="en-US" sz="3000" dirty="0">
                <a:solidFill>
                  <a:srgbClr val="FFFF00"/>
                </a:solidFill>
              </a:rPr>
            </a:br>
            <a:endParaRPr lang="en-US" altLang="en-US" sz="2200" dirty="0">
              <a:solidFill>
                <a:srgbClr val="FFFF00"/>
              </a:solidFill>
            </a:endParaRPr>
          </a:p>
        </p:txBody>
      </p:sp>
      <p:sp>
        <p:nvSpPr>
          <p:cNvPr id="237571" name="Rectangle 3">
            <a:extLst>
              <a:ext uri="{FF2B5EF4-FFF2-40B4-BE49-F238E27FC236}">
                <a16:creationId xmlns:a16="http://schemas.microsoft.com/office/drawing/2014/main" id="{D71F874E-080C-4178-8A72-E7215DEBC68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2819400"/>
            <a:ext cx="9144000" cy="50292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66"/>
                </a:solidFill>
              </a:rPr>
              <a:t>Cherry-picking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>
                <a:solidFill>
                  <a:srgbClr val="FFFF00"/>
                </a:solidFill>
              </a:rPr>
              <a:t>+ Lemon-dropping</a:t>
            </a:r>
          </a:p>
          <a:p>
            <a:pPr lvl="1" eaLnBrk="1" hangingPunct="1">
              <a:buFontTx/>
              <a:buChar char="o"/>
            </a:pPr>
            <a:r>
              <a:rPr lang="en-US" altLang="en-US" dirty="0">
                <a:solidFill>
                  <a:schemeClr val="bg1"/>
                </a:solidFill>
              </a:rPr>
              <a:t>Exclude hospitals/doctors attractive to high-cost patients</a:t>
            </a:r>
          </a:p>
          <a:p>
            <a:pPr lvl="1" eaLnBrk="1" hangingPunct="1">
              <a:buFontTx/>
              <a:buChar char="o"/>
            </a:pPr>
            <a:r>
              <a:rPr lang="en-US" altLang="en-US" dirty="0">
                <a:solidFill>
                  <a:schemeClr val="bg1"/>
                </a:solidFill>
              </a:rPr>
              <a:t>Benefit/formulary design</a:t>
            </a:r>
          </a:p>
          <a:p>
            <a:pPr lvl="1" eaLnBrk="1" hangingPunct="1">
              <a:buFontTx/>
              <a:buChar char="o"/>
            </a:pPr>
            <a:r>
              <a:rPr lang="en-US" altLang="en-US" dirty="0">
                <a:solidFill>
                  <a:schemeClr val="bg1"/>
                </a:solidFill>
              </a:rPr>
              <a:t>Hassle factor</a:t>
            </a:r>
          </a:p>
          <a:p>
            <a:pPr eaLnBrk="1" hangingPunct="1"/>
            <a:r>
              <a:rPr lang="en-US" altLang="en-US" dirty="0" err="1">
                <a:solidFill>
                  <a:srgbClr val="FFFF00"/>
                </a:solidFill>
              </a:rPr>
              <a:t>Upcode</a:t>
            </a:r>
            <a:r>
              <a:rPr lang="en-US" altLang="en-US" dirty="0">
                <a:solidFill>
                  <a:srgbClr val="FFFF00"/>
                </a:solidFill>
              </a:rPr>
              <a:t> + over-diagnose</a:t>
            </a:r>
            <a:r>
              <a:rPr lang="en-US" altLang="en-US" dirty="0">
                <a:solidFill>
                  <a:schemeClr val="bg1"/>
                </a:solidFill>
              </a:rPr>
              <a:t> to game risk adjustment </a:t>
            </a:r>
          </a:p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Outright cheating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D70425B-B9F4-4BF2-BBE7-5A2FB30F29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6096851" imgH="4572638" progId="PhotoDraw.Document.2">
                  <p:embed/>
                </p:oleObj>
              </mc:Choice>
              <mc:Fallback>
                <p:oleObj name="Picture" r:id="rId2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DD70425B-B9F4-4BF2-BBE7-5A2FB30F29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7229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6096851" imgH="4572638" progId="PhotoDraw.Document.2">
                  <p:embed/>
                </p:oleObj>
              </mc:Choice>
              <mc:Fallback>
                <p:oleObj name="Picture" r:id="rId2" imgW="6096851" imgH="4572638" progId="PhotoDraw.Document.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87521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>
            <a:extLst>
              <a:ext uri="{FF2B5EF4-FFF2-40B4-BE49-F238E27FC236}">
                <a16:creationId xmlns:a16="http://schemas.microsoft.com/office/drawing/2014/main" id="{76F088F1-0C8B-4DFF-8A89-416B3CFDB7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45763" name="Picture 3">
            <a:extLst>
              <a:ext uri="{FF2B5EF4-FFF2-40B4-BE49-F238E27FC236}">
                <a16:creationId xmlns:a16="http://schemas.microsoft.com/office/drawing/2014/main" id="{D6F22016-7FA0-426D-A153-3FA54075E83B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CBE7C-6A73-239B-9BF6-B998D6DE4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7271FD-153E-9D2C-CBDF-D2910F095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48492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93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33E80C-9977-4F99-848D-00FF1DB626BB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AA5B6F-8207-4C60-8E69-7B9B5BADD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628"/>
            <a:ext cx="9144000" cy="514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8744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9037DA-0A23-4432-9547-1C844DE4BDC6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FA0C45-242C-4F1A-835B-411B4F70B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57251"/>
            <a:ext cx="912350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095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4">
            <a:extLst>
              <a:ext uri="{FF2B5EF4-FFF2-40B4-BE49-F238E27FC236}">
                <a16:creationId xmlns:a16="http://schemas.microsoft.com/office/drawing/2014/main" id="{C433DB08-9F7D-6987-FE76-0A45C9AF6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3840163"/>
            <a:ext cx="2397125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8">
            <a:extLst>
              <a:ext uri="{FF2B5EF4-FFF2-40B4-BE49-F238E27FC236}">
                <a16:creationId xmlns:a16="http://schemas.microsoft.com/office/drawing/2014/main" id="{7AC59EF1-243B-E48B-A226-0E6A65587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865188"/>
            <a:ext cx="8113712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0">
            <a:extLst>
              <a:ext uri="{FF2B5EF4-FFF2-40B4-BE49-F238E27FC236}">
                <a16:creationId xmlns:a16="http://schemas.microsoft.com/office/drawing/2014/main" id="{2534D978-12CB-3E32-A98C-D52B1FDEA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3268663"/>
            <a:ext cx="5041900" cy="35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2">
            <a:extLst>
              <a:ext uri="{FF2B5EF4-FFF2-40B4-BE49-F238E27FC236}">
                <a16:creationId xmlns:a16="http://schemas.microsoft.com/office/drawing/2014/main" id="{4488325E-FCB6-3BB6-BD2F-D2D17CEE7C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3" y="2952750"/>
            <a:ext cx="1438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4">
            <a:extLst>
              <a:ext uri="{FF2B5EF4-FFF2-40B4-BE49-F238E27FC236}">
                <a16:creationId xmlns:a16="http://schemas.microsoft.com/office/drawing/2014/main" id="{D0B6A6DA-9BCC-1348-E929-7859BFD522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0"/>
            <a:ext cx="2847975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>
            <a:extLst>
              <a:ext uri="{FF2B5EF4-FFF2-40B4-BE49-F238E27FC236}">
                <a16:creationId xmlns:a16="http://schemas.microsoft.com/office/drawing/2014/main" id="{8F0EBA77-3B3D-4279-BBF9-E66DEE975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>
            <a:extLst>
              <a:ext uri="{FF2B5EF4-FFF2-40B4-BE49-F238E27FC236}">
                <a16:creationId xmlns:a16="http://schemas.microsoft.com/office/drawing/2014/main" id="{9D3B952B-BB93-458C-965B-5213011F24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066800"/>
            <a:ext cx="9144000" cy="594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 dirty="0">
                <a:solidFill>
                  <a:srgbClr val="FFFF00"/>
                </a:solidFill>
              </a:rPr>
              <a:t>The ACA:</a:t>
            </a:r>
            <a:br>
              <a:rPr lang="en-US" altLang="en-US" sz="5400" dirty="0">
                <a:solidFill>
                  <a:srgbClr val="FFFF00"/>
                </a:solidFill>
              </a:rPr>
            </a:br>
            <a:r>
              <a:rPr lang="en-US" altLang="en-US" sz="5400" dirty="0">
                <a:solidFill>
                  <a:srgbClr val="FFFF00"/>
                </a:solidFill>
              </a:rPr>
              <a:t>A Complex and Expensive Way to Expand Coverage   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2" descr="cartoon">
            <a:extLst>
              <a:ext uri="{FF2B5EF4-FFF2-40B4-BE49-F238E27FC236}">
                <a16:creationId xmlns:a16="http://schemas.microsoft.com/office/drawing/2014/main" id="{0161FC02-82D3-4F16-8BE3-0E1796A18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3551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>
            <a:extLst>
              <a:ext uri="{FF2B5EF4-FFF2-40B4-BE49-F238E27FC236}">
                <a16:creationId xmlns:a16="http://schemas.microsoft.com/office/drawing/2014/main" id="{02666165-9E0D-4A60-80AA-3DF30B017B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5400" b="1">
                <a:solidFill>
                  <a:srgbClr val="FFFF00"/>
                </a:solidFill>
              </a:rPr>
              <a:t>Medicare</a:t>
            </a:r>
            <a:r>
              <a:rPr lang="en-US" altLang="en-US" sz="5400" b="1">
                <a:solidFill>
                  <a:srgbClr val="FFFF00"/>
                </a:solidFill>
                <a:latin typeface="Arial" panose="020B0604020202020204" pitchFamily="34" charset="0"/>
              </a:rPr>
              <a:t>’</a:t>
            </a:r>
            <a:r>
              <a:rPr lang="en-US" altLang="en-US" sz="5400" b="1">
                <a:solidFill>
                  <a:srgbClr val="FFFF00"/>
                </a:solidFill>
              </a:rPr>
              <a:t>s </a:t>
            </a:r>
            <a:r>
              <a:rPr lang="en-US" altLang="en-US" sz="5400" b="1">
                <a:solidFill>
                  <a:srgbClr val="FFFF00"/>
                </a:solidFill>
                <a:latin typeface="Arial" panose="020B0604020202020204" pitchFamily="34" charset="0"/>
              </a:rPr>
              <a:t>“</a:t>
            </a:r>
            <a:r>
              <a:rPr lang="en-US" altLang="en-US" sz="5400" b="1">
                <a:solidFill>
                  <a:srgbClr val="FFFF00"/>
                </a:solidFill>
              </a:rPr>
              <a:t>Software</a:t>
            </a:r>
            <a:r>
              <a:rPr lang="en-US" altLang="en-US" sz="5400" b="1">
                <a:solidFill>
                  <a:srgbClr val="FFFF00"/>
                </a:solidFill>
                <a:latin typeface="Arial" panose="020B0604020202020204" pitchFamily="34" charset="0"/>
              </a:rPr>
              <a:t>”</a:t>
            </a:r>
            <a:br>
              <a:rPr lang="en-US" altLang="en-US" b="1">
                <a:solidFill>
                  <a:srgbClr val="FFFF00"/>
                </a:solidFill>
              </a:rPr>
            </a:br>
            <a:r>
              <a:rPr lang="en-US" altLang="en-US" sz="3200" b="1">
                <a:solidFill>
                  <a:srgbClr val="FFFF00"/>
                </a:solidFill>
              </a:rPr>
              <a:t>18.9 Million Seniors Enrolled Within11 Months</a:t>
            </a:r>
            <a:r>
              <a:rPr lang="en-US" altLang="en-US" sz="4000"/>
              <a:t> </a:t>
            </a:r>
          </a:p>
        </p:txBody>
      </p:sp>
      <p:pic>
        <p:nvPicPr>
          <p:cNvPr id="274435" name="Picture 3" descr="truman-medicare-enrollment-card-cropped">
            <a:extLst>
              <a:ext uri="{FF2B5EF4-FFF2-40B4-BE49-F238E27FC236}">
                <a16:creationId xmlns:a16="http://schemas.microsoft.com/office/drawing/2014/main" id="{C245F864-ABAE-4E09-98A1-53D64B355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5175"/>
            <a:ext cx="9144000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Title 1">
            <a:extLst>
              <a:ext uri="{FF2B5EF4-FFF2-40B4-BE49-F238E27FC236}">
                <a16:creationId xmlns:a16="http://schemas.microsoft.com/office/drawing/2014/main" id="{51E30E09-151E-460C-8DDC-058ED4433F6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 lIns="0" tIns="0" rIns="0" bIns="0"/>
          <a:lstStyle/>
          <a:p>
            <a:pPr eaLnBrk="1" hangingPunct="1"/>
            <a:endParaRPr lang="en-US" altLang="en-US"/>
          </a:p>
        </p:txBody>
      </p:sp>
      <p:graphicFrame>
        <p:nvGraphicFramePr>
          <p:cNvPr id="275459" name="Object 2">
            <a:extLst>
              <a:ext uri="{FF2B5EF4-FFF2-40B4-BE49-F238E27FC236}">
                <a16:creationId xmlns:a16="http://schemas.microsoft.com/office/drawing/2014/main" id="{4622224A-1D08-4D63-86A1-93C9D13F03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400" y="0"/>
          <a:ext cx="91471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6096851" imgH="4572638" progId="PhotoDraw.Document.2">
                  <p:embed/>
                </p:oleObj>
              </mc:Choice>
              <mc:Fallback>
                <p:oleObj name="Picture" r:id="rId2" imgW="6096851" imgH="4572638" progId="PhotoDraw.Document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" y="0"/>
                        <a:ext cx="914717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>
            <a:extLst>
              <a:ext uri="{FF2B5EF4-FFF2-40B4-BE49-F238E27FC236}">
                <a16:creationId xmlns:a16="http://schemas.microsoft.com/office/drawing/2014/main" id="{9613ACC3-EBB2-4E3D-9425-EA42A1C71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3">
            <a:extLst>
              <a:ext uri="{FF2B5EF4-FFF2-40B4-BE49-F238E27FC236}">
                <a16:creationId xmlns:a16="http://schemas.microsoft.com/office/drawing/2014/main" id="{F0366923-872C-4D27-BA3D-176AF95C5F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71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6096851" imgH="4572638" progId="PhotoDraw.Document.2">
                  <p:embed/>
                </p:oleObj>
              </mc:Choice>
              <mc:Fallback>
                <p:oleObj name="Picture" r:id="rId2" imgW="6096851" imgH="4572638" progId="PhotoDraw.Document.2">
                  <p:embed/>
                  <p:pic>
                    <p:nvPicPr>
                      <p:cNvPr id="24578" name="Object 3">
                        <a:extLst>
                          <a:ext uri="{FF2B5EF4-FFF2-40B4-BE49-F238E27FC236}">
                            <a16:creationId xmlns:a16="http://schemas.microsoft.com/office/drawing/2014/main" id="{F0366923-872C-4D27-BA3D-176AF95C5F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717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501F2D52-B46B-473A-86A3-6C5279331F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4419600"/>
          </a:xfrm>
        </p:spPr>
        <p:txBody>
          <a:bodyPr/>
          <a:lstStyle/>
          <a:p>
            <a:pPr eaLnBrk="1" hangingPunct="1"/>
            <a:r>
              <a:rPr lang="en-US" altLang="en-US" sz="5400">
                <a:latin typeface="Arial" panose="020B0604020202020204" pitchFamily="34" charset="0"/>
                <a:cs typeface="Arial" panose="020B0604020202020204" pitchFamily="34" charset="0"/>
              </a:rPr>
              <a:t>American Taxpayers Already Pay More Than People in Nations With National Health Insurance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>
            <a:extLst>
              <a:ext uri="{FF2B5EF4-FFF2-40B4-BE49-F238E27FC236}">
                <a16:creationId xmlns:a16="http://schemas.microsoft.com/office/drawing/2014/main" id="{F34F5C3B-A8BD-414B-8C05-A4C1895B2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>
            <a:extLst>
              <a:ext uri="{FF2B5EF4-FFF2-40B4-BE49-F238E27FC236}">
                <a16:creationId xmlns:a16="http://schemas.microsoft.com/office/drawing/2014/main" id="{F4ADDC43-8B91-4788-BCE7-6E3824A389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143000"/>
            <a:ext cx="9144000" cy="5105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 dirty="0">
                <a:solidFill>
                  <a:srgbClr val="FFFF00"/>
                </a:solidFill>
              </a:rPr>
              <a:t>U.S. Health Care:</a:t>
            </a:r>
            <a:br>
              <a:rPr lang="en-US" altLang="en-US" sz="5400" dirty="0">
                <a:solidFill>
                  <a:srgbClr val="FFFF00"/>
                </a:solidFill>
              </a:rPr>
            </a:br>
            <a:r>
              <a:rPr lang="en-US" altLang="en-US" sz="5400" dirty="0">
                <a:solidFill>
                  <a:srgbClr val="FFFF00"/>
                </a:solidFill>
              </a:rPr>
              <a:t>Higher Costs, Worse Outcomes, Less Care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>
            <a:extLst>
              <a:ext uri="{FF2B5EF4-FFF2-40B4-BE49-F238E27FC236}">
                <a16:creationId xmlns:a16="http://schemas.microsoft.com/office/drawing/2014/main" id="{63767E3C-F86E-4568-9849-141BAD9DE7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1443" name="Subtitle 2">
            <a:extLst>
              <a:ext uri="{FF2B5EF4-FFF2-40B4-BE49-F238E27FC236}">
                <a16:creationId xmlns:a16="http://schemas.microsoft.com/office/drawing/2014/main" id="{CF716F78-74DA-4672-85B2-57340A64D5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aphicFrame>
        <p:nvGraphicFramePr>
          <p:cNvPr id="61444" name="Object 7">
            <a:extLst>
              <a:ext uri="{FF2B5EF4-FFF2-40B4-BE49-F238E27FC236}">
                <a16:creationId xmlns:a16="http://schemas.microsoft.com/office/drawing/2014/main" id="{135F9E83-7B83-4D47-A867-559D804EF1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588"/>
          <a:ext cx="9144000" cy="685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6096851" imgH="4572638" progId="PhotoDraw.Document.2">
                  <p:embed/>
                </p:oleObj>
              </mc:Choice>
              <mc:Fallback>
                <p:oleObj name="Picture" r:id="rId2" imgW="6096851" imgH="4572638" progId="PhotoDraw.Document.2">
                  <p:embed/>
                  <p:pic>
                    <p:nvPicPr>
                      <p:cNvPr id="61444" name="Object 7">
                        <a:extLst>
                          <a:ext uri="{FF2B5EF4-FFF2-40B4-BE49-F238E27FC236}">
                            <a16:creationId xmlns:a16="http://schemas.microsoft.com/office/drawing/2014/main" id="{135F9E83-7B83-4D47-A867-559D804EF1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88"/>
                        <a:ext cx="9144000" cy="685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>
            <a:extLst>
              <a:ext uri="{FF2B5EF4-FFF2-40B4-BE49-F238E27FC236}">
                <a16:creationId xmlns:a16="http://schemas.microsoft.com/office/drawing/2014/main" id="{C56C4AB5-49E6-4F7F-A740-579BDCD60B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9635" name="Subtitle 2">
            <a:extLst>
              <a:ext uri="{FF2B5EF4-FFF2-40B4-BE49-F238E27FC236}">
                <a16:creationId xmlns:a16="http://schemas.microsoft.com/office/drawing/2014/main" id="{06F8096E-04AD-45FB-B517-AD9B65E4DE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69636" name="Picture 3">
            <a:extLst>
              <a:ext uri="{FF2B5EF4-FFF2-40B4-BE49-F238E27FC236}">
                <a16:creationId xmlns:a16="http://schemas.microsoft.com/office/drawing/2014/main" id="{0CDDA9CE-C4DA-4B42-928A-0029AA85B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>
            <a:extLst>
              <a:ext uri="{FF2B5EF4-FFF2-40B4-BE49-F238E27FC236}">
                <a16:creationId xmlns:a16="http://schemas.microsoft.com/office/drawing/2014/main" id="{9D2E6DC9-7E6F-483C-A928-D3A2357AD1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8067" name="Subtitle 2">
            <a:extLst>
              <a:ext uri="{FF2B5EF4-FFF2-40B4-BE49-F238E27FC236}">
                <a16:creationId xmlns:a16="http://schemas.microsoft.com/office/drawing/2014/main" id="{C3108815-619B-42C7-889E-426433F08B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88068" name="Picture 3">
            <a:extLst>
              <a:ext uri="{FF2B5EF4-FFF2-40B4-BE49-F238E27FC236}">
                <a16:creationId xmlns:a16="http://schemas.microsoft.com/office/drawing/2014/main" id="{41103022-89B2-4161-8F92-281914171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>
            <a:extLst>
              <a:ext uri="{FF2B5EF4-FFF2-40B4-BE49-F238E27FC236}">
                <a16:creationId xmlns:a16="http://schemas.microsoft.com/office/drawing/2014/main" id="{8AF50D8B-D186-405F-AEC0-C003BE31D6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6019" name="Subtitle 2">
            <a:extLst>
              <a:ext uri="{FF2B5EF4-FFF2-40B4-BE49-F238E27FC236}">
                <a16:creationId xmlns:a16="http://schemas.microsoft.com/office/drawing/2014/main" id="{44DF8C19-E9D0-4197-AB6C-70E36CDC7B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86020" name="Picture 3">
            <a:extLst>
              <a:ext uri="{FF2B5EF4-FFF2-40B4-BE49-F238E27FC236}">
                <a16:creationId xmlns:a16="http://schemas.microsoft.com/office/drawing/2014/main" id="{789398DB-E2FD-431C-AD9A-A2A80486E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>
            <a:extLst>
              <a:ext uri="{FF2B5EF4-FFF2-40B4-BE49-F238E27FC236}">
                <a16:creationId xmlns:a16="http://schemas.microsoft.com/office/drawing/2014/main" id="{57A49204-5834-4F06-9F35-1E76BDBFE2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6563" name="Subtitle 2">
            <a:extLst>
              <a:ext uri="{FF2B5EF4-FFF2-40B4-BE49-F238E27FC236}">
                <a16:creationId xmlns:a16="http://schemas.microsoft.com/office/drawing/2014/main" id="{B63E1768-4703-473D-8990-A3B830ACA4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aphicFrame>
        <p:nvGraphicFramePr>
          <p:cNvPr id="66564" name="Object 7">
            <a:extLst>
              <a:ext uri="{FF2B5EF4-FFF2-40B4-BE49-F238E27FC236}">
                <a16:creationId xmlns:a16="http://schemas.microsoft.com/office/drawing/2014/main" id="{D30FF388-CC6E-4F26-9163-74C3C61000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85275" cy="688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6096851" imgH="4572638" progId="PhotoDraw.Document.2">
                  <p:embed/>
                </p:oleObj>
              </mc:Choice>
              <mc:Fallback>
                <p:oleObj name="Picture" r:id="rId2" imgW="6096851" imgH="4572638" progId="PhotoDraw.Document.2">
                  <p:embed/>
                  <p:pic>
                    <p:nvPicPr>
                      <p:cNvPr id="66564" name="Object 7">
                        <a:extLst>
                          <a:ext uri="{FF2B5EF4-FFF2-40B4-BE49-F238E27FC236}">
                            <a16:creationId xmlns:a16="http://schemas.microsoft.com/office/drawing/2014/main" id="{D30FF388-CC6E-4F26-9163-74C3C610006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85275" cy="688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>
            <a:extLst>
              <a:ext uri="{FF2B5EF4-FFF2-40B4-BE49-F238E27FC236}">
                <a16:creationId xmlns:a16="http://schemas.microsoft.com/office/drawing/2014/main" id="{3CA4882F-D8DF-4B50-9E8F-7B10F520F2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219200"/>
            <a:ext cx="7772400" cy="472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Canada’s Single Payer National Health Insurance Program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>
            <a:extLst>
              <a:ext uri="{FF2B5EF4-FFF2-40B4-BE49-F238E27FC236}">
                <a16:creationId xmlns:a16="http://schemas.microsoft.com/office/drawing/2014/main" id="{1D5299D6-54EA-42EA-AD66-F70EDECDD77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1958975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The Uninsured</a:t>
            </a:r>
          </a:p>
        </p:txBody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71E76437-94B7-4ABD-8C0D-5E728AC2259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3886200"/>
            <a:ext cx="6400800" cy="175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z="320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>
            <a:extLst>
              <a:ext uri="{FF2B5EF4-FFF2-40B4-BE49-F238E27FC236}">
                <a16:creationId xmlns:a16="http://schemas.microsoft.com/office/drawing/2014/main" id="{9CDB7B22-5E66-4AD1-850C-61A3D1956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>
            <a:extLst>
              <a:ext uri="{FF2B5EF4-FFF2-40B4-BE49-F238E27FC236}">
                <a16:creationId xmlns:a16="http://schemas.microsoft.com/office/drawing/2014/main" id="{D849D97B-4D70-469F-B051-02562FD57D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95939" name="Picture 3">
            <a:extLst>
              <a:ext uri="{FF2B5EF4-FFF2-40B4-BE49-F238E27FC236}">
                <a16:creationId xmlns:a16="http://schemas.microsoft.com/office/drawing/2014/main" id="{8754010B-D46F-42F4-9ED8-8C22C22DE093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7463"/>
            <a:ext cx="9144000" cy="6856413"/>
          </a:xfr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>
            <a:extLst>
              <a:ext uri="{FF2B5EF4-FFF2-40B4-BE49-F238E27FC236}">
                <a16:creationId xmlns:a16="http://schemas.microsoft.com/office/drawing/2014/main" id="{5CEFD91F-3A83-43E7-8D6C-901A4216E7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95235" name="Subtitle 2">
            <a:extLst>
              <a:ext uri="{FF2B5EF4-FFF2-40B4-BE49-F238E27FC236}">
                <a16:creationId xmlns:a16="http://schemas.microsoft.com/office/drawing/2014/main" id="{471AFE7F-C616-46A1-9905-079F6B6F21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95236" name="Picture 3">
            <a:extLst>
              <a:ext uri="{FF2B5EF4-FFF2-40B4-BE49-F238E27FC236}">
                <a16:creationId xmlns:a16="http://schemas.microsoft.com/office/drawing/2014/main" id="{BE8B174C-8219-430E-AA3C-38F441424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4">
            <a:extLst>
              <a:ext uri="{FF2B5EF4-FFF2-40B4-BE49-F238E27FC236}">
                <a16:creationId xmlns:a16="http://schemas.microsoft.com/office/drawing/2014/main" id="{D1EDD2B0-5065-4C0C-B28E-C423329E3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>
            <a:extLst>
              <a:ext uri="{FF2B5EF4-FFF2-40B4-BE49-F238E27FC236}">
                <a16:creationId xmlns:a16="http://schemas.microsoft.com/office/drawing/2014/main" id="{21E65419-1C2D-4DAA-8EDB-1D1324C855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96259" name="Subtitle 2">
            <a:extLst>
              <a:ext uri="{FF2B5EF4-FFF2-40B4-BE49-F238E27FC236}">
                <a16:creationId xmlns:a16="http://schemas.microsoft.com/office/drawing/2014/main" id="{F62DEC04-5B3D-45DB-A17E-1D7C35F05D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96260" name="Picture 3">
            <a:extLst>
              <a:ext uri="{FF2B5EF4-FFF2-40B4-BE49-F238E27FC236}">
                <a16:creationId xmlns:a16="http://schemas.microsoft.com/office/drawing/2014/main" id="{72809B28-541A-4787-8356-8FE7415F6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>
            <a:extLst>
              <a:ext uri="{FF2B5EF4-FFF2-40B4-BE49-F238E27FC236}">
                <a16:creationId xmlns:a16="http://schemas.microsoft.com/office/drawing/2014/main" id="{232F7F77-1C18-4835-9E32-103F2155809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41288"/>
            <a:ext cx="8432800" cy="1144587"/>
          </a:xfrm>
        </p:spPr>
        <p:txBody>
          <a:bodyPr lIns="0" tIns="0" rIns="0" bIns="0"/>
          <a:lstStyle/>
          <a:p>
            <a:pPr eaLnBrk="1" hangingPunct="1"/>
            <a:r>
              <a:rPr lang="en-US" altLang="en-US" sz="5100">
                <a:solidFill>
                  <a:srgbClr val="FFFF00"/>
                </a:solidFill>
              </a:rPr>
              <a:t>How Canada Controls Costs</a:t>
            </a:r>
          </a:p>
        </p:txBody>
      </p:sp>
      <p:sp>
        <p:nvSpPr>
          <p:cNvPr id="302083" name="Rectangle 3">
            <a:extLst>
              <a:ext uri="{FF2B5EF4-FFF2-40B4-BE49-F238E27FC236}">
                <a16:creationId xmlns:a16="http://schemas.microsoft.com/office/drawing/2014/main" id="{FF3EF040-766E-4CA3-87A4-20C4A789EA3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41338" y="1595438"/>
            <a:ext cx="7805737" cy="4729162"/>
          </a:xfrm>
        </p:spPr>
        <p:txBody>
          <a:bodyPr lIns="0" tIns="0" rIns="0" bIns="0"/>
          <a:lstStyle/>
          <a:p>
            <a:pPr marL="390525" indent="-292100" defTabSz="414338" eaLnBrk="1" hangingPunct="1">
              <a:lnSpc>
                <a:spcPct val="83000"/>
              </a:lnSpc>
              <a:buClr>
                <a:srgbClr val="FF00FF"/>
              </a:buClr>
            </a:pPr>
            <a:r>
              <a:rPr lang="en-US" altLang="en-US">
                <a:solidFill>
                  <a:srgbClr val="FFFFFF"/>
                </a:solidFill>
                <a:cs typeface="Times New Roman" panose="02020603050405020304" pitchFamily="18" charset="0"/>
              </a:rPr>
              <a:t>Low administrative costs - 16.7% of health spending vs. 31.0% in U.S.</a:t>
            </a:r>
          </a:p>
          <a:p>
            <a:pPr marL="390525" indent="-292100" defTabSz="414338" eaLnBrk="1" hangingPunct="1">
              <a:lnSpc>
                <a:spcPct val="83000"/>
              </a:lnSpc>
              <a:buClr>
                <a:srgbClr val="FF00FF"/>
              </a:buClr>
            </a:pPr>
            <a:r>
              <a:rPr lang="en-US" altLang="en-US">
                <a:solidFill>
                  <a:srgbClr val="FFFFFF"/>
                </a:solidFill>
                <a:cs typeface="Times New Roman" panose="02020603050405020304" pitchFamily="18" charset="0"/>
              </a:rPr>
              <a:t>Lump-sum, global budgets for hospitals</a:t>
            </a:r>
          </a:p>
          <a:p>
            <a:pPr marL="390525" indent="-292100" defTabSz="414338" eaLnBrk="1" hangingPunct="1">
              <a:lnSpc>
                <a:spcPct val="83000"/>
              </a:lnSpc>
              <a:buClr>
                <a:srgbClr val="FF00FF"/>
              </a:buClr>
            </a:pPr>
            <a:r>
              <a:rPr lang="en-US" altLang="en-US">
                <a:solidFill>
                  <a:srgbClr val="FFFFFF"/>
                </a:solidFill>
                <a:cs typeface="Times New Roman" panose="02020603050405020304" pitchFamily="18" charset="0"/>
              </a:rPr>
              <a:t>Stringent controls on capital spending for new buildings and equipment</a:t>
            </a:r>
          </a:p>
          <a:p>
            <a:pPr marL="390525" indent="-292100" defTabSz="414338" eaLnBrk="1" hangingPunct="1">
              <a:lnSpc>
                <a:spcPct val="83000"/>
              </a:lnSpc>
              <a:buClr>
                <a:srgbClr val="FF00FF"/>
              </a:buClr>
            </a:pPr>
            <a:r>
              <a:rPr lang="en-US" altLang="en-US">
                <a:solidFill>
                  <a:srgbClr val="FFFFFF"/>
                </a:solidFill>
                <a:cs typeface="Times New Roman" panose="02020603050405020304" pitchFamily="18" charset="0"/>
              </a:rPr>
              <a:t>Single buyer purchasing reins in drug/device prices</a:t>
            </a:r>
          </a:p>
          <a:p>
            <a:pPr marL="390525" indent="-292100" defTabSz="414338" eaLnBrk="1" hangingPunct="1">
              <a:lnSpc>
                <a:spcPct val="83000"/>
              </a:lnSpc>
              <a:buClr>
                <a:srgbClr val="FF00FF"/>
              </a:buClr>
            </a:pPr>
            <a:r>
              <a:rPr lang="en-US" altLang="en-US">
                <a:solidFill>
                  <a:srgbClr val="FFFFFF"/>
                </a:solidFill>
                <a:cs typeface="Times New Roman" panose="02020603050405020304" pitchFamily="18" charset="0"/>
              </a:rPr>
              <a:t>Low litigation and malpractice costs</a:t>
            </a:r>
          </a:p>
          <a:p>
            <a:pPr marL="390525" indent="-292100" defTabSz="414338" eaLnBrk="1" hangingPunct="1">
              <a:lnSpc>
                <a:spcPct val="83000"/>
              </a:lnSpc>
              <a:buClr>
                <a:srgbClr val="FF00FF"/>
              </a:buClr>
            </a:pPr>
            <a:r>
              <a:rPr lang="en-US" altLang="en-US">
                <a:solidFill>
                  <a:srgbClr val="FFFFFF"/>
                </a:solidFill>
                <a:cs typeface="Times New Roman" panose="02020603050405020304" pitchFamily="18" charset="0"/>
              </a:rPr>
              <a:t>Emphasis on primary care</a:t>
            </a:r>
          </a:p>
          <a:p>
            <a:pPr marL="390525" indent="-292100" defTabSz="414338" eaLnBrk="1" hangingPunct="1">
              <a:lnSpc>
                <a:spcPct val="83000"/>
              </a:lnSpc>
              <a:buClr>
                <a:srgbClr val="FF00FF"/>
              </a:buClr>
            </a:pPr>
            <a:r>
              <a:rPr lang="en-US" altLang="en-US">
                <a:solidFill>
                  <a:srgbClr val="FFFFFF"/>
                </a:solidFill>
                <a:cs typeface="Times New Roman" panose="02020603050405020304" pitchFamily="18" charset="0"/>
              </a:rPr>
              <a:t>Exclusion of private insurers </a:t>
            </a:r>
            <a:endParaRPr lang="en-US" altLang="en-US" sz="2400">
              <a:solidFill>
                <a:srgbClr val="FFFFFF"/>
              </a:solidFill>
            </a:endParaRPr>
          </a:p>
        </p:txBody>
      </p:sp>
      <p:sp>
        <p:nvSpPr>
          <p:cNvPr id="302084" name="Text Box 4">
            <a:extLst>
              <a:ext uri="{FF2B5EF4-FFF2-40B4-BE49-F238E27FC236}">
                <a16:creationId xmlns:a16="http://schemas.microsoft.com/office/drawing/2014/main" id="{965686A1-2EF2-4B9F-A8E2-E24263399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400800"/>
            <a:ext cx="6151563" cy="3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US" altLang="en-US" sz="1600">
                <a:solidFill>
                  <a:srgbClr val="FFFFFF"/>
                </a:solidFill>
              </a:rPr>
              <a:t>Source: Himmelstein &amp; Woolhandler, Arch Intern Med, December, 2012</a:t>
            </a:r>
            <a:endParaRPr lang="en-US" alt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>
            <a:extLst>
              <a:ext uri="{FF2B5EF4-FFF2-40B4-BE49-F238E27FC236}">
                <a16:creationId xmlns:a16="http://schemas.microsoft.com/office/drawing/2014/main" id="{5A86E911-F08E-4D5F-90E3-7431C5F48A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1379" name="Subtitle 2">
            <a:extLst>
              <a:ext uri="{FF2B5EF4-FFF2-40B4-BE49-F238E27FC236}">
                <a16:creationId xmlns:a16="http://schemas.microsoft.com/office/drawing/2014/main" id="{DE376B10-74A3-4C2B-9A15-69B4CDA44F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01380" name="Picture 3">
            <a:extLst>
              <a:ext uri="{FF2B5EF4-FFF2-40B4-BE49-F238E27FC236}">
                <a16:creationId xmlns:a16="http://schemas.microsoft.com/office/drawing/2014/main" id="{EEFBCCAF-7CBE-4CA8-9197-63CD328EA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>
            <a:extLst>
              <a:ext uri="{FF2B5EF4-FFF2-40B4-BE49-F238E27FC236}">
                <a16:creationId xmlns:a16="http://schemas.microsoft.com/office/drawing/2014/main" id="{D4D7CA5F-CA08-4DEC-B599-F209453557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0355" name="Subtitle 2">
            <a:extLst>
              <a:ext uri="{FF2B5EF4-FFF2-40B4-BE49-F238E27FC236}">
                <a16:creationId xmlns:a16="http://schemas.microsoft.com/office/drawing/2014/main" id="{C35FE16E-96A9-4BB1-A47C-ED852F1EC5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00356" name="Picture 3">
            <a:extLst>
              <a:ext uri="{FF2B5EF4-FFF2-40B4-BE49-F238E27FC236}">
                <a16:creationId xmlns:a16="http://schemas.microsoft.com/office/drawing/2014/main" id="{CEE1E372-45A3-4517-823F-E5C3C96BB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>
            <a:extLst>
              <a:ext uri="{FF2B5EF4-FFF2-40B4-BE49-F238E27FC236}">
                <a16:creationId xmlns:a16="http://schemas.microsoft.com/office/drawing/2014/main" id="{4D03E390-E7FF-4F95-B7BF-4A06EE40FE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2403" name="Subtitle 2">
            <a:extLst>
              <a:ext uri="{FF2B5EF4-FFF2-40B4-BE49-F238E27FC236}">
                <a16:creationId xmlns:a16="http://schemas.microsoft.com/office/drawing/2014/main" id="{CC4B6006-9F1B-4AA0-AE83-2136F7EE6D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aphicFrame>
        <p:nvGraphicFramePr>
          <p:cNvPr id="102404" name="Object 7">
            <a:extLst>
              <a:ext uri="{FF2B5EF4-FFF2-40B4-BE49-F238E27FC236}">
                <a16:creationId xmlns:a16="http://schemas.microsoft.com/office/drawing/2014/main" id="{20FCDF55-7427-45EF-A039-487A1870B7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588"/>
          <a:ext cx="9144000" cy="685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6096851" imgH="4572638" progId="PhotoDraw.Document.2">
                  <p:embed/>
                </p:oleObj>
              </mc:Choice>
              <mc:Fallback>
                <p:oleObj name="Picture" r:id="rId2" imgW="6096851" imgH="4572638" progId="PhotoDraw.Document.2">
                  <p:embed/>
                  <p:pic>
                    <p:nvPicPr>
                      <p:cNvPr id="102404" name="Object 7">
                        <a:extLst>
                          <a:ext uri="{FF2B5EF4-FFF2-40B4-BE49-F238E27FC236}">
                            <a16:creationId xmlns:a16="http://schemas.microsoft.com/office/drawing/2014/main" id="{20FCDF55-7427-45EF-A039-487A1870B7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88"/>
                        <a:ext cx="9144000" cy="685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94424-5433-47BE-8C21-E74A188B1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CDB67A-EE85-4D46-A3AE-C29AD20073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1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6E9A45A7-7EE3-4793-AF67-61B5ABE22B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1507" name="Subtitle 2">
            <a:extLst>
              <a:ext uri="{FF2B5EF4-FFF2-40B4-BE49-F238E27FC236}">
                <a16:creationId xmlns:a16="http://schemas.microsoft.com/office/drawing/2014/main" id="{0E971050-BFF9-4208-BECE-963A79C3D5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id="{033BDD23-E42E-423A-A8E5-3C6C943CE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>
            <a:extLst>
              <a:ext uri="{FF2B5EF4-FFF2-40B4-BE49-F238E27FC236}">
                <a16:creationId xmlns:a16="http://schemas.microsoft.com/office/drawing/2014/main" id="{843DE977-694C-A2CC-F0B8-0A2D97E5E4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01379" name="Picture 1">
            <a:extLst>
              <a:ext uri="{FF2B5EF4-FFF2-40B4-BE49-F238E27FC236}">
                <a16:creationId xmlns:a16="http://schemas.microsoft.com/office/drawing/2014/main" id="{3F1B3FB2-F775-B4A1-EB2D-5309A47E6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Subtitle 2">
            <a:extLst>
              <a:ext uri="{FF2B5EF4-FFF2-40B4-BE49-F238E27FC236}">
                <a16:creationId xmlns:a16="http://schemas.microsoft.com/office/drawing/2014/main" id="{D26670D2-DA05-882A-D37D-23A4D5BCB4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>
            <a:extLst>
              <a:ext uri="{FF2B5EF4-FFF2-40B4-BE49-F238E27FC236}">
                <a16:creationId xmlns:a16="http://schemas.microsoft.com/office/drawing/2014/main" id="{051FEB7A-7765-4AD5-9052-43127EFDE8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97283" name="Subtitle 2">
            <a:extLst>
              <a:ext uri="{FF2B5EF4-FFF2-40B4-BE49-F238E27FC236}">
                <a16:creationId xmlns:a16="http://schemas.microsoft.com/office/drawing/2014/main" id="{56A3E5A9-0754-4503-BAD3-CF675BA25A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aphicFrame>
        <p:nvGraphicFramePr>
          <p:cNvPr id="97284" name="Object 7">
            <a:extLst>
              <a:ext uri="{FF2B5EF4-FFF2-40B4-BE49-F238E27FC236}">
                <a16:creationId xmlns:a16="http://schemas.microsoft.com/office/drawing/2014/main" id="{DD6C3F64-BDBE-4510-9030-1290670E02C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588"/>
          <a:ext cx="9144000" cy="685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6096851" imgH="4572638" progId="PhotoDraw.Document.2">
                  <p:embed/>
                </p:oleObj>
              </mc:Choice>
              <mc:Fallback>
                <p:oleObj name="Picture" r:id="rId2" imgW="6096851" imgH="4572638" progId="PhotoDraw.Document.2">
                  <p:embed/>
                  <p:pic>
                    <p:nvPicPr>
                      <p:cNvPr id="97284" name="Object 7">
                        <a:extLst>
                          <a:ext uri="{FF2B5EF4-FFF2-40B4-BE49-F238E27FC236}">
                            <a16:creationId xmlns:a16="http://schemas.microsoft.com/office/drawing/2014/main" id="{DD6C3F64-BDBE-4510-9030-1290670E02C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88"/>
                        <a:ext cx="9144000" cy="685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4" name="Picture 2">
            <a:extLst>
              <a:ext uri="{FF2B5EF4-FFF2-40B4-BE49-F238E27FC236}">
                <a16:creationId xmlns:a16="http://schemas.microsoft.com/office/drawing/2014/main" id="{D20D86E2-2F22-4FF9-B7C4-6433F2B18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8" name="Picture 2">
            <a:extLst>
              <a:ext uri="{FF2B5EF4-FFF2-40B4-BE49-F238E27FC236}">
                <a16:creationId xmlns:a16="http://schemas.microsoft.com/office/drawing/2014/main" id="{956B57E3-F263-4842-BC80-4963E0B81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>
            <a:extLst>
              <a:ext uri="{FF2B5EF4-FFF2-40B4-BE49-F238E27FC236}">
                <a16:creationId xmlns:a16="http://schemas.microsoft.com/office/drawing/2014/main" id="{E4A4126C-77DE-4D94-BA92-C5B2AB78BD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219200"/>
            <a:ext cx="7772400" cy="472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Medicare for All Enjoys Wide Support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6" name="Picture 3">
            <a:extLst>
              <a:ext uri="{FF2B5EF4-FFF2-40B4-BE49-F238E27FC236}">
                <a16:creationId xmlns:a16="http://schemas.microsoft.com/office/drawing/2014/main" id="{C552E04F-489F-4AE9-A5A8-CF1D9F71B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45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D45713A-244D-4FF9-B499-74386DE94C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638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6096851" imgH="4572638" progId="PhotoDraw.Document.2">
                  <p:embed/>
                </p:oleObj>
              </mc:Choice>
              <mc:Fallback>
                <p:oleObj name="Picture" r:id="rId2" imgW="6096851" imgH="4572638" progId="PhotoDraw.Document.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6D45713A-244D-4FF9-B499-74386DE94C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638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361546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2">
            <a:extLst>
              <a:ext uri="{FF2B5EF4-FFF2-40B4-BE49-F238E27FC236}">
                <a16:creationId xmlns:a16="http://schemas.microsoft.com/office/drawing/2014/main" id="{A0A33194-857D-41C2-ABF4-87446CF6D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>
            <a:extLst>
              <a:ext uri="{FF2B5EF4-FFF2-40B4-BE49-F238E27FC236}">
                <a16:creationId xmlns:a16="http://schemas.microsoft.com/office/drawing/2014/main" id="{0FF8A8BD-4BBA-4444-AC7E-2B432EFAD1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143000"/>
            <a:ext cx="9144000" cy="487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A National Health Program for the U.S.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2" name="Picture 2">
            <a:extLst>
              <a:ext uri="{FF2B5EF4-FFF2-40B4-BE49-F238E27FC236}">
                <a16:creationId xmlns:a16="http://schemas.microsoft.com/office/drawing/2014/main" id="{CDBF61B3-531E-4BD3-A41D-B3F23C8F4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0000FF"/>
      </a:accent1>
      <a:accent2>
        <a:srgbClr val="0000FF"/>
      </a:accent2>
      <a:accent3>
        <a:srgbClr val="AAAAAA"/>
      </a:accent3>
      <a:accent4>
        <a:srgbClr val="000000"/>
      </a:accent4>
      <a:accent5>
        <a:srgbClr val="AAAAFF"/>
      </a:accent5>
      <a:accent6>
        <a:srgbClr val="0000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Stream">
  <a:themeElements>
    <a:clrScheme name="3_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3_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3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Office Theme">
  <a:themeElements>
    <a:clrScheme name="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Theme">
      <a:majorFont>
        <a:latin typeface="Times New Roman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4_Default Design">
  <a:themeElements>
    <a:clrScheme name="1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13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6_Default Design">
  <a:themeElements>
    <a:clrScheme name="1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6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4_Blank Presentation">
  <a:themeElements>
    <a:clrScheme name="">
      <a:dk1>
        <a:srgbClr val="0000FF"/>
      </a:dk1>
      <a:lt1>
        <a:srgbClr val="0000FF"/>
      </a:lt1>
      <a:dk2>
        <a:srgbClr val="FFFF00"/>
      </a:dk2>
      <a:lt2>
        <a:srgbClr val="000000"/>
      </a:lt2>
      <a:accent1>
        <a:srgbClr val="0000FF"/>
      </a:accent1>
      <a:accent2>
        <a:srgbClr val="0000FF"/>
      </a:accent2>
      <a:accent3>
        <a:srgbClr val="AAAAFF"/>
      </a:accent3>
      <a:accent4>
        <a:srgbClr val="0000DA"/>
      </a:accent4>
      <a:accent5>
        <a:srgbClr val="AAAAFF"/>
      </a:accent5>
      <a:accent6>
        <a:srgbClr val="0000E7"/>
      </a:accent6>
      <a:hlink>
        <a:srgbClr val="FF0000"/>
      </a:hlink>
      <a:folHlink>
        <a:srgbClr val="969696"/>
      </a:folHlink>
    </a:clrScheme>
    <a:fontScheme name="12_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himmer">
  <a:themeElements>
    <a:clrScheme name="Shimmer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Shimmer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himmer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5_Office Theme">
  <a:themeElements>
    <a:clrScheme name="PNHP Master Template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008C81"/>
      </a:accent1>
      <a:accent2>
        <a:srgbClr val="9F2936"/>
      </a:accent2>
      <a:accent3>
        <a:srgbClr val="FF9300"/>
      </a:accent3>
      <a:accent4>
        <a:srgbClr val="00539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spcAft>
            <a:spcPts val="1200"/>
          </a:spcAft>
          <a:defRPr sz="2400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2_Blank Presentation">
  <a:themeElements>
    <a:clrScheme name="">
      <a:dk1>
        <a:srgbClr val="0000FF"/>
      </a:dk1>
      <a:lt1>
        <a:srgbClr val="0000FF"/>
      </a:lt1>
      <a:dk2>
        <a:srgbClr val="FFFF00"/>
      </a:dk2>
      <a:lt2>
        <a:srgbClr val="000000"/>
      </a:lt2>
      <a:accent1>
        <a:srgbClr val="0000FF"/>
      </a:accent1>
      <a:accent2>
        <a:srgbClr val="0000FF"/>
      </a:accent2>
      <a:accent3>
        <a:srgbClr val="AAAAFF"/>
      </a:accent3>
      <a:accent4>
        <a:srgbClr val="0000DA"/>
      </a:accent4>
      <a:accent5>
        <a:srgbClr val="AAAAFF"/>
      </a:accent5>
      <a:accent6>
        <a:srgbClr val="0000E7"/>
      </a:accent6>
      <a:hlink>
        <a:srgbClr val="FF0000"/>
      </a:hlink>
      <a:folHlink>
        <a:srgbClr val="969696"/>
      </a:folHlink>
    </a:clrScheme>
    <a:fontScheme name="12_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Blank Presentation">
  <a:themeElements>
    <a:clrScheme name="">
      <a:dk1>
        <a:srgbClr val="0000FF"/>
      </a:dk1>
      <a:lt1>
        <a:srgbClr val="0000FF"/>
      </a:lt1>
      <a:dk2>
        <a:srgbClr val="FFFF00"/>
      </a:dk2>
      <a:lt2>
        <a:srgbClr val="000000"/>
      </a:lt2>
      <a:accent1>
        <a:srgbClr val="0000FF"/>
      </a:accent1>
      <a:accent2>
        <a:srgbClr val="0000FF"/>
      </a:accent2>
      <a:accent3>
        <a:srgbClr val="AAAAFF"/>
      </a:accent3>
      <a:accent4>
        <a:srgbClr val="0000DA"/>
      </a:accent4>
      <a:accent5>
        <a:srgbClr val="AAAAFF"/>
      </a:accent5>
      <a:accent6>
        <a:srgbClr val="0000E7"/>
      </a:accent6>
      <a:hlink>
        <a:srgbClr val="FF0000"/>
      </a:hlink>
      <a:folHlink>
        <a:srgbClr val="969696"/>
      </a:folHlink>
    </a:clrScheme>
    <a:fontScheme name="2_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7_Default Design">
  <a:themeElements>
    <a:clrScheme name="97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7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9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7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7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7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7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7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7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7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7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7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7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7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7_Blank Presentation">
  <a:themeElements>
    <a:clrScheme name="">
      <a:dk1>
        <a:srgbClr val="0000FF"/>
      </a:dk1>
      <a:lt1>
        <a:srgbClr val="0000FF"/>
      </a:lt1>
      <a:dk2>
        <a:srgbClr val="FFFF00"/>
      </a:dk2>
      <a:lt2>
        <a:srgbClr val="000000"/>
      </a:lt2>
      <a:accent1>
        <a:srgbClr val="0000FF"/>
      </a:accent1>
      <a:accent2>
        <a:srgbClr val="0000FF"/>
      </a:accent2>
      <a:accent3>
        <a:srgbClr val="AAAAFF"/>
      </a:accent3>
      <a:accent4>
        <a:srgbClr val="0000DA"/>
      </a:accent4>
      <a:accent5>
        <a:srgbClr val="AAAAFF"/>
      </a:accent5>
      <a:accent6>
        <a:srgbClr val="0000E7"/>
      </a:accent6>
      <a:hlink>
        <a:srgbClr val="FF0000"/>
      </a:hlink>
      <a:folHlink>
        <a:srgbClr val="969696"/>
      </a:folHlink>
    </a:clrScheme>
    <a:fontScheme name="17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7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000000"/>
    </a:lt1>
    <a:dk2>
      <a:srgbClr val="000000"/>
    </a:dk2>
    <a:lt2>
      <a:srgbClr val="000000"/>
    </a:lt2>
    <a:accent1>
      <a:srgbClr val="0000FF"/>
    </a:accent1>
    <a:accent2>
      <a:srgbClr val="0000FF"/>
    </a:accent2>
    <a:accent3>
      <a:srgbClr val="AAAAAA"/>
    </a:accent3>
    <a:accent4>
      <a:srgbClr val="000000"/>
    </a:accent4>
    <a:accent5>
      <a:srgbClr val="AAAAFF"/>
    </a:accent5>
    <a:accent6>
      <a:srgbClr val="0000E7"/>
    </a:accent6>
    <a:hlink>
      <a:srgbClr val="FF0000"/>
    </a:hlink>
    <a:folHlink>
      <a:srgbClr val="969696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808080"/>
    </a:dk1>
    <a:lt1>
      <a:srgbClr val="FFFF00"/>
    </a:lt1>
    <a:dk2>
      <a:srgbClr val="0000FF"/>
    </a:dk2>
    <a:lt2>
      <a:srgbClr val="000000"/>
    </a:lt2>
    <a:accent1>
      <a:srgbClr val="00CC99"/>
    </a:accent1>
    <a:accent2>
      <a:srgbClr val="3333CC"/>
    </a:accent2>
    <a:accent3>
      <a:srgbClr val="AAAAFF"/>
    </a:accent3>
    <a:accent4>
      <a:srgbClr val="DADA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10905</TotalTime>
  <Words>1025</Words>
  <Application>Microsoft Office PowerPoint</Application>
  <PresentationFormat>On-screen Show (4:3)</PresentationFormat>
  <Paragraphs>102</Paragraphs>
  <Slides>110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39" baseType="lpstr">
      <vt:lpstr>Arial</vt:lpstr>
      <vt:lpstr>Calibri</vt:lpstr>
      <vt:lpstr>Calibri Light</vt:lpstr>
      <vt:lpstr>Garamond</vt:lpstr>
      <vt:lpstr>Tahoma</vt:lpstr>
      <vt:lpstr>Times New Roman</vt:lpstr>
      <vt:lpstr>Wingdings</vt:lpstr>
      <vt:lpstr>Blank Presentation</vt:lpstr>
      <vt:lpstr>Shimmer</vt:lpstr>
      <vt:lpstr>1_Office Theme</vt:lpstr>
      <vt:lpstr>12_Blank Presentation</vt:lpstr>
      <vt:lpstr>2_Blank Presentation</vt:lpstr>
      <vt:lpstr>1_Default Design</vt:lpstr>
      <vt:lpstr>Default Design</vt:lpstr>
      <vt:lpstr>97_Default Design</vt:lpstr>
      <vt:lpstr>17_Blank Presentation</vt:lpstr>
      <vt:lpstr>3_Stream</vt:lpstr>
      <vt:lpstr>13_Default Design</vt:lpstr>
      <vt:lpstr>2_Office Theme</vt:lpstr>
      <vt:lpstr>14_Default Design</vt:lpstr>
      <vt:lpstr>16_Default Design</vt:lpstr>
      <vt:lpstr>19_Default Design</vt:lpstr>
      <vt:lpstr>14_Blank Presentation</vt:lpstr>
      <vt:lpstr>3_Default Design</vt:lpstr>
      <vt:lpstr>Office Theme</vt:lpstr>
      <vt:lpstr>4_Office Theme</vt:lpstr>
      <vt:lpstr>5_Office Theme</vt:lpstr>
      <vt:lpstr>3_Office Theme</vt:lpstr>
      <vt:lpstr>Picture</vt:lpstr>
      <vt:lpstr>PowerPoint Presentation</vt:lpstr>
      <vt:lpstr>Life expectancy in the US and other G7 countries, 1960–2018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Uninsured</vt:lpstr>
      <vt:lpstr>PowerPoint Presentation</vt:lpstr>
      <vt:lpstr>PowerPoint Presentation</vt:lpstr>
      <vt:lpstr>Medicaid: Poor Access, But Better Than Nothing</vt:lpstr>
      <vt:lpstr>PowerPoint Presentation</vt:lpstr>
      <vt:lpstr>PowerPoint Presentation</vt:lpstr>
      <vt:lpstr>Under-Insurance </vt:lpstr>
      <vt:lpstr>PowerPoint Presentation</vt:lpstr>
      <vt:lpstr>PowerPoint Presentation</vt:lpstr>
      <vt:lpstr>Under-Insurance Impedes Care,  Worsens Health</vt:lpstr>
      <vt:lpstr>PowerPoint Presentation</vt:lpstr>
      <vt:lpstr>PowerPoint Presentation</vt:lpstr>
      <vt:lpstr>PowerPoint Presentation</vt:lpstr>
      <vt:lpstr>Under-Insurance: A Leading Cause of Financial Distress and Ruin </vt:lpstr>
      <vt:lpstr>PowerPoint Presentation</vt:lpstr>
      <vt:lpstr>PowerPoint Presentation</vt:lpstr>
      <vt:lpstr>Racism Harms Health</vt:lpstr>
      <vt:lpstr>PowerPoint Presentation</vt:lpstr>
      <vt:lpstr>Native Americans Die Youngest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Protecting Immigrants’ Right to Health Care</vt:lpstr>
      <vt:lpstr>PowerPoint Presentation</vt:lpstr>
      <vt:lpstr>PowerPoint Presentation</vt:lpstr>
      <vt:lpstr>PowerPoint Presentation</vt:lpstr>
      <vt:lpstr>Administrative Overhead Rising</vt:lpstr>
      <vt:lpstr>PowerPoint Presentation</vt:lpstr>
      <vt:lpstr>Investor-Owned Care: Inflated Costs, Inferior Quality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Happens When PE Buys a Dermatology Practice?</vt:lpstr>
      <vt:lpstr>PowerPoint Presentation</vt:lpstr>
      <vt:lpstr>PowerPoint Presentation</vt:lpstr>
      <vt:lpstr>PowerPoint Presentation</vt:lpstr>
      <vt:lpstr>Private Insurers:  Middlemen Who Add  Costs But Not Value</vt:lpstr>
      <vt:lpstr>PowerPoint Presentation</vt:lpstr>
      <vt:lpstr>Medicare Advantage: Privatizing Medicare, Raising Taxpayers’ Costs and a Public Option Preview</vt:lpstr>
      <vt:lpstr>PowerPoint Presentation</vt:lpstr>
      <vt:lpstr>PowerPoint Presentation</vt:lpstr>
      <vt:lpstr>How do Medicare Advantage Plans With High Overhead Outcompete Traditional Medicare?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ACA: A Complex and Expensive Way to Expand Coverage   </vt:lpstr>
      <vt:lpstr>PowerPoint Presentation</vt:lpstr>
      <vt:lpstr>Medicare’s “Software” 18.9 Million Seniors Enrolled Within11 Months </vt:lpstr>
      <vt:lpstr>PowerPoint Presentation</vt:lpstr>
      <vt:lpstr>PowerPoint Presentation</vt:lpstr>
      <vt:lpstr>American Taxpayers Already Pay More Than People in Nations With National Health Insurance</vt:lpstr>
      <vt:lpstr>PowerPoint Presentation</vt:lpstr>
      <vt:lpstr>U.S. Health Care: Higher Costs, Worse Outcomes, Less Care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Canada’s Single Payer National Health Insurance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Canada Controls Costs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Medicare for All Enjoys Wide Support</vt:lpstr>
      <vt:lpstr>PowerPoint Presentation</vt:lpstr>
      <vt:lpstr>PowerPoint Presentation</vt:lpstr>
      <vt:lpstr>PowerPoint Presentation</vt:lpstr>
      <vt:lpstr>A National Health Program for the U.S.</vt:lpstr>
      <vt:lpstr>PowerPoint Presentation</vt:lpstr>
      <vt:lpstr>PowerPoint Presentation</vt:lpstr>
      <vt:lpstr>PowerPoint Presentation</vt:lpstr>
      <vt:lpstr>Global Operating Budgets: Key to Single Payer Savings</vt:lpstr>
      <vt:lpstr>Prescription Drugs and Single Payer</vt:lpstr>
      <vt:lpstr>Single Payer Transition: For Displaced Clerical and Administrative Workers </vt:lpstr>
      <vt:lpstr>Single Payer Transition: For Patients </vt:lpstr>
      <vt:lpstr>Medicare for All  vs.  Medicare for More (e.g. Public Option)</vt:lpstr>
      <vt:lpstr>Single Payer and Private Coverage</vt:lpstr>
      <vt:lpstr>Public Option = High Costs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Preferred Customer</dc:creator>
  <cp:lastModifiedBy>Michael Carome</cp:lastModifiedBy>
  <cp:revision>330</cp:revision>
  <dcterms:created xsi:type="dcterms:W3CDTF">2005-12-06T16:31:36Z</dcterms:created>
  <dcterms:modified xsi:type="dcterms:W3CDTF">2023-04-06T12:15:20Z</dcterms:modified>
</cp:coreProperties>
</file>