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7.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8.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0.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1.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2.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3.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4.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5.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6.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27.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28.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29.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0.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1.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32.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33.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34.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35.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36.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37.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8.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39.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0.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1.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42.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43.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44.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5.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46.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47.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8.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49.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theme/theme50.xml" ContentType="application/vnd.openxmlformats-officedocument.theme+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theme/theme51.xml" ContentType="application/vnd.openxmlformats-officedocument.theme+xml"/>
  <Override PartName="/ppt/theme/theme5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notesSlides/notesSlide5.xml" ContentType="application/vnd.openxmlformats-officedocument.presentationml.notesSl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7.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 id="2147483650" r:id="rId5"/>
    <p:sldMasterId id="2147484016" r:id="rId6"/>
    <p:sldMasterId id="2147484388" r:id="rId7"/>
    <p:sldMasterId id="2147484389" r:id="rId8"/>
    <p:sldMasterId id="2147484390" r:id="rId9"/>
    <p:sldMasterId id="2147484391" r:id="rId10"/>
    <p:sldMasterId id="2147484392" r:id="rId11"/>
    <p:sldMasterId id="2147484393" r:id="rId12"/>
    <p:sldMasterId id="2147484394" r:id="rId13"/>
    <p:sldMasterId id="2147484402" r:id="rId14"/>
    <p:sldMasterId id="2147484413" r:id="rId15"/>
    <p:sldMasterId id="2147484801" r:id="rId16"/>
    <p:sldMasterId id="2147484803" r:id="rId17"/>
    <p:sldMasterId id="2147484804" r:id="rId18"/>
    <p:sldMasterId id="2147484805" r:id="rId19"/>
    <p:sldMasterId id="2147484806" r:id="rId20"/>
    <p:sldMasterId id="2147484808" r:id="rId21"/>
    <p:sldMasterId id="2147484809" r:id="rId22"/>
    <p:sldMasterId id="2147484811" r:id="rId23"/>
    <p:sldMasterId id="2147485131" r:id="rId24"/>
    <p:sldMasterId id="2147485143" r:id="rId25"/>
    <p:sldMasterId id="2147485155" r:id="rId26"/>
    <p:sldMasterId id="2147485179" r:id="rId27"/>
    <p:sldMasterId id="2147485191" r:id="rId28"/>
    <p:sldMasterId id="2147485204" r:id="rId29"/>
    <p:sldMasterId id="2147485216" r:id="rId30"/>
    <p:sldMasterId id="2147485228" r:id="rId31"/>
    <p:sldMasterId id="2147485240" r:id="rId32"/>
    <p:sldMasterId id="2147485264" r:id="rId33"/>
    <p:sldMasterId id="2147485820" r:id="rId34"/>
    <p:sldMasterId id="2147485833" r:id="rId35"/>
    <p:sldMasterId id="2147486412" r:id="rId36"/>
    <p:sldMasterId id="2147487025" r:id="rId37"/>
    <p:sldMasterId id="2147487037" r:id="rId38"/>
    <p:sldMasterId id="2147487049" r:id="rId39"/>
    <p:sldMasterId id="2147487061" r:id="rId40"/>
    <p:sldMasterId id="2147487073" r:id="rId41"/>
    <p:sldMasterId id="2147487085" r:id="rId42"/>
    <p:sldMasterId id="2147487097" r:id="rId43"/>
    <p:sldMasterId id="2147487133" r:id="rId44"/>
    <p:sldMasterId id="2147487145" r:id="rId45"/>
    <p:sldMasterId id="2147487157" r:id="rId46"/>
    <p:sldMasterId id="2147487181" r:id="rId47"/>
    <p:sldMasterId id="2147487193" r:id="rId48"/>
    <p:sldMasterId id="2147487205" r:id="rId49"/>
    <p:sldMasterId id="2147487253" r:id="rId50"/>
    <p:sldMasterId id="2147487266" r:id="rId51"/>
    <p:sldMasterId id="2147487278" r:id="rId52"/>
    <p:sldMasterId id="2147487290" r:id="rId53"/>
    <p:sldMasterId id="2147487299" r:id="rId54"/>
  </p:sldMasterIdLst>
  <p:notesMasterIdLst>
    <p:notesMasterId r:id="rId380"/>
  </p:notesMasterIdLst>
  <p:sldIdLst>
    <p:sldId id="1143" r:id="rId55"/>
    <p:sldId id="2301" r:id="rId56"/>
    <p:sldId id="2114" r:id="rId57"/>
    <p:sldId id="2352" r:id="rId58"/>
    <p:sldId id="2116" r:id="rId59"/>
    <p:sldId id="2117" r:id="rId60"/>
    <p:sldId id="2316" r:id="rId61"/>
    <p:sldId id="2118" r:id="rId62"/>
    <p:sldId id="2120" r:id="rId63"/>
    <p:sldId id="2119" r:id="rId64"/>
    <p:sldId id="2122" r:id="rId65"/>
    <p:sldId id="2121" r:id="rId66"/>
    <p:sldId id="2123" r:id="rId67"/>
    <p:sldId id="373" r:id="rId68"/>
    <p:sldId id="2125" r:id="rId69"/>
    <p:sldId id="2129" r:id="rId70"/>
    <p:sldId id="2353" r:id="rId71"/>
    <p:sldId id="312" r:id="rId72"/>
    <p:sldId id="2131" r:id="rId73"/>
    <p:sldId id="2133" r:id="rId74"/>
    <p:sldId id="2250" r:id="rId75"/>
    <p:sldId id="292" r:id="rId76"/>
    <p:sldId id="881" r:id="rId77"/>
    <p:sldId id="2313" r:id="rId78"/>
    <p:sldId id="1283" r:id="rId79"/>
    <p:sldId id="2324" r:id="rId80"/>
    <p:sldId id="2180" r:id="rId81"/>
    <p:sldId id="2134" r:id="rId82"/>
    <p:sldId id="2135" r:id="rId83"/>
    <p:sldId id="1089" r:id="rId84"/>
    <p:sldId id="1227" r:id="rId85"/>
    <p:sldId id="315" r:id="rId86"/>
    <p:sldId id="295" r:id="rId87"/>
    <p:sldId id="310" r:id="rId88"/>
    <p:sldId id="2238" r:id="rId89"/>
    <p:sldId id="333" r:id="rId90"/>
    <p:sldId id="2039" r:id="rId91"/>
    <p:sldId id="1231" r:id="rId92"/>
    <p:sldId id="276" r:id="rId93"/>
    <p:sldId id="986" r:id="rId94"/>
    <p:sldId id="1049" r:id="rId95"/>
    <p:sldId id="1705" r:id="rId96"/>
    <p:sldId id="2216" r:id="rId97"/>
    <p:sldId id="275" r:id="rId98"/>
    <p:sldId id="1698" r:id="rId99"/>
    <p:sldId id="1237" r:id="rId100"/>
    <p:sldId id="303" r:id="rId101"/>
    <p:sldId id="279" r:id="rId102"/>
    <p:sldId id="1914" r:id="rId103"/>
    <p:sldId id="2241" r:id="rId104"/>
    <p:sldId id="294" r:id="rId105"/>
    <p:sldId id="318" r:id="rId106"/>
    <p:sldId id="2351" r:id="rId107"/>
    <p:sldId id="2254" r:id="rId108"/>
    <p:sldId id="1829" r:id="rId109"/>
    <p:sldId id="2207" r:id="rId110"/>
    <p:sldId id="1699" r:id="rId111"/>
    <p:sldId id="1700" r:id="rId112"/>
    <p:sldId id="914" r:id="rId113"/>
    <p:sldId id="2321" r:id="rId114"/>
    <p:sldId id="2158" r:id="rId115"/>
    <p:sldId id="1978" r:id="rId116"/>
    <p:sldId id="995" r:id="rId117"/>
    <p:sldId id="1085" r:id="rId118"/>
    <p:sldId id="2157" r:id="rId119"/>
    <p:sldId id="2255" r:id="rId120"/>
    <p:sldId id="2016" r:id="rId121"/>
    <p:sldId id="802" r:id="rId122"/>
    <p:sldId id="1826" r:id="rId123"/>
    <p:sldId id="2045" r:id="rId124"/>
    <p:sldId id="1915" r:id="rId125"/>
    <p:sldId id="2320" r:id="rId126"/>
    <p:sldId id="1966" r:id="rId127"/>
    <p:sldId id="1827" r:id="rId128"/>
    <p:sldId id="1247" r:id="rId129"/>
    <p:sldId id="370" r:id="rId130"/>
    <p:sldId id="257" r:id="rId131"/>
    <p:sldId id="2359" r:id="rId132"/>
    <p:sldId id="2160" r:id="rId133"/>
    <p:sldId id="2307" r:id="rId134"/>
    <p:sldId id="2161" r:id="rId135"/>
    <p:sldId id="2323" r:id="rId136"/>
    <p:sldId id="2162" r:id="rId137"/>
    <p:sldId id="2163" r:id="rId138"/>
    <p:sldId id="2164" r:id="rId139"/>
    <p:sldId id="2360" r:id="rId140"/>
    <p:sldId id="2043" r:id="rId141"/>
    <p:sldId id="2247" r:id="rId142"/>
    <p:sldId id="281" r:id="rId143"/>
    <p:sldId id="2166" r:id="rId144"/>
    <p:sldId id="410" r:id="rId145"/>
    <p:sldId id="400" r:id="rId146"/>
    <p:sldId id="1748" r:id="rId147"/>
    <p:sldId id="1746" r:id="rId148"/>
    <p:sldId id="1989" r:id="rId149"/>
    <p:sldId id="1745" r:id="rId150"/>
    <p:sldId id="1697" r:id="rId151"/>
    <p:sldId id="2322" r:id="rId152"/>
    <p:sldId id="2034" r:id="rId153"/>
    <p:sldId id="1840" r:id="rId154"/>
    <p:sldId id="591" r:id="rId155"/>
    <p:sldId id="2018" r:id="rId156"/>
    <p:sldId id="1252" r:id="rId157"/>
    <p:sldId id="1464" r:id="rId158"/>
    <p:sldId id="1922" r:id="rId159"/>
    <p:sldId id="641" r:id="rId160"/>
    <p:sldId id="1363" r:id="rId161"/>
    <p:sldId id="1579" r:id="rId162"/>
    <p:sldId id="2348" r:id="rId163"/>
    <p:sldId id="615" r:id="rId164"/>
    <p:sldId id="1463" r:id="rId165"/>
    <p:sldId id="297" r:id="rId166"/>
    <p:sldId id="1750" r:id="rId167"/>
    <p:sldId id="1925" r:id="rId168"/>
    <p:sldId id="1482" r:id="rId169"/>
    <p:sldId id="258" r:id="rId170"/>
    <p:sldId id="259" r:id="rId171"/>
    <p:sldId id="350" r:id="rId172"/>
    <p:sldId id="349" r:id="rId173"/>
    <p:sldId id="2276" r:id="rId174"/>
    <p:sldId id="2277" r:id="rId175"/>
    <p:sldId id="2031" r:id="rId176"/>
    <p:sldId id="1487" r:id="rId177"/>
    <p:sldId id="2251" r:id="rId178"/>
    <p:sldId id="2327" r:id="rId179"/>
    <p:sldId id="1439" r:id="rId180"/>
    <p:sldId id="2361" r:id="rId181"/>
    <p:sldId id="1926" r:id="rId182"/>
    <p:sldId id="2308" r:id="rId183"/>
    <p:sldId id="2279" r:id="rId184"/>
    <p:sldId id="2314" r:id="rId185"/>
    <p:sldId id="1928" r:id="rId186"/>
    <p:sldId id="1633" r:id="rId187"/>
    <p:sldId id="1634" r:id="rId188"/>
    <p:sldId id="2029" r:id="rId189"/>
    <p:sldId id="886" r:id="rId190"/>
    <p:sldId id="2325" r:id="rId191"/>
    <p:sldId id="341" r:id="rId192"/>
    <p:sldId id="1500" r:id="rId193"/>
    <p:sldId id="2326" r:id="rId194"/>
    <p:sldId id="820" r:id="rId195"/>
    <p:sldId id="2302" r:id="rId196"/>
    <p:sldId id="2205" r:id="rId197"/>
    <p:sldId id="2363" r:id="rId198"/>
    <p:sldId id="2364" r:id="rId199"/>
    <p:sldId id="2365" r:id="rId200"/>
    <p:sldId id="2362" r:id="rId201"/>
    <p:sldId id="2257" r:id="rId202"/>
    <p:sldId id="346" r:id="rId203"/>
    <p:sldId id="2047" r:id="rId204"/>
    <p:sldId id="2299" r:id="rId205"/>
    <p:sldId id="2048" r:id="rId206"/>
    <p:sldId id="1931" r:id="rId207"/>
    <p:sldId id="1932" r:id="rId208"/>
    <p:sldId id="1505" r:id="rId209"/>
    <p:sldId id="345" r:id="rId210"/>
    <p:sldId id="2328" r:id="rId211"/>
    <p:sldId id="1930" r:id="rId212"/>
    <p:sldId id="1847" r:id="rId213"/>
    <p:sldId id="2329" r:id="rId214"/>
    <p:sldId id="2331" r:id="rId215"/>
    <p:sldId id="2330" r:id="rId216"/>
    <p:sldId id="2258" r:id="rId217"/>
    <p:sldId id="270" r:id="rId218"/>
    <p:sldId id="2334" r:id="rId219"/>
    <p:sldId id="2198" r:id="rId220"/>
    <p:sldId id="2333" r:id="rId221"/>
    <p:sldId id="2332" r:id="rId222"/>
    <p:sldId id="2214" r:id="rId223"/>
    <p:sldId id="1907" r:id="rId224"/>
    <p:sldId id="277" r:id="rId225"/>
    <p:sldId id="2080" r:id="rId226"/>
    <p:sldId id="2095" r:id="rId227"/>
    <p:sldId id="274" r:id="rId228"/>
    <p:sldId id="2096" r:id="rId229"/>
    <p:sldId id="2202" r:id="rId230"/>
    <p:sldId id="2100" r:id="rId231"/>
    <p:sldId id="2081" r:id="rId232"/>
    <p:sldId id="2171" r:id="rId233"/>
    <p:sldId id="2083" r:id="rId234"/>
    <p:sldId id="2339" r:id="rId235"/>
    <p:sldId id="2183" r:id="rId236"/>
    <p:sldId id="2338" r:id="rId237"/>
    <p:sldId id="2170" r:id="rId238"/>
    <p:sldId id="1933" r:id="rId239"/>
    <p:sldId id="2357" r:id="rId240"/>
    <p:sldId id="2312" r:id="rId241"/>
    <p:sldId id="2340" r:id="rId242"/>
    <p:sldId id="2245" r:id="rId243"/>
    <p:sldId id="2084" r:id="rId244"/>
    <p:sldId id="2085" r:id="rId245"/>
    <p:sldId id="2086" r:id="rId246"/>
    <p:sldId id="2072" r:id="rId247"/>
    <p:sldId id="2110" r:id="rId248"/>
    <p:sldId id="1586" r:id="rId249"/>
    <p:sldId id="1278" r:id="rId250"/>
    <p:sldId id="2861" r:id="rId251"/>
    <p:sldId id="2862" r:id="rId252"/>
    <p:sldId id="2113" r:id="rId253"/>
    <p:sldId id="2337" r:id="rId254"/>
    <p:sldId id="855" r:id="rId255"/>
    <p:sldId id="2195" r:id="rId256"/>
    <p:sldId id="1724" r:id="rId257"/>
    <p:sldId id="298" r:id="rId258"/>
    <p:sldId id="2105" r:id="rId259"/>
    <p:sldId id="2106" r:id="rId260"/>
    <p:sldId id="2107" r:id="rId261"/>
    <p:sldId id="330" r:id="rId262"/>
    <p:sldId id="2108" r:id="rId263"/>
    <p:sldId id="2173" r:id="rId264"/>
    <p:sldId id="2184" r:id="rId265"/>
    <p:sldId id="1277" r:id="rId266"/>
    <p:sldId id="1465" r:id="rId267"/>
    <p:sldId id="1305" r:id="rId268"/>
    <p:sldId id="2243" r:id="rId269"/>
    <p:sldId id="1307" r:id="rId270"/>
    <p:sldId id="2079" r:id="rId271"/>
    <p:sldId id="1311" r:id="rId272"/>
    <p:sldId id="1944" r:id="rId273"/>
    <p:sldId id="2246" r:id="rId274"/>
    <p:sldId id="2078" r:id="rId275"/>
    <p:sldId id="1766" r:id="rId276"/>
    <p:sldId id="2342" r:id="rId277"/>
    <p:sldId id="2343" r:id="rId278"/>
    <p:sldId id="1466" r:id="rId279"/>
    <p:sldId id="2260" r:id="rId280"/>
    <p:sldId id="1882" r:id="rId281"/>
    <p:sldId id="2345" r:id="rId282"/>
    <p:sldId id="2344" r:id="rId283"/>
    <p:sldId id="2090" r:id="rId284"/>
    <p:sldId id="1695" r:id="rId285"/>
    <p:sldId id="1330" r:id="rId286"/>
    <p:sldId id="1772" r:id="rId287"/>
    <p:sldId id="1719" r:id="rId288"/>
    <p:sldId id="1720" r:id="rId289"/>
    <p:sldId id="1866" r:id="rId290"/>
    <p:sldId id="371" r:id="rId291"/>
    <p:sldId id="1339" r:id="rId292"/>
    <p:sldId id="1702" r:id="rId293"/>
    <p:sldId id="2199" r:id="rId294"/>
    <p:sldId id="262" r:id="rId295"/>
    <p:sldId id="1340" r:id="rId296"/>
    <p:sldId id="1881" r:id="rId297"/>
    <p:sldId id="290" r:id="rId298"/>
    <p:sldId id="339" r:id="rId299"/>
    <p:sldId id="2315" r:id="rId300"/>
    <p:sldId id="332" r:id="rId301"/>
    <p:sldId id="2347" r:id="rId302"/>
    <p:sldId id="1521" r:id="rId303"/>
    <p:sldId id="304" r:id="rId304"/>
    <p:sldId id="331" r:id="rId305"/>
    <p:sldId id="336" r:id="rId306"/>
    <p:sldId id="271" r:id="rId307"/>
    <p:sldId id="306" r:id="rId308"/>
    <p:sldId id="267" r:id="rId309"/>
    <p:sldId id="291" r:id="rId310"/>
    <p:sldId id="309" r:id="rId311"/>
    <p:sldId id="1345" r:id="rId312"/>
    <p:sldId id="305" r:id="rId313"/>
    <p:sldId id="325" r:id="rId314"/>
    <p:sldId id="2089" r:id="rId315"/>
    <p:sldId id="1365" r:id="rId316"/>
    <p:sldId id="329" r:id="rId317"/>
    <p:sldId id="1797" r:id="rId318"/>
    <p:sldId id="1160" r:id="rId319"/>
    <p:sldId id="573" r:id="rId320"/>
    <p:sldId id="2049" r:id="rId321"/>
    <p:sldId id="351" r:id="rId322"/>
    <p:sldId id="1884" r:id="rId323"/>
    <p:sldId id="1965" r:id="rId324"/>
    <p:sldId id="1355" r:id="rId325"/>
    <p:sldId id="326" r:id="rId326"/>
    <p:sldId id="1354" r:id="rId327"/>
    <p:sldId id="338" r:id="rId328"/>
    <p:sldId id="340" r:id="rId329"/>
    <p:sldId id="1952" r:id="rId330"/>
    <p:sldId id="2203" r:id="rId331"/>
    <p:sldId id="2021" r:id="rId332"/>
    <p:sldId id="2022" r:id="rId333"/>
    <p:sldId id="272" r:id="rId334"/>
    <p:sldId id="2023" r:id="rId335"/>
    <p:sldId id="372" r:id="rId336"/>
    <p:sldId id="280" r:id="rId337"/>
    <p:sldId id="327" r:id="rId338"/>
    <p:sldId id="1437" r:id="rId339"/>
    <p:sldId id="328" r:id="rId340"/>
    <p:sldId id="1950" r:id="rId341"/>
    <p:sldId id="1951" r:id="rId342"/>
    <p:sldId id="1349" r:id="rId343"/>
    <p:sldId id="1004" r:id="rId344"/>
    <p:sldId id="2259" r:id="rId345"/>
    <p:sldId id="2005" r:id="rId346"/>
    <p:sldId id="320" r:id="rId347"/>
    <p:sldId id="2188" r:id="rId348"/>
    <p:sldId id="2346" r:id="rId349"/>
    <p:sldId id="1898" r:id="rId350"/>
    <p:sldId id="1221" r:id="rId351"/>
    <p:sldId id="1222" r:id="rId352"/>
    <p:sldId id="1223" r:id="rId353"/>
    <p:sldId id="1224" r:id="rId354"/>
    <p:sldId id="2092" r:id="rId355"/>
    <p:sldId id="2261" r:id="rId356"/>
    <p:sldId id="1959" r:id="rId357"/>
    <p:sldId id="1960" r:id="rId358"/>
    <p:sldId id="1905" r:id="rId359"/>
    <p:sldId id="2038" r:id="rId360"/>
    <p:sldId id="1904" r:id="rId361"/>
    <p:sldId id="2064" r:id="rId362"/>
    <p:sldId id="2065" r:id="rId363"/>
    <p:sldId id="2066" r:id="rId364"/>
    <p:sldId id="2067" r:id="rId365"/>
    <p:sldId id="2068" r:id="rId366"/>
    <p:sldId id="2069" r:id="rId367"/>
    <p:sldId id="2070" r:id="rId368"/>
    <p:sldId id="1024" r:id="rId369"/>
    <p:sldId id="2071" r:id="rId370"/>
    <p:sldId id="510" r:id="rId371"/>
    <p:sldId id="2011" r:id="rId372"/>
    <p:sldId id="2206" r:id="rId373"/>
    <p:sldId id="2194" r:id="rId374"/>
    <p:sldId id="2055" r:id="rId375"/>
    <p:sldId id="2060" r:id="rId376"/>
    <p:sldId id="2190" r:id="rId377"/>
    <p:sldId id="1451" r:id="rId378"/>
    <p:sldId id="2189" r:id="rId37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5613" indent="1588"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2813" indent="1588"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68425" indent="3175"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5625" indent="3175"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000099"/>
    <a:srgbClr val="000000"/>
    <a:srgbClr val="CCFFFF"/>
    <a:srgbClr val="0000FF"/>
    <a:srgbClr val="0000CC"/>
    <a:srgbClr val="F8F8F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5932" autoAdjust="0"/>
  </p:normalViewPr>
  <p:slideViewPr>
    <p:cSldViewPr>
      <p:cViewPr varScale="1">
        <p:scale>
          <a:sx n="79" d="100"/>
          <a:sy n="79" d="100"/>
        </p:scale>
        <p:origin x="108" y="840"/>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78" d="100"/>
          <a:sy n="78" d="100"/>
        </p:scale>
        <p:origin x="4044" y="8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63.xml"/><Relationship Id="rId299" Type="http://schemas.openxmlformats.org/officeDocument/2006/relationships/slide" Target="slides/slide245.xml"/><Relationship Id="rId303" Type="http://schemas.openxmlformats.org/officeDocument/2006/relationships/slide" Target="slides/slide249.xml"/><Relationship Id="rId21" Type="http://schemas.openxmlformats.org/officeDocument/2006/relationships/slideMaster" Target="slideMasters/slideMaster18.xml"/><Relationship Id="rId42" Type="http://schemas.openxmlformats.org/officeDocument/2006/relationships/slideMaster" Target="slideMasters/slideMaster39.xml"/><Relationship Id="rId63" Type="http://schemas.openxmlformats.org/officeDocument/2006/relationships/slide" Target="slides/slide9.xml"/><Relationship Id="rId84" Type="http://schemas.openxmlformats.org/officeDocument/2006/relationships/slide" Target="slides/slide30.xml"/><Relationship Id="rId138" Type="http://schemas.openxmlformats.org/officeDocument/2006/relationships/slide" Target="slides/slide84.xml"/><Relationship Id="rId159" Type="http://schemas.openxmlformats.org/officeDocument/2006/relationships/slide" Target="slides/slide105.xml"/><Relationship Id="rId324" Type="http://schemas.openxmlformats.org/officeDocument/2006/relationships/slide" Target="slides/slide270.xml"/><Relationship Id="rId345" Type="http://schemas.openxmlformats.org/officeDocument/2006/relationships/slide" Target="slides/slide291.xml"/><Relationship Id="rId366" Type="http://schemas.openxmlformats.org/officeDocument/2006/relationships/slide" Target="slides/slide312.xml"/><Relationship Id="rId170" Type="http://schemas.openxmlformats.org/officeDocument/2006/relationships/slide" Target="slides/slide116.xml"/><Relationship Id="rId191" Type="http://schemas.openxmlformats.org/officeDocument/2006/relationships/slide" Target="slides/slide137.xml"/><Relationship Id="rId205" Type="http://schemas.openxmlformats.org/officeDocument/2006/relationships/slide" Target="slides/slide151.xml"/><Relationship Id="rId226" Type="http://schemas.openxmlformats.org/officeDocument/2006/relationships/slide" Target="slides/slide172.xml"/><Relationship Id="rId247" Type="http://schemas.openxmlformats.org/officeDocument/2006/relationships/slide" Target="slides/slide193.xml"/><Relationship Id="rId107" Type="http://schemas.openxmlformats.org/officeDocument/2006/relationships/slide" Target="slides/slide53.xml"/><Relationship Id="rId268" Type="http://schemas.openxmlformats.org/officeDocument/2006/relationships/slide" Target="slides/slide214.xml"/><Relationship Id="rId289" Type="http://schemas.openxmlformats.org/officeDocument/2006/relationships/slide" Target="slides/slide235.xml"/><Relationship Id="rId11" Type="http://schemas.openxmlformats.org/officeDocument/2006/relationships/slideMaster" Target="slideMasters/slideMaster8.xml"/><Relationship Id="rId32" Type="http://schemas.openxmlformats.org/officeDocument/2006/relationships/slideMaster" Target="slideMasters/slideMaster29.xml"/><Relationship Id="rId53" Type="http://schemas.openxmlformats.org/officeDocument/2006/relationships/slideMaster" Target="slideMasters/slideMaster50.xml"/><Relationship Id="rId74" Type="http://schemas.openxmlformats.org/officeDocument/2006/relationships/slide" Target="slides/slide20.xml"/><Relationship Id="rId128" Type="http://schemas.openxmlformats.org/officeDocument/2006/relationships/slide" Target="slides/slide74.xml"/><Relationship Id="rId149" Type="http://schemas.openxmlformats.org/officeDocument/2006/relationships/slide" Target="slides/slide95.xml"/><Relationship Id="rId314" Type="http://schemas.openxmlformats.org/officeDocument/2006/relationships/slide" Target="slides/slide260.xml"/><Relationship Id="rId335" Type="http://schemas.openxmlformats.org/officeDocument/2006/relationships/slide" Target="slides/slide281.xml"/><Relationship Id="rId356" Type="http://schemas.openxmlformats.org/officeDocument/2006/relationships/slide" Target="slides/slide302.xml"/><Relationship Id="rId377" Type="http://schemas.openxmlformats.org/officeDocument/2006/relationships/slide" Target="slides/slide323.xml"/><Relationship Id="rId5" Type="http://schemas.openxmlformats.org/officeDocument/2006/relationships/slideMaster" Target="slideMasters/slideMaster2.xml"/><Relationship Id="rId95" Type="http://schemas.openxmlformats.org/officeDocument/2006/relationships/slide" Target="slides/slide41.xml"/><Relationship Id="rId160" Type="http://schemas.openxmlformats.org/officeDocument/2006/relationships/slide" Target="slides/slide106.xml"/><Relationship Id="rId181" Type="http://schemas.openxmlformats.org/officeDocument/2006/relationships/slide" Target="slides/slide127.xml"/><Relationship Id="rId216" Type="http://schemas.openxmlformats.org/officeDocument/2006/relationships/slide" Target="slides/slide162.xml"/><Relationship Id="rId237" Type="http://schemas.openxmlformats.org/officeDocument/2006/relationships/slide" Target="slides/slide183.xml"/><Relationship Id="rId258" Type="http://schemas.openxmlformats.org/officeDocument/2006/relationships/slide" Target="slides/slide204.xml"/><Relationship Id="rId279" Type="http://schemas.openxmlformats.org/officeDocument/2006/relationships/slide" Target="slides/slide225.xml"/><Relationship Id="rId22" Type="http://schemas.openxmlformats.org/officeDocument/2006/relationships/slideMaster" Target="slideMasters/slideMaster19.xml"/><Relationship Id="rId43" Type="http://schemas.openxmlformats.org/officeDocument/2006/relationships/slideMaster" Target="slideMasters/slideMaster40.xml"/><Relationship Id="rId64" Type="http://schemas.openxmlformats.org/officeDocument/2006/relationships/slide" Target="slides/slide10.xml"/><Relationship Id="rId118" Type="http://schemas.openxmlformats.org/officeDocument/2006/relationships/slide" Target="slides/slide64.xml"/><Relationship Id="rId139" Type="http://schemas.openxmlformats.org/officeDocument/2006/relationships/slide" Target="slides/slide85.xml"/><Relationship Id="rId290" Type="http://schemas.openxmlformats.org/officeDocument/2006/relationships/slide" Target="slides/slide236.xml"/><Relationship Id="rId304" Type="http://schemas.openxmlformats.org/officeDocument/2006/relationships/slide" Target="slides/slide250.xml"/><Relationship Id="rId325" Type="http://schemas.openxmlformats.org/officeDocument/2006/relationships/slide" Target="slides/slide271.xml"/><Relationship Id="rId346" Type="http://schemas.openxmlformats.org/officeDocument/2006/relationships/slide" Target="slides/slide292.xml"/><Relationship Id="rId367" Type="http://schemas.openxmlformats.org/officeDocument/2006/relationships/slide" Target="slides/slide313.xml"/><Relationship Id="rId85" Type="http://schemas.openxmlformats.org/officeDocument/2006/relationships/slide" Target="slides/slide31.xml"/><Relationship Id="rId150" Type="http://schemas.openxmlformats.org/officeDocument/2006/relationships/slide" Target="slides/slide96.xml"/><Relationship Id="rId171" Type="http://schemas.openxmlformats.org/officeDocument/2006/relationships/slide" Target="slides/slide117.xml"/><Relationship Id="rId192" Type="http://schemas.openxmlformats.org/officeDocument/2006/relationships/slide" Target="slides/slide138.xml"/><Relationship Id="rId206" Type="http://schemas.openxmlformats.org/officeDocument/2006/relationships/slide" Target="slides/slide152.xml"/><Relationship Id="rId227" Type="http://schemas.openxmlformats.org/officeDocument/2006/relationships/slide" Target="slides/slide173.xml"/><Relationship Id="rId248" Type="http://schemas.openxmlformats.org/officeDocument/2006/relationships/slide" Target="slides/slide194.xml"/><Relationship Id="rId269" Type="http://schemas.openxmlformats.org/officeDocument/2006/relationships/slide" Target="slides/slide215.xml"/><Relationship Id="rId12" Type="http://schemas.openxmlformats.org/officeDocument/2006/relationships/slideMaster" Target="slideMasters/slideMaster9.xml"/><Relationship Id="rId33" Type="http://schemas.openxmlformats.org/officeDocument/2006/relationships/slideMaster" Target="slideMasters/slideMaster30.xml"/><Relationship Id="rId108" Type="http://schemas.openxmlformats.org/officeDocument/2006/relationships/slide" Target="slides/slide54.xml"/><Relationship Id="rId129" Type="http://schemas.openxmlformats.org/officeDocument/2006/relationships/slide" Target="slides/slide75.xml"/><Relationship Id="rId280" Type="http://schemas.openxmlformats.org/officeDocument/2006/relationships/slide" Target="slides/slide226.xml"/><Relationship Id="rId315" Type="http://schemas.openxmlformats.org/officeDocument/2006/relationships/slide" Target="slides/slide261.xml"/><Relationship Id="rId336" Type="http://schemas.openxmlformats.org/officeDocument/2006/relationships/slide" Target="slides/slide282.xml"/><Relationship Id="rId357" Type="http://schemas.openxmlformats.org/officeDocument/2006/relationships/slide" Target="slides/slide303.xml"/><Relationship Id="rId54" Type="http://schemas.openxmlformats.org/officeDocument/2006/relationships/slideMaster" Target="slideMasters/slideMaster51.xml"/><Relationship Id="rId75" Type="http://schemas.openxmlformats.org/officeDocument/2006/relationships/slide" Target="slides/slide21.xml"/><Relationship Id="rId96" Type="http://schemas.openxmlformats.org/officeDocument/2006/relationships/slide" Target="slides/slide42.xml"/><Relationship Id="rId140" Type="http://schemas.openxmlformats.org/officeDocument/2006/relationships/slide" Target="slides/slide86.xml"/><Relationship Id="rId161" Type="http://schemas.openxmlformats.org/officeDocument/2006/relationships/slide" Target="slides/slide107.xml"/><Relationship Id="rId182" Type="http://schemas.openxmlformats.org/officeDocument/2006/relationships/slide" Target="slides/slide128.xml"/><Relationship Id="rId217" Type="http://schemas.openxmlformats.org/officeDocument/2006/relationships/slide" Target="slides/slide163.xml"/><Relationship Id="rId378" Type="http://schemas.openxmlformats.org/officeDocument/2006/relationships/slide" Target="slides/slide324.xml"/><Relationship Id="rId6" Type="http://schemas.openxmlformats.org/officeDocument/2006/relationships/slideMaster" Target="slideMasters/slideMaster3.xml"/><Relationship Id="rId238" Type="http://schemas.openxmlformats.org/officeDocument/2006/relationships/slide" Target="slides/slide184.xml"/><Relationship Id="rId259" Type="http://schemas.openxmlformats.org/officeDocument/2006/relationships/slide" Target="slides/slide205.xml"/><Relationship Id="rId23" Type="http://schemas.openxmlformats.org/officeDocument/2006/relationships/slideMaster" Target="slideMasters/slideMaster20.xml"/><Relationship Id="rId119" Type="http://schemas.openxmlformats.org/officeDocument/2006/relationships/slide" Target="slides/slide65.xml"/><Relationship Id="rId270" Type="http://schemas.openxmlformats.org/officeDocument/2006/relationships/slide" Target="slides/slide216.xml"/><Relationship Id="rId291" Type="http://schemas.openxmlformats.org/officeDocument/2006/relationships/slide" Target="slides/slide237.xml"/><Relationship Id="rId305" Type="http://schemas.openxmlformats.org/officeDocument/2006/relationships/slide" Target="slides/slide251.xml"/><Relationship Id="rId326" Type="http://schemas.openxmlformats.org/officeDocument/2006/relationships/slide" Target="slides/slide272.xml"/><Relationship Id="rId347" Type="http://schemas.openxmlformats.org/officeDocument/2006/relationships/slide" Target="slides/slide293.xml"/><Relationship Id="rId44" Type="http://schemas.openxmlformats.org/officeDocument/2006/relationships/slideMaster" Target="slideMasters/slideMaster41.xml"/><Relationship Id="rId65" Type="http://schemas.openxmlformats.org/officeDocument/2006/relationships/slide" Target="slides/slide11.xml"/><Relationship Id="rId86" Type="http://schemas.openxmlformats.org/officeDocument/2006/relationships/slide" Target="slides/slide32.xml"/><Relationship Id="rId130" Type="http://schemas.openxmlformats.org/officeDocument/2006/relationships/slide" Target="slides/slide76.xml"/><Relationship Id="rId151" Type="http://schemas.openxmlformats.org/officeDocument/2006/relationships/slide" Target="slides/slide97.xml"/><Relationship Id="rId368" Type="http://schemas.openxmlformats.org/officeDocument/2006/relationships/slide" Target="slides/slide314.xml"/><Relationship Id="rId172" Type="http://schemas.openxmlformats.org/officeDocument/2006/relationships/slide" Target="slides/slide118.xml"/><Relationship Id="rId193" Type="http://schemas.openxmlformats.org/officeDocument/2006/relationships/slide" Target="slides/slide139.xml"/><Relationship Id="rId207" Type="http://schemas.openxmlformats.org/officeDocument/2006/relationships/slide" Target="slides/slide153.xml"/><Relationship Id="rId228" Type="http://schemas.openxmlformats.org/officeDocument/2006/relationships/slide" Target="slides/slide174.xml"/><Relationship Id="rId249" Type="http://schemas.openxmlformats.org/officeDocument/2006/relationships/slide" Target="slides/slide195.xml"/><Relationship Id="rId13" Type="http://schemas.openxmlformats.org/officeDocument/2006/relationships/slideMaster" Target="slideMasters/slideMaster10.xml"/><Relationship Id="rId109" Type="http://schemas.openxmlformats.org/officeDocument/2006/relationships/slide" Target="slides/slide55.xml"/><Relationship Id="rId260" Type="http://schemas.openxmlformats.org/officeDocument/2006/relationships/slide" Target="slides/slide206.xml"/><Relationship Id="rId281" Type="http://schemas.openxmlformats.org/officeDocument/2006/relationships/slide" Target="slides/slide227.xml"/><Relationship Id="rId316" Type="http://schemas.openxmlformats.org/officeDocument/2006/relationships/slide" Target="slides/slide262.xml"/><Relationship Id="rId337" Type="http://schemas.openxmlformats.org/officeDocument/2006/relationships/slide" Target="slides/slide283.xml"/><Relationship Id="rId34" Type="http://schemas.openxmlformats.org/officeDocument/2006/relationships/slideMaster" Target="slideMasters/slideMaster31.xml"/><Relationship Id="rId55" Type="http://schemas.openxmlformats.org/officeDocument/2006/relationships/slide" Target="slides/slide1.xml"/><Relationship Id="rId76" Type="http://schemas.openxmlformats.org/officeDocument/2006/relationships/slide" Target="slides/slide22.xml"/><Relationship Id="rId97" Type="http://schemas.openxmlformats.org/officeDocument/2006/relationships/slide" Target="slides/slide43.xml"/><Relationship Id="rId120" Type="http://schemas.openxmlformats.org/officeDocument/2006/relationships/slide" Target="slides/slide66.xml"/><Relationship Id="rId141" Type="http://schemas.openxmlformats.org/officeDocument/2006/relationships/slide" Target="slides/slide87.xml"/><Relationship Id="rId358" Type="http://schemas.openxmlformats.org/officeDocument/2006/relationships/slide" Target="slides/slide304.xml"/><Relationship Id="rId379" Type="http://schemas.openxmlformats.org/officeDocument/2006/relationships/slide" Target="slides/slide325.xml"/><Relationship Id="rId7" Type="http://schemas.openxmlformats.org/officeDocument/2006/relationships/slideMaster" Target="slideMasters/slideMaster4.xml"/><Relationship Id="rId162" Type="http://schemas.openxmlformats.org/officeDocument/2006/relationships/slide" Target="slides/slide108.xml"/><Relationship Id="rId183" Type="http://schemas.openxmlformats.org/officeDocument/2006/relationships/slide" Target="slides/slide129.xml"/><Relationship Id="rId218" Type="http://schemas.openxmlformats.org/officeDocument/2006/relationships/slide" Target="slides/slide164.xml"/><Relationship Id="rId239" Type="http://schemas.openxmlformats.org/officeDocument/2006/relationships/slide" Target="slides/slide185.xml"/><Relationship Id="rId250" Type="http://schemas.openxmlformats.org/officeDocument/2006/relationships/slide" Target="slides/slide196.xml"/><Relationship Id="rId271" Type="http://schemas.openxmlformats.org/officeDocument/2006/relationships/slide" Target="slides/slide217.xml"/><Relationship Id="rId292" Type="http://schemas.openxmlformats.org/officeDocument/2006/relationships/slide" Target="slides/slide238.xml"/><Relationship Id="rId306" Type="http://schemas.openxmlformats.org/officeDocument/2006/relationships/slide" Target="slides/slide252.xml"/><Relationship Id="rId24" Type="http://schemas.openxmlformats.org/officeDocument/2006/relationships/slideMaster" Target="slideMasters/slideMaster21.xml"/><Relationship Id="rId45" Type="http://schemas.openxmlformats.org/officeDocument/2006/relationships/slideMaster" Target="slideMasters/slideMaster42.xml"/><Relationship Id="rId66" Type="http://schemas.openxmlformats.org/officeDocument/2006/relationships/slide" Target="slides/slide12.xml"/><Relationship Id="rId87" Type="http://schemas.openxmlformats.org/officeDocument/2006/relationships/slide" Target="slides/slide33.xml"/><Relationship Id="rId110" Type="http://schemas.openxmlformats.org/officeDocument/2006/relationships/slide" Target="slides/slide56.xml"/><Relationship Id="rId131" Type="http://schemas.openxmlformats.org/officeDocument/2006/relationships/slide" Target="slides/slide77.xml"/><Relationship Id="rId327" Type="http://schemas.openxmlformats.org/officeDocument/2006/relationships/slide" Target="slides/slide273.xml"/><Relationship Id="rId348" Type="http://schemas.openxmlformats.org/officeDocument/2006/relationships/slide" Target="slides/slide294.xml"/><Relationship Id="rId369" Type="http://schemas.openxmlformats.org/officeDocument/2006/relationships/slide" Target="slides/slide315.xml"/><Relationship Id="rId152" Type="http://schemas.openxmlformats.org/officeDocument/2006/relationships/slide" Target="slides/slide98.xml"/><Relationship Id="rId173" Type="http://schemas.openxmlformats.org/officeDocument/2006/relationships/slide" Target="slides/slide119.xml"/><Relationship Id="rId194" Type="http://schemas.openxmlformats.org/officeDocument/2006/relationships/slide" Target="slides/slide140.xml"/><Relationship Id="rId208" Type="http://schemas.openxmlformats.org/officeDocument/2006/relationships/slide" Target="slides/slide154.xml"/><Relationship Id="rId229" Type="http://schemas.openxmlformats.org/officeDocument/2006/relationships/slide" Target="slides/slide175.xml"/><Relationship Id="rId380" Type="http://schemas.openxmlformats.org/officeDocument/2006/relationships/notesMaster" Target="notesMasters/notesMaster1.xml"/><Relationship Id="rId240" Type="http://schemas.openxmlformats.org/officeDocument/2006/relationships/slide" Target="slides/slide186.xml"/><Relationship Id="rId261" Type="http://schemas.openxmlformats.org/officeDocument/2006/relationships/slide" Target="slides/slide207.xml"/><Relationship Id="rId14" Type="http://schemas.openxmlformats.org/officeDocument/2006/relationships/slideMaster" Target="slideMasters/slideMaster11.xml"/><Relationship Id="rId35" Type="http://schemas.openxmlformats.org/officeDocument/2006/relationships/slideMaster" Target="slideMasters/slideMaster32.xml"/><Relationship Id="rId56" Type="http://schemas.openxmlformats.org/officeDocument/2006/relationships/slide" Target="slides/slide2.xml"/><Relationship Id="rId77" Type="http://schemas.openxmlformats.org/officeDocument/2006/relationships/slide" Target="slides/slide23.xml"/><Relationship Id="rId100" Type="http://schemas.openxmlformats.org/officeDocument/2006/relationships/slide" Target="slides/slide46.xml"/><Relationship Id="rId282" Type="http://schemas.openxmlformats.org/officeDocument/2006/relationships/slide" Target="slides/slide228.xml"/><Relationship Id="rId317" Type="http://schemas.openxmlformats.org/officeDocument/2006/relationships/slide" Target="slides/slide263.xml"/><Relationship Id="rId338" Type="http://schemas.openxmlformats.org/officeDocument/2006/relationships/slide" Target="slides/slide284.xml"/><Relationship Id="rId359" Type="http://schemas.openxmlformats.org/officeDocument/2006/relationships/slide" Target="slides/slide305.xml"/><Relationship Id="rId8" Type="http://schemas.openxmlformats.org/officeDocument/2006/relationships/slideMaster" Target="slideMasters/slideMaster5.xml"/><Relationship Id="rId98" Type="http://schemas.openxmlformats.org/officeDocument/2006/relationships/slide" Target="slides/slide44.xml"/><Relationship Id="rId121" Type="http://schemas.openxmlformats.org/officeDocument/2006/relationships/slide" Target="slides/slide67.xml"/><Relationship Id="rId142" Type="http://schemas.openxmlformats.org/officeDocument/2006/relationships/slide" Target="slides/slide88.xml"/><Relationship Id="rId163" Type="http://schemas.openxmlformats.org/officeDocument/2006/relationships/slide" Target="slides/slide109.xml"/><Relationship Id="rId184" Type="http://schemas.openxmlformats.org/officeDocument/2006/relationships/slide" Target="slides/slide130.xml"/><Relationship Id="rId219" Type="http://schemas.openxmlformats.org/officeDocument/2006/relationships/slide" Target="slides/slide165.xml"/><Relationship Id="rId370" Type="http://schemas.openxmlformats.org/officeDocument/2006/relationships/slide" Target="slides/slide316.xml"/><Relationship Id="rId230" Type="http://schemas.openxmlformats.org/officeDocument/2006/relationships/slide" Target="slides/slide176.xml"/><Relationship Id="rId251" Type="http://schemas.openxmlformats.org/officeDocument/2006/relationships/slide" Target="slides/slide197.xml"/><Relationship Id="rId25" Type="http://schemas.openxmlformats.org/officeDocument/2006/relationships/slideMaster" Target="slideMasters/slideMaster22.xml"/><Relationship Id="rId46" Type="http://schemas.openxmlformats.org/officeDocument/2006/relationships/slideMaster" Target="slideMasters/slideMaster43.xml"/><Relationship Id="rId67" Type="http://schemas.openxmlformats.org/officeDocument/2006/relationships/slide" Target="slides/slide13.xml"/><Relationship Id="rId272" Type="http://schemas.openxmlformats.org/officeDocument/2006/relationships/slide" Target="slides/slide218.xml"/><Relationship Id="rId293" Type="http://schemas.openxmlformats.org/officeDocument/2006/relationships/slide" Target="slides/slide239.xml"/><Relationship Id="rId307" Type="http://schemas.openxmlformats.org/officeDocument/2006/relationships/slide" Target="slides/slide253.xml"/><Relationship Id="rId328" Type="http://schemas.openxmlformats.org/officeDocument/2006/relationships/slide" Target="slides/slide274.xml"/><Relationship Id="rId349" Type="http://schemas.openxmlformats.org/officeDocument/2006/relationships/slide" Target="slides/slide295.xml"/><Relationship Id="rId88" Type="http://schemas.openxmlformats.org/officeDocument/2006/relationships/slide" Target="slides/slide34.xml"/><Relationship Id="rId111" Type="http://schemas.openxmlformats.org/officeDocument/2006/relationships/slide" Target="slides/slide57.xml"/><Relationship Id="rId132" Type="http://schemas.openxmlformats.org/officeDocument/2006/relationships/slide" Target="slides/slide78.xml"/><Relationship Id="rId153" Type="http://schemas.openxmlformats.org/officeDocument/2006/relationships/slide" Target="slides/slide99.xml"/><Relationship Id="rId174" Type="http://schemas.openxmlformats.org/officeDocument/2006/relationships/slide" Target="slides/slide120.xml"/><Relationship Id="rId195" Type="http://schemas.openxmlformats.org/officeDocument/2006/relationships/slide" Target="slides/slide141.xml"/><Relationship Id="rId209" Type="http://schemas.openxmlformats.org/officeDocument/2006/relationships/slide" Target="slides/slide155.xml"/><Relationship Id="rId360" Type="http://schemas.openxmlformats.org/officeDocument/2006/relationships/slide" Target="slides/slide306.xml"/><Relationship Id="rId381" Type="http://schemas.openxmlformats.org/officeDocument/2006/relationships/presProps" Target="presProps.xml"/><Relationship Id="rId220" Type="http://schemas.openxmlformats.org/officeDocument/2006/relationships/slide" Target="slides/slide166.xml"/><Relationship Id="rId241" Type="http://schemas.openxmlformats.org/officeDocument/2006/relationships/slide" Target="slides/slide187.xml"/><Relationship Id="rId15" Type="http://schemas.openxmlformats.org/officeDocument/2006/relationships/slideMaster" Target="slideMasters/slideMaster12.xml"/><Relationship Id="rId36" Type="http://schemas.openxmlformats.org/officeDocument/2006/relationships/slideMaster" Target="slideMasters/slideMaster33.xml"/><Relationship Id="rId57" Type="http://schemas.openxmlformats.org/officeDocument/2006/relationships/slide" Target="slides/slide3.xml"/><Relationship Id="rId262" Type="http://schemas.openxmlformats.org/officeDocument/2006/relationships/slide" Target="slides/slide208.xml"/><Relationship Id="rId283" Type="http://schemas.openxmlformats.org/officeDocument/2006/relationships/slide" Target="slides/slide229.xml"/><Relationship Id="rId318" Type="http://schemas.openxmlformats.org/officeDocument/2006/relationships/slide" Target="slides/slide264.xml"/><Relationship Id="rId339" Type="http://schemas.openxmlformats.org/officeDocument/2006/relationships/slide" Target="slides/slide285.xml"/><Relationship Id="rId78" Type="http://schemas.openxmlformats.org/officeDocument/2006/relationships/slide" Target="slides/slide24.xml"/><Relationship Id="rId99" Type="http://schemas.openxmlformats.org/officeDocument/2006/relationships/slide" Target="slides/slide45.xml"/><Relationship Id="rId101" Type="http://schemas.openxmlformats.org/officeDocument/2006/relationships/slide" Target="slides/slide47.xml"/><Relationship Id="rId122" Type="http://schemas.openxmlformats.org/officeDocument/2006/relationships/slide" Target="slides/slide68.xml"/><Relationship Id="rId143" Type="http://schemas.openxmlformats.org/officeDocument/2006/relationships/slide" Target="slides/slide89.xml"/><Relationship Id="rId164" Type="http://schemas.openxmlformats.org/officeDocument/2006/relationships/slide" Target="slides/slide110.xml"/><Relationship Id="rId185" Type="http://schemas.openxmlformats.org/officeDocument/2006/relationships/slide" Target="slides/slide131.xml"/><Relationship Id="rId350" Type="http://schemas.openxmlformats.org/officeDocument/2006/relationships/slide" Target="slides/slide296.xml"/><Relationship Id="rId371" Type="http://schemas.openxmlformats.org/officeDocument/2006/relationships/slide" Target="slides/slide317.xml"/><Relationship Id="rId9" Type="http://schemas.openxmlformats.org/officeDocument/2006/relationships/slideMaster" Target="slideMasters/slideMaster6.xml"/><Relationship Id="rId210" Type="http://schemas.openxmlformats.org/officeDocument/2006/relationships/slide" Target="slides/slide156.xml"/><Relationship Id="rId26" Type="http://schemas.openxmlformats.org/officeDocument/2006/relationships/slideMaster" Target="slideMasters/slideMaster23.xml"/><Relationship Id="rId231" Type="http://schemas.openxmlformats.org/officeDocument/2006/relationships/slide" Target="slides/slide177.xml"/><Relationship Id="rId252" Type="http://schemas.openxmlformats.org/officeDocument/2006/relationships/slide" Target="slides/slide198.xml"/><Relationship Id="rId273" Type="http://schemas.openxmlformats.org/officeDocument/2006/relationships/slide" Target="slides/slide219.xml"/><Relationship Id="rId294" Type="http://schemas.openxmlformats.org/officeDocument/2006/relationships/slide" Target="slides/slide240.xml"/><Relationship Id="rId308" Type="http://schemas.openxmlformats.org/officeDocument/2006/relationships/slide" Target="slides/slide254.xml"/><Relationship Id="rId329" Type="http://schemas.openxmlformats.org/officeDocument/2006/relationships/slide" Target="slides/slide275.xml"/><Relationship Id="rId47" Type="http://schemas.openxmlformats.org/officeDocument/2006/relationships/slideMaster" Target="slideMasters/slideMaster44.xml"/><Relationship Id="rId68" Type="http://schemas.openxmlformats.org/officeDocument/2006/relationships/slide" Target="slides/slide14.xml"/><Relationship Id="rId89" Type="http://schemas.openxmlformats.org/officeDocument/2006/relationships/slide" Target="slides/slide35.xml"/><Relationship Id="rId112" Type="http://schemas.openxmlformats.org/officeDocument/2006/relationships/slide" Target="slides/slide58.xml"/><Relationship Id="rId133" Type="http://schemas.openxmlformats.org/officeDocument/2006/relationships/slide" Target="slides/slide79.xml"/><Relationship Id="rId154" Type="http://schemas.openxmlformats.org/officeDocument/2006/relationships/slide" Target="slides/slide100.xml"/><Relationship Id="rId175" Type="http://schemas.openxmlformats.org/officeDocument/2006/relationships/slide" Target="slides/slide121.xml"/><Relationship Id="rId340" Type="http://schemas.openxmlformats.org/officeDocument/2006/relationships/slide" Target="slides/slide286.xml"/><Relationship Id="rId361" Type="http://schemas.openxmlformats.org/officeDocument/2006/relationships/slide" Target="slides/slide307.xml"/><Relationship Id="rId196" Type="http://schemas.openxmlformats.org/officeDocument/2006/relationships/slide" Target="slides/slide142.xml"/><Relationship Id="rId200" Type="http://schemas.openxmlformats.org/officeDocument/2006/relationships/slide" Target="slides/slide146.xml"/><Relationship Id="rId382" Type="http://schemas.openxmlformats.org/officeDocument/2006/relationships/viewProps" Target="viewProps.xml"/><Relationship Id="rId16" Type="http://schemas.openxmlformats.org/officeDocument/2006/relationships/slideMaster" Target="slideMasters/slideMaster13.xml"/><Relationship Id="rId221" Type="http://schemas.openxmlformats.org/officeDocument/2006/relationships/slide" Target="slides/slide167.xml"/><Relationship Id="rId242" Type="http://schemas.openxmlformats.org/officeDocument/2006/relationships/slide" Target="slides/slide188.xml"/><Relationship Id="rId263" Type="http://schemas.openxmlformats.org/officeDocument/2006/relationships/slide" Target="slides/slide209.xml"/><Relationship Id="rId284" Type="http://schemas.openxmlformats.org/officeDocument/2006/relationships/slide" Target="slides/slide230.xml"/><Relationship Id="rId319" Type="http://schemas.openxmlformats.org/officeDocument/2006/relationships/slide" Target="slides/slide265.xml"/><Relationship Id="rId37" Type="http://schemas.openxmlformats.org/officeDocument/2006/relationships/slideMaster" Target="slideMasters/slideMaster34.xml"/><Relationship Id="rId58" Type="http://schemas.openxmlformats.org/officeDocument/2006/relationships/slide" Target="slides/slide4.xml"/><Relationship Id="rId79" Type="http://schemas.openxmlformats.org/officeDocument/2006/relationships/slide" Target="slides/slide25.xml"/><Relationship Id="rId102" Type="http://schemas.openxmlformats.org/officeDocument/2006/relationships/slide" Target="slides/slide48.xml"/><Relationship Id="rId123" Type="http://schemas.openxmlformats.org/officeDocument/2006/relationships/slide" Target="slides/slide69.xml"/><Relationship Id="rId144" Type="http://schemas.openxmlformats.org/officeDocument/2006/relationships/slide" Target="slides/slide90.xml"/><Relationship Id="rId330" Type="http://schemas.openxmlformats.org/officeDocument/2006/relationships/slide" Target="slides/slide276.xml"/><Relationship Id="rId90" Type="http://schemas.openxmlformats.org/officeDocument/2006/relationships/slide" Target="slides/slide36.xml"/><Relationship Id="rId165" Type="http://schemas.openxmlformats.org/officeDocument/2006/relationships/slide" Target="slides/slide111.xml"/><Relationship Id="rId186" Type="http://schemas.openxmlformats.org/officeDocument/2006/relationships/slide" Target="slides/slide132.xml"/><Relationship Id="rId351" Type="http://schemas.openxmlformats.org/officeDocument/2006/relationships/slide" Target="slides/slide297.xml"/><Relationship Id="rId372" Type="http://schemas.openxmlformats.org/officeDocument/2006/relationships/slide" Target="slides/slide318.xml"/><Relationship Id="rId211" Type="http://schemas.openxmlformats.org/officeDocument/2006/relationships/slide" Target="slides/slide157.xml"/><Relationship Id="rId232" Type="http://schemas.openxmlformats.org/officeDocument/2006/relationships/slide" Target="slides/slide178.xml"/><Relationship Id="rId253" Type="http://schemas.openxmlformats.org/officeDocument/2006/relationships/slide" Target="slides/slide199.xml"/><Relationship Id="rId274" Type="http://schemas.openxmlformats.org/officeDocument/2006/relationships/slide" Target="slides/slide220.xml"/><Relationship Id="rId295" Type="http://schemas.openxmlformats.org/officeDocument/2006/relationships/slide" Target="slides/slide241.xml"/><Relationship Id="rId309" Type="http://schemas.openxmlformats.org/officeDocument/2006/relationships/slide" Target="slides/slide255.xml"/><Relationship Id="rId27" Type="http://schemas.openxmlformats.org/officeDocument/2006/relationships/slideMaster" Target="slideMasters/slideMaster24.xml"/><Relationship Id="rId48" Type="http://schemas.openxmlformats.org/officeDocument/2006/relationships/slideMaster" Target="slideMasters/slideMaster45.xml"/><Relationship Id="rId69" Type="http://schemas.openxmlformats.org/officeDocument/2006/relationships/slide" Target="slides/slide15.xml"/><Relationship Id="rId113" Type="http://schemas.openxmlformats.org/officeDocument/2006/relationships/slide" Target="slides/slide59.xml"/><Relationship Id="rId134" Type="http://schemas.openxmlformats.org/officeDocument/2006/relationships/slide" Target="slides/slide80.xml"/><Relationship Id="rId320" Type="http://schemas.openxmlformats.org/officeDocument/2006/relationships/slide" Target="slides/slide266.xml"/><Relationship Id="rId80" Type="http://schemas.openxmlformats.org/officeDocument/2006/relationships/slide" Target="slides/slide26.xml"/><Relationship Id="rId155" Type="http://schemas.openxmlformats.org/officeDocument/2006/relationships/slide" Target="slides/slide101.xml"/><Relationship Id="rId176" Type="http://schemas.openxmlformats.org/officeDocument/2006/relationships/slide" Target="slides/slide122.xml"/><Relationship Id="rId197" Type="http://schemas.openxmlformats.org/officeDocument/2006/relationships/slide" Target="slides/slide143.xml"/><Relationship Id="rId341" Type="http://schemas.openxmlformats.org/officeDocument/2006/relationships/slide" Target="slides/slide287.xml"/><Relationship Id="rId362" Type="http://schemas.openxmlformats.org/officeDocument/2006/relationships/slide" Target="slides/slide308.xml"/><Relationship Id="rId383" Type="http://schemas.openxmlformats.org/officeDocument/2006/relationships/theme" Target="theme/theme1.xml"/><Relationship Id="rId201" Type="http://schemas.openxmlformats.org/officeDocument/2006/relationships/slide" Target="slides/slide147.xml"/><Relationship Id="rId222" Type="http://schemas.openxmlformats.org/officeDocument/2006/relationships/slide" Target="slides/slide168.xml"/><Relationship Id="rId243" Type="http://schemas.openxmlformats.org/officeDocument/2006/relationships/slide" Target="slides/slide189.xml"/><Relationship Id="rId264" Type="http://schemas.openxmlformats.org/officeDocument/2006/relationships/slide" Target="slides/slide210.xml"/><Relationship Id="rId285" Type="http://schemas.openxmlformats.org/officeDocument/2006/relationships/slide" Target="slides/slide231.xml"/><Relationship Id="rId17" Type="http://schemas.openxmlformats.org/officeDocument/2006/relationships/slideMaster" Target="slideMasters/slideMaster14.xml"/><Relationship Id="rId38" Type="http://schemas.openxmlformats.org/officeDocument/2006/relationships/slideMaster" Target="slideMasters/slideMaster35.xml"/><Relationship Id="rId59" Type="http://schemas.openxmlformats.org/officeDocument/2006/relationships/slide" Target="slides/slide5.xml"/><Relationship Id="rId103" Type="http://schemas.openxmlformats.org/officeDocument/2006/relationships/slide" Target="slides/slide49.xml"/><Relationship Id="rId124" Type="http://schemas.openxmlformats.org/officeDocument/2006/relationships/slide" Target="slides/slide70.xml"/><Relationship Id="rId310" Type="http://schemas.openxmlformats.org/officeDocument/2006/relationships/slide" Target="slides/slide256.xml"/><Relationship Id="rId70" Type="http://schemas.openxmlformats.org/officeDocument/2006/relationships/slide" Target="slides/slide16.xml"/><Relationship Id="rId91" Type="http://schemas.openxmlformats.org/officeDocument/2006/relationships/slide" Target="slides/slide37.xml"/><Relationship Id="rId145" Type="http://schemas.openxmlformats.org/officeDocument/2006/relationships/slide" Target="slides/slide91.xml"/><Relationship Id="rId166" Type="http://schemas.openxmlformats.org/officeDocument/2006/relationships/slide" Target="slides/slide112.xml"/><Relationship Id="rId187" Type="http://schemas.openxmlformats.org/officeDocument/2006/relationships/slide" Target="slides/slide133.xml"/><Relationship Id="rId331" Type="http://schemas.openxmlformats.org/officeDocument/2006/relationships/slide" Target="slides/slide277.xml"/><Relationship Id="rId352" Type="http://schemas.openxmlformats.org/officeDocument/2006/relationships/slide" Target="slides/slide298.xml"/><Relationship Id="rId373" Type="http://schemas.openxmlformats.org/officeDocument/2006/relationships/slide" Target="slides/slide319.xml"/><Relationship Id="rId1" Type="http://schemas.openxmlformats.org/officeDocument/2006/relationships/customXml" Target="../customXml/item1.xml"/><Relationship Id="rId212" Type="http://schemas.openxmlformats.org/officeDocument/2006/relationships/slide" Target="slides/slide158.xml"/><Relationship Id="rId233" Type="http://schemas.openxmlformats.org/officeDocument/2006/relationships/slide" Target="slides/slide179.xml"/><Relationship Id="rId254" Type="http://schemas.openxmlformats.org/officeDocument/2006/relationships/slide" Target="slides/slide200.xml"/><Relationship Id="rId28" Type="http://schemas.openxmlformats.org/officeDocument/2006/relationships/slideMaster" Target="slideMasters/slideMaster25.xml"/><Relationship Id="rId49" Type="http://schemas.openxmlformats.org/officeDocument/2006/relationships/slideMaster" Target="slideMasters/slideMaster46.xml"/><Relationship Id="rId114" Type="http://schemas.openxmlformats.org/officeDocument/2006/relationships/slide" Target="slides/slide60.xml"/><Relationship Id="rId275" Type="http://schemas.openxmlformats.org/officeDocument/2006/relationships/slide" Target="slides/slide221.xml"/><Relationship Id="rId296" Type="http://schemas.openxmlformats.org/officeDocument/2006/relationships/slide" Target="slides/slide242.xml"/><Relationship Id="rId300" Type="http://schemas.openxmlformats.org/officeDocument/2006/relationships/slide" Target="slides/slide246.xml"/><Relationship Id="rId60" Type="http://schemas.openxmlformats.org/officeDocument/2006/relationships/slide" Target="slides/slide6.xml"/><Relationship Id="rId81" Type="http://schemas.openxmlformats.org/officeDocument/2006/relationships/slide" Target="slides/slide27.xml"/><Relationship Id="rId135" Type="http://schemas.openxmlformats.org/officeDocument/2006/relationships/slide" Target="slides/slide81.xml"/><Relationship Id="rId156" Type="http://schemas.openxmlformats.org/officeDocument/2006/relationships/slide" Target="slides/slide102.xml"/><Relationship Id="rId177" Type="http://schemas.openxmlformats.org/officeDocument/2006/relationships/slide" Target="slides/slide123.xml"/><Relationship Id="rId198" Type="http://schemas.openxmlformats.org/officeDocument/2006/relationships/slide" Target="slides/slide144.xml"/><Relationship Id="rId321" Type="http://schemas.openxmlformats.org/officeDocument/2006/relationships/slide" Target="slides/slide267.xml"/><Relationship Id="rId342" Type="http://schemas.openxmlformats.org/officeDocument/2006/relationships/slide" Target="slides/slide288.xml"/><Relationship Id="rId363" Type="http://schemas.openxmlformats.org/officeDocument/2006/relationships/slide" Target="slides/slide309.xml"/><Relationship Id="rId384" Type="http://schemas.openxmlformats.org/officeDocument/2006/relationships/tableStyles" Target="tableStyles.xml"/><Relationship Id="rId202" Type="http://schemas.openxmlformats.org/officeDocument/2006/relationships/slide" Target="slides/slide148.xml"/><Relationship Id="rId223" Type="http://schemas.openxmlformats.org/officeDocument/2006/relationships/slide" Target="slides/slide169.xml"/><Relationship Id="rId244" Type="http://schemas.openxmlformats.org/officeDocument/2006/relationships/slide" Target="slides/slide190.xml"/><Relationship Id="rId18" Type="http://schemas.openxmlformats.org/officeDocument/2006/relationships/slideMaster" Target="slideMasters/slideMaster15.xml"/><Relationship Id="rId39" Type="http://schemas.openxmlformats.org/officeDocument/2006/relationships/slideMaster" Target="slideMasters/slideMaster36.xml"/><Relationship Id="rId265" Type="http://schemas.openxmlformats.org/officeDocument/2006/relationships/slide" Target="slides/slide211.xml"/><Relationship Id="rId286" Type="http://schemas.openxmlformats.org/officeDocument/2006/relationships/slide" Target="slides/slide232.xml"/><Relationship Id="rId50" Type="http://schemas.openxmlformats.org/officeDocument/2006/relationships/slideMaster" Target="slideMasters/slideMaster47.xml"/><Relationship Id="rId104" Type="http://schemas.openxmlformats.org/officeDocument/2006/relationships/slide" Target="slides/slide50.xml"/><Relationship Id="rId125" Type="http://schemas.openxmlformats.org/officeDocument/2006/relationships/slide" Target="slides/slide71.xml"/><Relationship Id="rId146" Type="http://schemas.openxmlformats.org/officeDocument/2006/relationships/slide" Target="slides/slide92.xml"/><Relationship Id="rId167" Type="http://schemas.openxmlformats.org/officeDocument/2006/relationships/slide" Target="slides/slide113.xml"/><Relationship Id="rId188" Type="http://schemas.openxmlformats.org/officeDocument/2006/relationships/slide" Target="slides/slide134.xml"/><Relationship Id="rId311" Type="http://schemas.openxmlformats.org/officeDocument/2006/relationships/slide" Target="slides/slide257.xml"/><Relationship Id="rId332" Type="http://schemas.openxmlformats.org/officeDocument/2006/relationships/slide" Target="slides/slide278.xml"/><Relationship Id="rId353" Type="http://schemas.openxmlformats.org/officeDocument/2006/relationships/slide" Target="slides/slide299.xml"/><Relationship Id="rId374" Type="http://schemas.openxmlformats.org/officeDocument/2006/relationships/slide" Target="slides/slide320.xml"/><Relationship Id="rId71" Type="http://schemas.openxmlformats.org/officeDocument/2006/relationships/slide" Target="slides/slide17.xml"/><Relationship Id="rId92" Type="http://schemas.openxmlformats.org/officeDocument/2006/relationships/slide" Target="slides/slide38.xml"/><Relationship Id="rId213" Type="http://schemas.openxmlformats.org/officeDocument/2006/relationships/slide" Target="slides/slide159.xml"/><Relationship Id="rId234" Type="http://schemas.openxmlformats.org/officeDocument/2006/relationships/slide" Target="slides/slide180.xml"/><Relationship Id="rId2" Type="http://schemas.openxmlformats.org/officeDocument/2006/relationships/customXml" Target="../customXml/item2.xml"/><Relationship Id="rId29" Type="http://schemas.openxmlformats.org/officeDocument/2006/relationships/slideMaster" Target="slideMasters/slideMaster26.xml"/><Relationship Id="rId255" Type="http://schemas.openxmlformats.org/officeDocument/2006/relationships/slide" Target="slides/slide201.xml"/><Relationship Id="rId276" Type="http://schemas.openxmlformats.org/officeDocument/2006/relationships/slide" Target="slides/slide222.xml"/><Relationship Id="rId297" Type="http://schemas.openxmlformats.org/officeDocument/2006/relationships/slide" Target="slides/slide243.xml"/><Relationship Id="rId40" Type="http://schemas.openxmlformats.org/officeDocument/2006/relationships/slideMaster" Target="slideMasters/slideMaster37.xml"/><Relationship Id="rId115" Type="http://schemas.openxmlformats.org/officeDocument/2006/relationships/slide" Target="slides/slide61.xml"/><Relationship Id="rId136" Type="http://schemas.openxmlformats.org/officeDocument/2006/relationships/slide" Target="slides/slide82.xml"/><Relationship Id="rId157" Type="http://schemas.openxmlformats.org/officeDocument/2006/relationships/slide" Target="slides/slide103.xml"/><Relationship Id="rId178" Type="http://schemas.openxmlformats.org/officeDocument/2006/relationships/slide" Target="slides/slide124.xml"/><Relationship Id="rId301" Type="http://schemas.openxmlformats.org/officeDocument/2006/relationships/slide" Target="slides/slide247.xml"/><Relationship Id="rId322" Type="http://schemas.openxmlformats.org/officeDocument/2006/relationships/slide" Target="slides/slide268.xml"/><Relationship Id="rId343" Type="http://schemas.openxmlformats.org/officeDocument/2006/relationships/slide" Target="slides/slide289.xml"/><Relationship Id="rId364" Type="http://schemas.openxmlformats.org/officeDocument/2006/relationships/slide" Target="slides/slide310.xml"/><Relationship Id="rId61" Type="http://schemas.openxmlformats.org/officeDocument/2006/relationships/slide" Target="slides/slide7.xml"/><Relationship Id="rId82" Type="http://schemas.openxmlformats.org/officeDocument/2006/relationships/slide" Target="slides/slide28.xml"/><Relationship Id="rId199" Type="http://schemas.openxmlformats.org/officeDocument/2006/relationships/slide" Target="slides/slide145.xml"/><Relationship Id="rId203" Type="http://schemas.openxmlformats.org/officeDocument/2006/relationships/slide" Target="slides/slide149.xml"/><Relationship Id="rId19" Type="http://schemas.openxmlformats.org/officeDocument/2006/relationships/slideMaster" Target="slideMasters/slideMaster16.xml"/><Relationship Id="rId224" Type="http://schemas.openxmlformats.org/officeDocument/2006/relationships/slide" Target="slides/slide170.xml"/><Relationship Id="rId245" Type="http://schemas.openxmlformats.org/officeDocument/2006/relationships/slide" Target="slides/slide191.xml"/><Relationship Id="rId266" Type="http://schemas.openxmlformats.org/officeDocument/2006/relationships/slide" Target="slides/slide212.xml"/><Relationship Id="rId287" Type="http://schemas.openxmlformats.org/officeDocument/2006/relationships/slide" Target="slides/slide233.xml"/><Relationship Id="rId30" Type="http://schemas.openxmlformats.org/officeDocument/2006/relationships/slideMaster" Target="slideMasters/slideMaster27.xml"/><Relationship Id="rId105" Type="http://schemas.openxmlformats.org/officeDocument/2006/relationships/slide" Target="slides/slide51.xml"/><Relationship Id="rId126" Type="http://schemas.openxmlformats.org/officeDocument/2006/relationships/slide" Target="slides/slide72.xml"/><Relationship Id="rId147" Type="http://schemas.openxmlformats.org/officeDocument/2006/relationships/slide" Target="slides/slide93.xml"/><Relationship Id="rId168" Type="http://schemas.openxmlformats.org/officeDocument/2006/relationships/slide" Target="slides/slide114.xml"/><Relationship Id="rId312" Type="http://schemas.openxmlformats.org/officeDocument/2006/relationships/slide" Target="slides/slide258.xml"/><Relationship Id="rId333" Type="http://schemas.openxmlformats.org/officeDocument/2006/relationships/slide" Target="slides/slide279.xml"/><Relationship Id="rId354" Type="http://schemas.openxmlformats.org/officeDocument/2006/relationships/slide" Target="slides/slide300.xml"/><Relationship Id="rId51" Type="http://schemas.openxmlformats.org/officeDocument/2006/relationships/slideMaster" Target="slideMasters/slideMaster48.xml"/><Relationship Id="rId72" Type="http://schemas.openxmlformats.org/officeDocument/2006/relationships/slide" Target="slides/slide18.xml"/><Relationship Id="rId93" Type="http://schemas.openxmlformats.org/officeDocument/2006/relationships/slide" Target="slides/slide39.xml"/><Relationship Id="rId189" Type="http://schemas.openxmlformats.org/officeDocument/2006/relationships/slide" Target="slides/slide135.xml"/><Relationship Id="rId375" Type="http://schemas.openxmlformats.org/officeDocument/2006/relationships/slide" Target="slides/slide321.xml"/><Relationship Id="rId3" Type="http://schemas.openxmlformats.org/officeDocument/2006/relationships/customXml" Target="../customXml/item3.xml"/><Relationship Id="rId214" Type="http://schemas.openxmlformats.org/officeDocument/2006/relationships/slide" Target="slides/slide160.xml"/><Relationship Id="rId235" Type="http://schemas.openxmlformats.org/officeDocument/2006/relationships/slide" Target="slides/slide181.xml"/><Relationship Id="rId256" Type="http://schemas.openxmlformats.org/officeDocument/2006/relationships/slide" Target="slides/slide202.xml"/><Relationship Id="rId277" Type="http://schemas.openxmlformats.org/officeDocument/2006/relationships/slide" Target="slides/slide223.xml"/><Relationship Id="rId298" Type="http://schemas.openxmlformats.org/officeDocument/2006/relationships/slide" Target="slides/slide244.xml"/><Relationship Id="rId116" Type="http://schemas.openxmlformats.org/officeDocument/2006/relationships/slide" Target="slides/slide62.xml"/><Relationship Id="rId137" Type="http://schemas.openxmlformats.org/officeDocument/2006/relationships/slide" Target="slides/slide83.xml"/><Relationship Id="rId158" Type="http://schemas.openxmlformats.org/officeDocument/2006/relationships/slide" Target="slides/slide104.xml"/><Relationship Id="rId302" Type="http://schemas.openxmlformats.org/officeDocument/2006/relationships/slide" Target="slides/slide248.xml"/><Relationship Id="rId323" Type="http://schemas.openxmlformats.org/officeDocument/2006/relationships/slide" Target="slides/slide269.xml"/><Relationship Id="rId344" Type="http://schemas.openxmlformats.org/officeDocument/2006/relationships/slide" Target="slides/slide290.xml"/><Relationship Id="rId20" Type="http://schemas.openxmlformats.org/officeDocument/2006/relationships/slideMaster" Target="slideMasters/slideMaster17.xml"/><Relationship Id="rId41" Type="http://schemas.openxmlformats.org/officeDocument/2006/relationships/slideMaster" Target="slideMasters/slideMaster38.xml"/><Relationship Id="rId62" Type="http://schemas.openxmlformats.org/officeDocument/2006/relationships/slide" Target="slides/slide8.xml"/><Relationship Id="rId83" Type="http://schemas.openxmlformats.org/officeDocument/2006/relationships/slide" Target="slides/slide29.xml"/><Relationship Id="rId179" Type="http://schemas.openxmlformats.org/officeDocument/2006/relationships/slide" Target="slides/slide125.xml"/><Relationship Id="rId365" Type="http://schemas.openxmlformats.org/officeDocument/2006/relationships/slide" Target="slides/slide311.xml"/><Relationship Id="rId190" Type="http://schemas.openxmlformats.org/officeDocument/2006/relationships/slide" Target="slides/slide136.xml"/><Relationship Id="rId204" Type="http://schemas.openxmlformats.org/officeDocument/2006/relationships/slide" Target="slides/slide150.xml"/><Relationship Id="rId225" Type="http://schemas.openxmlformats.org/officeDocument/2006/relationships/slide" Target="slides/slide171.xml"/><Relationship Id="rId246" Type="http://schemas.openxmlformats.org/officeDocument/2006/relationships/slide" Target="slides/slide192.xml"/><Relationship Id="rId267" Type="http://schemas.openxmlformats.org/officeDocument/2006/relationships/slide" Target="slides/slide213.xml"/><Relationship Id="rId288" Type="http://schemas.openxmlformats.org/officeDocument/2006/relationships/slide" Target="slides/slide234.xml"/><Relationship Id="rId106" Type="http://schemas.openxmlformats.org/officeDocument/2006/relationships/slide" Target="slides/slide52.xml"/><Relationship Id="rId127" Type="http://schemas.openxmlformats.org/officeDocument/2006/relationships/slide" Target="slides/slide73.xml"/><Relationship Id="rId313" Type="http://schemas.openxmlformats.org/officeDocument/2006/relationships/slide" Target="slides/slide259.xml"/><Relationship Id="rId10" Type="http://schemas.openxmlformats.org/officeDocument/2006/relationships/slideMaster" Target="slideMasters/slideMaster7.xml"/><Relationship Id="rId31" Type="http://schemas.openxmlformats.org/officeDocument/2006/relationships/slideMaster" Target="slideMasters/slideMaster28.xml"/><Relationship Id="rId52" Type="http://schemas.openxmlformats.org/officeDocument/2006/relationships/slideMaster" Target="slideMasters/slideMaster49.xml"/><Relationship Id="rId73" Type="http://schemas.openxmlformats.org/officeDocument/2006/relationships/slide" Target="slides/slide19.xml"/><Relationship Id="rId94" Type="http://schemas.openxmlformats.org/officeDocument/2006/relationships/slide" Target="slides/slide40.xml"/><Relationship Id="rId148" Type="http://schemas.openxmlformats.org/officeDocument/2006/relationships/slide" Target="slides/slide94.xml"/><Relationship Id="rId169" Type="http://schemas.openxmlformats.org/officeDocument/2006/relationships/slide" Target="slides/slide115.xml"/><Relationship Id="rId334" Type="http://schemas.openxmlformats.org/officeDocument/2006/relationships/slide" Target="slides/slide280.xml"/><Relationship Id="rId355" Type="http://schemas.openxmlformats.org/officeDocument/2006/relationships/slide" Target="slides/slide301.xml"/><Relationship Id="rId376" Type="http://schemas.openxmlformats.org/officeDocument/2006/relationships/slide" Target="slides/slide322.xml"/><Relationship Id="rId4" Type="http://schemas.openxmlformats.org/officeDocument/2006/relationships/slideMaster" Target="slideMasters/slideMaster1.xml"/><Relationship Id="rId180" Type="http://schemas.openxmlformats.org/officeDocument/2006/relationships/slide" Target="slides/slide126.xml"/><Relationship Id="rId215" Type="http://schemas.openxmlformats.org/officeDocument/2006/relationships/slide" Target="slides/slide161.xml"/><Relationship Id="rId236" Type="http://schemas.openxmlformats.org/officeDocument/2006/relationships/slide" Target="slides/slide182.xml"/><Relationship Id="rId257" Type="http://schemas.openxmlformats.org/officeDocument/2006/relationships/slide" Target="slides/slide203.xml"/><Relationship Id="rId278" Type="http://schemas.openxmlformats.org/officeDocument/2006/relationships/slide" Target="slides/slide224.xml"/></Relationships>
</file>

<file path=ppt/_rels/viewProps.xml.rels><?xml version="1.0" encoding="UTF-8" standalone="yes"?>
<Relationships xmlns="http://schemas.openxmlformats.org/package/2006/relationships"><Relationship Id="rId1" Type="http://schemas.openxmlformats.org/officeDocument/2006/relationships/slide" Target="slides/slide3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AD8681C6-4B08-4BEB-979A-70AA020A872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01379" name="Rectangle 3">
            <a:extLst>
              <a:ext uri="{FF2B5EF4-FFF2-40B4-BE49-F238E27FC236}">
                <a16:creationId xmlns:a16="http://schemas.microsoft.com/office/drawing/2014/main" id="{F03CB5F4-77E1-4973-8036-349EB0D66D77}"/>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60772" name="Rectangle 4">
            <a:extLst>
              <a:ext uri="{FF2B5EF4-FFF2-40B4-BE49-F238E27FC236}">
                <a16:creationId xmlns:a16="http://schemas.microsoft.com/office/drawing/2014/main" id="{2F6A0725-8D16-4F14-87AB-8F670C2D64A2}"/>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1" name="Rectangle 5">
            <a:extLst>
              <a:ext uri="{FF2B5EF4-FFF2-40B4-BE49-F238E27FC236}">
                <a16:creationId xmlns:a16="http://schemas.microsoft.com/office/drawing/2014/main" id="{B888A799-A5ED-4CD4-86C0-65833555F665}"/>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1382" name="Rectangle 6">
            <a:extLst>
              <a:ext uri="{FF2B5EF4-FFF2-40B4-BE49-F238E27FC236}">
                <a16:creationId xmlns:a16="http://schemas.microsoft.com/office/drawing/2014/main" id="{2025BB3F-E55F-41B3-8DCD-30B981AB2DB8}"/>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01383" name="Rectangle 7">
            <a:extLst>
              <a:ext uri="{FF2B5EF4-FFF2-40B4-BE49-F238E27FC236}">
                <a16:creationId xmlns:a16="http://schemas.microsoft.com/office/drawing/2014/main" id="{CD1BB0CD-12B9-4870-A3E6-76B8CAF953B5}"/>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5D2E697-CA7B-4912-8ED6-78B3D454C4B4}" type="slidenum">
              <a:rPr lang="en-US" altLang="en-US"/>
              <a:pPr>
                <a:defRPr/>
              </a:pPr>
              <a:t>‹#›</a:t>
            </a:fld>
            <a:endParaRPr lang="en-US" altLang="en-US"/>
          </a:p>
        </p:txBody>
      </p:sp>
    </p:spTree>
    <p:extLst>
      <p:ext uri="{BB962C8B-B14F-4D97-AF65-F5344CB8AC3E}">
        <p14:creationId xmlns:p14="http://schemas.microsoft.com/office/powerpoint/2010/main" val="16079976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5613"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2813"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68425"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5625"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2449" algn="l" defTabSz="912979" rtl="0" eaLnBrk="1" latinLnBrk="0" hangingPunct="1">
      <a:defRPr sz="1200" kern="1200">
        <a:solidFill>
          <a:schemeClr val="tx1"/>
        </a:solidFill>
        <a:latin typeface="+mn-lt"/>
        <a:ea typeface="+mn-ea"/>
        <a:cs typeface="+mn-cs"/>
      </a:defRPr>
    </a:lvl6pPr>
    <a:lvl7pPr marL="2738938" algn="l" defTabSz="912979" rtl="0" eaLnBrk="1" latinLnBrk="0" hangingPunct="1">
      <a:defRPr sz="1200" kern="1200">
        <a:solidFill>
          <a:schemeClr val="tx1"/>
        </a:solidFill>
        <a:latin typeface="+mn-lt"/>
        <a:ea typeface="+mn-ea"/>
        <a:cs typeface="+mn-cs"/>
      </a:defRPr>
    </a:lvl7pPr>
    <a:lvl8pPr marL="3195420" algn="l" defTabSz="912979" rtl="0" eaLnBrk="1" latinLnBrk="0" hangingPunct="1">
      <a:defRPr sz="1200" kern="1200">
        <a:solidFill>
          <a:schemeClr val="tx1"/>
        </a:solidFill>
        <a:latin typeface="+mn-lt"/>
        <a:ea typeface="+mn-ea"/>
        <a:cs typeface="+mn-cs"/>
      </a:defRPr>
    </a:lvl8pPr>
    <a:lvl9pPr marL="3651916" algn="l" defTabSz="91297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5D2E697-CA7B-4912-8ED6-78B3D454C4B4}" type="slidenum">
              <a:rPr lang="en-US" altLang="en-US" smtClean="0"/>
              <a:pPr>
                <a:defRPr/>
              </a:pPr>
              <a:t>3</a:t>
            </a:fld>
            <a:endParaRPr lang="en-US" altLang="en-US"/>
          </a:p>
        </p:txBody>
      </p:sp>
    </p:spTree>
    <p:extLst>
      <p:ext uri="{BB962C8B-B14F-4D97-AF65-F5344CB8AC3E}">
        <p14:creationId xmlns:p14="http://schemas.microsoft.com/office/powerpoint/2010/main" val="3509870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8514" name="Google Shape;225;g421fb5bec0_0_0:notes">
            <a:extLst>
              <a:ext uri="{FF2B5EF4-FFF2-40B4-BE49-F238E27FC236}">
                <a16:creationId xmlns:a16="http://schemas.microsoft.com/office/drawing/2014/main" id="{3C8905BE-6DA5-468D-B12E-89ED44DC4A70}"/>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91425" rIns="91425" bIns="91425"/>
          <a:lstStyle/>
          <a:p>
            <a:pPr eaLnBrk="1" hangingPunct="1">
              <a:buSzPts val="1100"/>
            </a:pPr>
            <a:r>
              <a:rPr lang="en-US" altLang="en-US" sz="1000"/>
              <a:t>Duke: 957 beds, 1,600 billing clerks</a:t>
            </a:r>
          </a:p>
        </p:txBody>
      </p:sp>
      <p:sp>
        <p:nvSpPr>
          <p:cNvPr id="448515" name="Google Shape;226;g421fb5bec0_0_0:notes">
            <a:extLst>
              <a:ext uri="{FF2B5EF4-FFF2-40B4-BE49-F238E27FC236}">
                <a16:creationId xmlns:a16="http://schemas.microsoft.com/office/drawing/2014/main" id="{2E5C91F2-062C-47F7-BF41-8ACE5384DE5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042912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Slide Image Placeholder 1">
            <a:extLst>
              <a:ext uri="{FF2B5EF4-FFF2-40B4-BE49-F238E27FC236}">
                <a16:creationId xmlns:a16="http://schemas.microsoft.com/office/drawing/2014/main" id="{4C4E5B88-109E-42A0-A34E-1CB470B3FF6B}"/>
              </a:ext>
            </a:extLst>
          </p:cNvPr>
          <p:cNvSpPr>
            <a:spLocks noGrp="1" noRot="1" noChangeAspect="1" noChangeArrowheads="1" noTextEdit="1"/>
          </p:cNvSpPr>
          <p:nvPr>
            <p:ph type="sldImg"/>
          </p:nvPr>
        </p:nvSpPr>
        <p:spPr>
          <a:ln/>
        </p:spPr>
      </p:sp>
      <p:sp>
        <p:nvSpPr>
          <p:cNvPr id="491523" name="Notes Placeholder 2">
            <a:extLst>
              <a:ext uri="{FF2B5EF4-FFF2-40B4-BE49-F238E27FC236}">
                <a16:creationId xmlns:a16="http://schemas.microsoft.com/office/drawing/2014/main" id="{967287F9-068F-4252-B436-B81FD24003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91524" name="Slide Number Placeholder 3">
            <a:extLst>
              <a:ext uri="{FF2B5EF4-FFF2-40B4-BE49-F238E27FC236}">
                <a16:creationId xmlns:a16="http://schemas.microsoft.com/office/drawing/2014/main" id="{1616601A-C68C-4872-82AC-D8F1A6838F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1FEDCFE9-011A-445C-AB54-E7CC6F1B7BDD}" type="slidenum">
              <a:rPr lang="en-US" altLang="en-US" smtClean="0"/>
              <a:pPr/>
              <a:t>323</a:t>
            </a:fld>
            <a:endParaRPr lang="en-US" altLang="en-US"/>
          </a:p>
        </p:txBody>
      </p:sp>
    </p:spTree>
    <p:extLst>
      <p:ext uri="{BB962C8B-B14F-4D97-AF65-F5344CB8AC3E}">
        <p14:creationId xmlns:p14="http://schemas.microsoft.com/office/powerpoint/2010/main" val="4100857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a:extLst>
              <a:ext uri="{FF2B5EF4-FFF2-40B4-BE49-F238E27FC236}">
                <a16:creationId xmlns:a16="http://schemas.microsoft.com/office/drawing/2014/main" id="{7BA74C54-07F1-42EF-896D-3E806F40C7F1}"/>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fld id="{B1A4DFB3-0519-488F-B23F-C592ADC0D050}" type="slidenum">
              <a:rPr lang="en-US" altLang="en-US" sz="1200">
                <a:latin typeface="Arial" panose="020B0604020202020204" pitchFamily="34" charset="0"/>
                <a:cs typeface="Arial" panose="020B0604020202020204" pitchFamily="34" charset="0"/>
              </a:rPr>
              <a:pPr algn="r" eaLnBrk="1" hangingPunct="1"/>
              <a:t>11</a:t>
            </a:fld>
            <a:endParaRPr lang="en-US" altLang="en-US" sz="1200">
              <a:latin typeface="Arial" panose="020B0604020202020204" pitchFamily="34" charset="0"/>
              <a:cs typeface="Arial" panose="020B0604020202020204" pitchFamily="34" charset="0"/>
            </a:endParaRPr>
          </a:p>
        </p:txBody>
      </p:sp>
      <p:sp>
        <p:nvSpPr>
          <p:cNvPr id="171011" name="Rectangle 7">
            <a:extLst>
              <a:ext uri="{FF2B5EF4-FFF2-40B4-BE49-F238E27FC236}">
                <a16:creationId xmlns:a16="http://schemas.microsoft.com/office/drawing/2014/main" id="{446E9DA7-9AA7-447E-AB5E-4503C7060978}"/>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920CC852-1A7E-44B7-A459-DE5553D4A928}" type="slidenum">
              <a:rPr lang="en-US" altLang="en-US" sz="1200">
                <a:cs typeface="Arial" panose="020B0604020202020204" pitchFamily="34" charset="0"/>
              </a:rPr>
              <a:pPr algn="r"/>
              <a:t>11</a:t>
            </a:fld>
            <a:endParaRPr lang="en-US" altLang="en-US" sz="1200">
              <a:cs typeface="Arial" panose="020B0604020202020204" pitchFamily="34" charset="0"/>
            </a:endParaRPr>
          </a:p>
        </p:txBody>
      </p:sp>
      <p:sp>
        <p:nvSpPr>
          <p:cNvPr id="171012" name="Rectangle 2">
            <a:extLst>
              <a:ext uri="{FF2B5EF4-FFF2-40B4-BE49-F238E27FC236}">
                <a16:creationId xmlns:a16="http://schemas.microsoft.com/office/drawing/2014/main" id="{BBA38028-FA93-462F-B558-7DC5B4E54FC8}"/>
              </a:ext>
            </a:extLst>
          </p:cNvPr>
          <p:cNvSpPr>
            <a:spLocks noGrp="1" noRot="1" noChangeAspect="1" noChangeArrowheads="1" noTextEdit="1"/>
          </p:cNvSpPr>
          <p:nvPr>
            <p:ph type="sldImg"/>
          </p:nvPr>
        </p:nvSpPr>
        <p:spPr>
          <a:ln/>
        </p:spPr>
      </p:sp>
      <p:sp>
        <p:nvSpPr>
          <p:cNvPr id="171013" name="Rectangle 3">
            <a:extLst>
              <a:ext uri="{FF2B5EF4-FFF2-40B4-BE49-F238E27FC236}">
                <a16:creationId xmlns:a16="http://schemas.microsoft.com/office/drawing/2014/main" id="{D4A7BBB2-AE64-4858-A8B7-C9CE2DAB38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073872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0946" name="Rectangle 1">
            <a:extLst>
              <a:ext uri="{FF2B5EF4-FFF2-40B4-BE49-F238E27FC236}">
                <a16:creationId xmlns:a16="http://schemas.microsoft.com/office/drawing/2014/main" id="{4563B3E8-AADE-4285-B7C7-F6E05512EDEF}"/>
              </a:ext>
            </a:extLst>
          </p:cNvPr>
          <p:cNvSpPr>
            <a:spLocks noGrp="1" noRot="1" noChangeAspect="1" noChangeArrowheads="1" noTextEdit="1"/>
          </p:cNvSpPr>
          <p:nvPr>
            <p:ph type="sldImg"/>
          </p:nvPr>
        </p:nvSpPr>
        <p:spPr>
          <a:ln/>
        </p:spPr>
      </p:sp>
      <p:sp>
        <p:nvSpPr>
          <p:cNvPr id="210947" name="Text Box 2">
            <a:extLst>
              <a:ext uri="{FF2B5EF4-FFF2-40B4-BE49-F238E27FC236}">
                <a16:creationId xmlns:a16="http://schemas.microsoft.com/office/drawing/2014/main" id="{BF73ED45-2EDB-4679-857A-35196D9B456F}"/>
              </a:ext>
            </a:extLst>
          </p:cNvPr>
          <p:cNvSpPr>
            <a:spLocks noGrp="1" noChangeArrowheads="1"/>
          </p:cNvSpPr>
          <p:nvPr>
            <p:ph type="body" idx="1"/>
          </p:nvPr>
        </p:nvSpPr>
        <p:spPr>
          <a:xfrm>
            <a:off x="1046163" y="4352925"/>
            <a:ext cx="4770437" cy="2241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93675" indent="-193675">
              <a:lnSpc>
                <a:spcPct val="97000"/>
              </a:lnSpc>
              <a:spcBef>
                <a:spcPct val="0"/>
              </a:spcBef>
              <a:buSzPct val="45000"/>
              <a:tabLst>
                <a:tab pos="649288" algn="l"/>
                <a:tab pos="1298575" algn="l"/>
                <a:tab pos="1947863" algn="l"/>
                <a:tab pos="2597150" algn="l"/>
                <a:tab pos="3248025" algn="l"/>
                <a:tab pos="3897313" algn="l"/>
                <a:tab pos="4546600" algn="l"/>
              </a:tabLst>
            </a:pPr>
            <a:r>
              <a:rPr lang="en-GB" altLang="en-US">
                <a:latin typeface="Arial" panose="020B0604020202020204" pitchFamily="34" charset="0"/>
                <a:ea typeface="Gothic"/>
                <a:cs typeface="Gothic"/>
              </a:rPr>
              <a:t>Figure 2 Clinics Scheduling Specialty Care Appointments for Children, According to Type of Insurance. Public insurance was reported by callers as the Illinois Medicaid–Children's Health Insurance Program (CHIP) umbrella program; private insurance was reported by callers as Blue Cross Blue Shield. Each of the 273 clinics was called twice (for a total of 546 calls) by the same caller, with only insurance coverage varying between the two calls: once reporting Medicaid–CHIP coverage and once reporting private coverage. Calls were made 1 month apart, and the order of the reported insurance status was randomly assigned. Asthma clinics included 38 allergy–immunology clinics and 6 pulmonary disease clinics.</a:t>
            </a:r>
          </a:p>
        </p:txBody>
      </p:sp>
    </p:spTree>
    <p:extLst>
      <p:ext uri="{BB962C8B-B14F-4D97-AF65-F5344CB8AC3E}">
        <p14:creationId xmlns:p14="http://schemas.microsoft.com/office/powerpoint/2010/main" val="4266876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a:extLst>
              <a:ext uri="{FF2B5EF4-FFF2-40B4-BE49-F238E27FC236}">
                <a16:creationId xmlns:a16="http://schemas.microsoft.com/office/drawing/2014/main" id="{33A6AFB8-76D9-45C6-8062-F438397DC651}"/>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84920054-376C-44F1-A956-54BF268EFAA0}" type="slidenum">
              <a:rPr lang="en-US" altLang="en-US" sz="1200"/>
              <a:pPr algn="r"/>
              <a:t>123</a:t>
            </a:fld>
            <a:endParaRPr lang="en-US" altLang="en-US" sz="1200" dirty="0"/>
          </a:p>
        </p:txBody>
      </p:sp>
      <p:sp>
        <p:nvSpPr>
          <p:cNvPr id="296963" name="Rectangle 2">
            <a:extLst>
              <a:ext uri="{FF2B5EF4-FFF2-40B4-BE49-F238E27FC236}">
                <a16:creationId xmlns:a16="http://schemas.microsoft.com/office/drawing/2014/main" id="{9C16735C-BB72-4D26-B45F-F7489E4E5446}"/>
              </a:ext>
            </a:extLst>
          </p:cNvPr>
          <p:cNvSpPr>
            <a:spLocks noGrp="1" noRot="1" noChangeAspect="1" noChangeArrowheads="1" noTextEdit="1"/>
          </p:cNvSpPr>
          <p:nvPr>
            <p:ph type="sldImg"/>
          </p:nvPr>
        </p:nvSpPr>
        <p:spPr>
          <a:ln/>
        </p:spPr>
      </p:sp>
      <p:sp>
        <p:nvSpPr>
          <p:cNvPr id="296964" name="Rectangle 3">
            <a:extLst>
              <a:ext uri="{FF2B5EF4-FFF2-40B4-BE49-F238E27FC236}">
                <a16:creationId xmlns:a16="http://schemas.microsoft.com/office/drawing/2014/main" id="{83265356-A579-4799-9CA4-CB1DE6ACF3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68706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a:extLst>
              <a:ext uri="{FF2B5EF4-FFF2-40B4-BE49-F238E27FC236}">
                <a16:creationId xmlns:a16="http://schemas.microsoft.com/office/drawing/2014/main" id="{538B78AF-E1C8-439A-AA72-00A5CA3EF9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B0A4165-749F-4F4E-9EA4-D55C2FED3777}" type="slidenum">
              <a:rPr lang="en-US" altLang="en-US" sz="1200" smtClean="0"/>
              <a:pPr/>
              <a:t>204</a:t>
            </a:fld>
            <a:endParaRPr lang="en-US" altLang="en-US" sz="1200"/>
          </a:p>
        </p:txBody>
      </p:sp>
      <p:sp>
        <p:nvSpPr>
          <p:cNvPr id="365571" name="Rectangle 2">
            <a:extLst>
              <a:ext uri="{FF2B5EF4-FFF2-40B4-BE49-F238E27FC236}">
                <a16:creationId xmlns:a16="http://schemas.microsoft.com/office/drawing/2014/main" id="{994F21B0-5DD3-4903-961A-EB8F269BB0A4}"/>
              </a:ext>
            </a:extLst>
          </p:cNvPr>
          <p:cNvSpPr>
            <a:spLocks noGrp="1" noRot="1" noChangeAspect="1" noChangeArrowheads="1" noTextEdit="1"/>
          </p:cNvSpPr>
          <p:nvPr>
            <p:ph type="sldImg"/>
          </p:nvPr>
        </p:nvSpPr>
        <p:spPr>
          <a:ln/>
        </p:spPr>
      </p:sp>
      <p:sp>
        <p:nvSpPr>
          <p:cNvPr id="365572" name="Rectangle 3">
            <a:extLst>
              <a:ext uri="{FF2B5EF4-FFF2-40B4-BE49-F238E27FC236}">
                <a16:creationId xmlns:a16="http://schemas.microsoft.com/office/drawing/2014/main" id="{29AEE86E-2F10-4F69-90CD-63139625E6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561257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a:extLst>
              <a:ext uri="{FF2B5EF4-FFF2-40B4-BE49-F238E27FC236}">
                <a16:creationId xmlns:a16="http://schemas.microsoft.com/office/drawing/2014/main" id="{B00B1C4D-739F-48DB-8216-DE8E66EDED10}"/>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fld id="{9610E69E-948C-4E97-846C-4D04243F9D5B}" type="slidenum">
              <a:rPr lang="en-US" altLang="en-US" sz="1200">
                <a:solidFill>
                  <a:srgbClr val="000000"/>
                </a:solidFill>
                <a:latin typeface="Arial" panose="020B0604020202020204" pitchFamily="34" charset="0"/>
                <a:cs typeface="Arial" panose="020B0604020202020204" pitchFamily="34" charset="0"/>
              </a:rPr>
              <a:pPr algn="r" eaLnBrk="1" hangingPunct="1"/>
              <a:t>233</a:t>
            </a:fld>
            <a:endParaRPr lang="en-US" altLang="en-US" sz="1200">
              <a:solidFill>
                <a:srgbClr val="000000"/>
              </a:solidFill>
              <a:latin typeface="Arial" panose="020B0604020202020204" pitchFamily="34" charset="0"/>
              <a:cs typeface="Arial" panose="020B0604020202020204" pitchFamily="34" charset="0"/>
            </a:endParaRPr>
          </a:p>
        </p:txBody>
      </p:sp>
      <p:sp>
        <p:nvSpPr>
          <p:cNvPr id="393219" name="Rectangle 2">
            <a:extLst>
              <a:ext uri="{FF2B5EF4-FFF2-40B4-BE49-F238E27FC236}">
                <a16:creationId xmlns:a16="http://schemas.microsoft.com/office/drawing/2014/main" id="{EA6D2F00-1FCB-4910-BAD4-2E2BED651491}"/>
              </a:ext>
            </a:extLst>
          </p:cNvPr>
          <p:cNvSpPr>
            <a:spLocks noGrp="1" noRot="1" noChangeAspect="1" noChangeArrowheads="1" noTextEdit="1"/>
          </p:cNvSpPr>
          <p:nvPr>
            <p:ph type="sldImg"/>
          </p:nvPr>
        </p:nvSpPr>
        <p:spPr>
          <a:ln/>
        </p:spPr>
      </p:sp>
      <p:sp>
        <p:nvSpPr>
          <p:cNvPr id="393220" name="Rectangle 3">
            <a:extLst>
              <a:ext uri="{FF2B5EF4-FFF2-40B4-BE49-F238E27FC236}">
                <a16:creationId xmlns:a16="http://schemas.microsoft.com/office/drawing/2014/main" id="{B9AD589E-BBDE-446F-A884-27F4BF7419B7}"/>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278530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7">
            <a:extLst>
              <a:ext uri="{FF2B5EF4-FFF2-40B4-BE49-F238E27FC236}">
                <a16:creationId xmlns:a16="http://schemas.microsoft.com/office/drawing/2014/main" id="{4318A2DB-05DC-421A-843C-9AA984FDC9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E366FFA-4390-4C10-A09F-100D6027272C}" type="slidenum">
              <a:rPr lang="en-US" altLang="en-US" sz="1200" smtClean="0"/>
              <a:pPr/>
              <a:t>263</a:t>
            </a:fld>
            <a:endParaRPr lang="en-US" altLang="en-US" sz="1200"/>
          </a:p>
        </p:txBody>
      </p:sp>
      <p:sp>
        <p:nvSpPr>
          <p:cNvPr id="427011" name="Rectangle 2">
            <a:extLst>
              <a:ext uri="{FF2B5EF4-FFF2-40B4-BE49-F238E27FC236}">
                <a16:creationId xmlns:a16="http://schemas.microsoft.com/office/drawing/2014/main" id="{3859ACB4-BFA7-4239-985D-A5FD696EBD9B}"/>
              </a:ext>
            </a:extLst>
          </p:cNvPr>
          <p:cNvSpPr>
            <a:spLocks noGrp="1" noRot="1" noChangeAspect="1" noChangeArrowheads="1" noTextEdit="1"/>
          </p:cNvSpPr>
          <p:nvPr>
            <p:ph type="sldImg"/>
          </p:nvPr>
        </p:nvSpPr>
        <p:spPr>
          <a:ln/>
        </p:spPr>
      </p:sp>
      <p:sp>
        <p:nvSpPr>
          <p:cNvPr id="427012" name="Rectangle 3">
            <a:extLst>
              <a:ext uri="{FF2B5EF4-FFF2-40B4-BE49-F238E27FC236}">
                <a16:creationId xmlns:a16="http://schemas.microsoft.com/office/drawing/2014/main" id="{E277AC81-9924-4E4C-9D4D-D422486B58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163299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7">
            <a:extLst>
              <a:ext uri="{FF2B5EF4-FFF2-40B4-BE49-F238E27FC236}">
                <a16:creationId xmlns:a16="http://schemas.microsoft.com/office/drawing/2014/main" id="{4AA16D29-D753-4B6D-A948-8063A032D8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520C20D-867D-42E4-9669-47F9B7C145E5}" type="slidenum">
              <a:rPr lang="en-US" altLang="en-US" sz="1200" smtClean="0"/>
              <a:pPr/>
              <a:t>266</a:t>
            </a:fld>
            <a:endParaRPr lang="en-US" altLang="en-US" sz="1200"/>
          </a:p>
        </p:txBody>
      </p:sp>
      <p:sp>
        <p:nvSpPr>
          <p:cNvPr id="431107" name="Rectangle 2">
            <a:extLst>
              <a:ext uri="{FF2B5EF4-FFF2-40B4-BE49-F238E27FC236}">
                <a16:creationId xmlns:a16="http://schemas.microsoft.com/office/drawing/2014/main" id="{82F12D19-6956-46D0-9CA1-450F35515E2A}"/>
              </a:ext>
            </a:extLst>
          </p:cNvPr>
          <p:cNvSpPr>
            <a:spLocks noGrp="1" noRot="1" noChangeAspect="1" noChangeArrowheads="1" noTextEdit="1"/>
          </p:cNvSpPr>
          <p:nvPr>
            <p:ph type="sldImg"/>
          </p:nvPr>
        </p:nvSpPr>
        <p:spPr>
          <a:ln/>
        </p:spPr>
      </p:sp>
      <p:sp>
        <p:nvSpPr>
          <p:cNvPr id="431108" name="Rectangle 3">
            <a:extLst>
              <a:ext uri="{FF2B5EF4-FFF2-40B4-BE49-F238E27FC236}">
                <a16:creationId xmlns:a16="http://schemas.microsoft.com/office/drawing/2014/main" id="{F7C386DE-2498-42E2-952F-0C89348F1E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498827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5442" name="Google Shape;225;g421fb5bec0_0_0:notes">
            <a:extLst>
              <a:ext uri="{FF2B5EF4-FFF2-40B4-BE49-F238E27FC236}">
                <a16:creationId xmlns:a16="http://schemas.microsoft.com/office/drawing/2014/main" id="{90DE86D7-D706-457B-96A0-E9F1418E4F91}"/>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91425" rIns="91425" bIns="91425"/>
          <a:lstStyle/>
          <a:p>
            <a:pPr eaLnBrk="1" hangingPunct="1">
              <a:buSzPts val="1100"/>
            </a:pPr>
            <a:r>
              <a:rPr lang="en-US" altLang="en-US" sz="1000"/>
              <a:t>Duke: 957 beds, 1,600 billing clerks</a:t>
            </a:r>
          </a:p>
        </p:txBody>
      </p:sp>
      <p:sp>
        <p:nvSpPr>
          <p:cNvPr id="445443" name="Google Shape;226;g421fb5bec0_0_0:notes">
            <a:extLst>
              <a:ext uri="{FF2B5EF4-FFF2-40B4-BE49-F238E27FC236}">
                <a16:creationId xmlns:a16="http://schemas.microsoft.com/office/drawing/2014/main" id="{CEC83E9F-5894-4024-AF08-4AFEA6E7F469}"/>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847518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488" indent="0" algn="ctr">
              <a:buNone/>
              <a:defRPr/>
            </a:lvl2pPr>
            <a:lvl3pPr marL="912979" indent="0" algn="ctr">
              <a:buNone/>
              <a:defRPr/>
            </a:lvl3pPr>
            <a:lvl4pPr marL="1369470" indent="0" algn="ctr">
              <a:buNone/>
              <a:defRPr/>
            </a:lvl4pPr>
            <a:lvl5pPr marL="1825958" indent="0" algn="ctr">
              <a:buNone/>
              <a:defRPr/>
            </a:lvl5pPr>
            <a:lvl6pPr marL="2282449" indent="0" algn="ctr">
              <a:buNone/>
              <a:defRPr/>
            </a:lvl6pPr>
            <a:lvl7pPr marL="2738938" indent="0" algn="ctr">
              <a:buNone/>
              <a:defRPr/>
            </a:lvl7pPr>
            <a:lvl8pPr marL="3195420" indent="0" algn="ctr">
              <a:buNone/>
              <a:defRPr/>
            </a:lvl8pPr>
            <a:lvl9pPr marL="3651916"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724ADCD-FDD8-47A7-B370-70B4D02F41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B0041C0-591E-46B1-B497-763D328C88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DE6E34F-87C3-49B8-B807-469D3EEFEE25}"/>
              </a:ext>
            </a:extLst>
          </p:cNvPr>
          <p:cNvSpPr>
            <a:spLocks noGrp="1" noChangeArrowheads="1"/>
          </p:cNvSpPr>
          <p:nvPr>
            <p:ph type="sldNum" sz="quarter" idx="12"/>
          </p:nvPr>
        </p:nvSpPr>
        <p:spPr>
          <a:ln/>
        </p:spPr>
        <p:txBody>
          <a:bodyPr/>
          <a:lstStyle>
            <a:lvl1pPr>
              <a:defRPr/>
            </a:lvl1pPr>
          </a:lstStyle>
          <a:p>
            <a:pPr>
              <a:defRPr/>
            </a:pPr>
            <a:fld id="{842C78AA-A557-4DA9-9E63-14D7BFE7FBF2}" type="slidenum">
              <a:rPr lang="en-US" altLang="en-US"/>
              <a:pPr>
                <a:defRPr/>
              </a:pPr>
              <a:t>‹#›</a:t>
            </a:fld>
            <a:endParaRPr lang="en-US" altLang="en-US"/>
          </a:p>
        </p:txBody>
      </p:sp>
    </p:spTree>
    <p:extLst>
      <p:ext uri="{BB962C8B-B14F-4D97-AF65-F5344CB8AC3E}">
        <p14:creationId xmlns:p14="http://schemas.microsoft.com/office/powerpoint/2010/main" val="1420297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481D7B4-BA23-4F00-92D7-847147FB2ED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204903F-458E-4664-B172-C5E435033C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476F8F5-16F6-474D-9734-1467B0185338}"/>
              </a:ext>
            </a:extLst>
          </p:cNvPr>
          <p:cNvSpPr>
            <a:spLocks noGrp="1" noChangeArrowheads="1"/>
          </p:cNvSpPr>
          <p:nvPr>
            <p:ph type="sldNum" sz="quarter" idx="12"/>
          </p:nvPr>
        </p:nvSpPr>
        <p:spPr>
          <a:ln/>
        </p:spPr>
        <p:txBody>
          <a:bodyPr/>
          <a:lstStyle>
            <a:lvl1pPr>
              <a:defRPr/>
            </a:lvl1pPr>
          </a:lstStyle>
          <a:p>
            <a:pPr>
              <a:defRPr/>
            </a:pPr>
            <a:fld id="{EC102615-B225-4DFF-B831-FC03903543BB}" type="slidenum">
              <a:rPr lang="en-US" altLang="en-US"/>
              <a:pPr>
                <a:defRPr/>
              </a:pPr>
              <a:t>‹#›</a:t>
            </a:fld>
            <a:endParaRPr lang="en-US" altLang="en-US"/>
          </a:p>
        </p:txBody>
      </p:sp>
    </p:spTree>
    <p:extLst>
      <p:ext uri="{BB962C8B-B14F-4D97-AF65-F5344CB8AC3E}">
        <p14:creationId xmlns:p14="http://schemas.microsoft.com/office/powerpoint/2010/main" val="1181018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E6FDD52-EE98-43EE-A647-2C6CFDEA3D5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CE8B5EC-DF86-4B72-90FE-510AA02BAB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D7764AF-58DA-4A09-BDAC-93E58C64BA18}"/>
              </a:ext>
            </a:extLst>
          </p:cNvPr>
          <p:cNvSpPr>
            <a:spLocks noGrp="1" noChangeArrowheads="1"/>
          </p:cNvSpPr>
          <p:nvPr>
            <p:ph type="sldNum" sz="quarter" idx="12"/>
          </p:nvPr>
        </p:nvSpPr>
        <p:spPr>
          <a:ln/>
        </p:spPr>
        <p:txBody>
          <a:bodyPr/>
          <a:lstStyle>
            <a:lvl1pPr>
              <a:defRPr/>
            </a:lvl1pPr>
          </a:lstStyle>
          <a:p>
            <a:pPr>
              <a:defRPr/>
            </a:pPr>
            <a:fld id="{A9EE5E6F-481F-4C77-9966-26D55D4A14E7}" type="slidenum">
              <a:rPr lang="en-US" altLang="en-US"/>
              <a:pPr>
                <a:defRPr/>
              </a:pPr>
              <a:t>‹#›</a:t>
            </a:fld>
            <a:endParaRPr lang="en-US" altLang="en-US"/>
          </a:p>
        </p:txBody>
      </p:sp>
    </p:spTree>
    <p:extLst>
      <p:ext uri="{BB962C8B-B14F-4D97-AF65-F5344CB8AC3E}">
        <p14:creationId xmlns:p14="http://schemas.microsoft.com/office/powerpoint/2010/main" val="5676608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EBA07749-962A-4912-B1CF-C3DB8E134A76}"/>
              </a:ext>
            </a:extLst>
          </p:cNvPr>
          <p:cNvSpPr>
            <a:spLocks noGrp="1" noChangeArrowheads="1"/>
          </p:cNvSpPr>
          <p:nvPr>
            <p:ph type="dt" sz="half" idx="10"/>
          </p:nvPr>
        </p:nvSpPr>
        <p:spPr>
          <a:ln/>
        </p:spPr>
        <p:txBody>
          <a:bodyPr/>
          <a:lstStyle>
            <a:lvl1pPr>
              <a:defRPr/>
            </a:lvl1pPr>
          </a:lstStyle>
          <a:p>
            <a:pPr>
              <a:defRPr/>
            </a:pPr>
            <a:fld id="{6992E448-F395-4FC7-836E-20E338D3FAFA}" type="datetimeFigureOut">
              <a:rPr lang="en-US" altLang="en-US"/>
              <a:pPr>
                <a:defRPr/>
              </a:pPr>
              <a:t>4/6/2023</a:t>
            </a:fld>
            <a:endParaRPr lang="en-US" altLang="en-US"/>
          </a:p>
        </p:txBody>
      </p:sp>
      <p:sp>
        <p:nvSpPr>
          <p:cNvPr id="5" name="Rectangle 5">
            <a:extLst>
              <a:ext uri="{FF2B5EF4-FFF2-40B4-BE49-F238E27FC236}">
                <a16:creationId xmlns:a16="http://schemas.microsoft.com/office/drawing/2014/main" id="{DC0827B1-B241-49FA-94D0-793AC8BFA78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88D2028-EA5F-4BEF-9AEE-68703150B2CC}"/>
              </a:ext>
            </a:extLst>
          </p:cNvPr>
          <p:cNvSpPr>
            <a:spLocks noGrp="1" noChangeArrowheads="1"/>
          </p:cNvSpPr>
          <p:nvPr>
            <p:ph type="sldNum" sz="quarter" idx="12"/>
          </p:nvPr>
        </p:nvSpPr>
        <p:spPr>
          <a:ln/>
        </p:spPr>
        <p:txBody>
          <a:bodyPr/>
          <a:lstStyle>
            <a:lvl1pPr>
              <a:defRPr/>
            </a:lvl1pPr>
          </a:lstStyle>
          <a:p>
            <a:pPr>
              <a:defRPr/>
            </a:pPr>
            <a:fld id="{7FFC4B59-BCDC-434D-9C01-999F9F756C5D}" type="slidenum">
              <a:rPr lang="en-US" altLang="en-US"/>
              <a:pPr>
                <a:defRPr/>
              </a:pPr>
              <a:t>‹#›</a:t>
            </a:fld>
            <a:endParaRPr lang="en-US" altLang="en-US"/>
          </a:p>
        </p:txBody>
      </p:sp>
    </p:spTree>
    <p:extLst>
      <p:ext uri="{BB962C8B-B14F-4D97-AF65-F5344CB8AC3E}">
        <p14:creationId xmlns:p14="http://schemas.microsoft.com/office/powerpoint/2010/main" val="2481259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A3B0172-C293-471F-9D4C-1AE16F2A56EC}"/>
              </a:ext>
            </a:extLst>
          </p:cNvPr>
          <p:cNvSpPr>
            <a:spLocks noGrp="1" noChangeArrowheads="1"/>
          </p:cNvSpPr>
          <p:nvPr>
            <p:ph type="dt" sz="half" idx="10"/>
          </p:nvPr>
        </p:nvSpPr>
        <p:spPr>
          <a:ln/>
        </p:spPr>
        <p:txBody>
          <a:bodyPr/>
          <a:lstStyle>
            <a:lvl1pPr>
              <a:defRPr/>
            </a:lvl1pPr>
          </a:lstStyle>
          <a:p>
            <a:pPr>
              <a:defRPr/>
            </a:pPr>
            <a:fld id="{21124097-0670-4B50-BB39-5B9F193D9231}" type="datetimeFigureOut">
              <a:rPr lang="en-US" altLang="en-US"/>
              <a:pPr>
                <a:defRPr/>
              </a:pPr>
              <a:t>4/6/2023</a:t>
            </a:fld>
            <a:endParaRPr lang="en-US" altLang="en-US"/>
          </a:p>
        </p:txBody>
      </p:sp>
      <p:sp>
        <p:nvSpPr>
          <p:cNvPr id="5" name="Rectangle 5">
            <a:extLst>
              <a:ext uri="{FF2B5EF4-FFF2-40B4-BE49-F238E27FC236}">
                <a16:creationId xmlns:a16="http://schemas.microsoft.com/office/drawing/2014/main" id="{91B14546-8FFB-45F2-9471-1B980AEF907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FD53CA1-02C4-47CB-9092-B6CE95E0B251}"/>
              </a:ext>
            </a:extLst>
          </p:cNvPr>
          <p:cNvSpPr>
            <a:spLocks noGrp="1" noChangeArrowheads="1"/>
          </p:cNvSpPr>
          <p:nvPr>
            <p:ph type="sldNum" sz="quarter" idx="12"/>
          </p:nvPr>
        </p:nvSpPr>
        <p:spPr>
          <a:ln/>
        </p:spPr>
        <p:txBody>
          <a:bodyPr/>
          <a:lstStyle>
            <a:lvl1pPr>
              <a:defRPr/>
            </a:lvl1pPr>
          </a:lstStyle>
          <a:p>
            <a:pPr>
              <a:defRPr/>
            </a:pPr>
            <a:fld id="{2A8A9ABB-FD77-4742-84D2-B973893CCD33}" type="slidenum">
              <a:rPr lang="en-US" altLang="en-US"/>
              <a:pPr>
                <a:defRPr/>
              </a:pPr>
              <a:t>‹#›</a:t>
            </a:fld>
            <a:endParaRPr lang="en-US" altLang="en-US"/>
          </a:p>
        </p:txBody>
      </p:sp>
    </p:spTree>
    <p:extLst>
      <p:ext uri="{BB962C8B-B14F-4D97-AF65-F5344CB8AC3E}">
        <p14:creationId xmlns:p14="http://schemas.microsoft.com/office/powerpoint/2010/main" val="30704134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583D1B9B-F756-4678-ACCE-8F779237617D}"/>
              </a:ext>
            </a:extLst>
          </p:cNvPr>
          <p:cNvSpPr>
            <a:spLocks noGrp="1" noChangeArrowheads="1"/>
          </p:cNvSpPr>
          <p:nvPr>
            <p:ph type="dt" sz="half" idx="10"/>
          </p:nvPr>
        </p:nvSpPr>
        <p:spPr>
          <a:ln/>
        </p:spPr>
        <p:txBody>
          <a:bodyPr/>
          <a:lstStyle>
            <a:lvl1pPr>
              <a:defRPr/>
            </a:lvl1pPr>
          </a:lstStyle>
          <a:p>
            <a:pPr>
              <a:defRPr/>
            </a:pPr>
            <a:fld id="{F05BEFA9-D677-4378-B1A0-0CFA2E501FA3}" type="datetimeFigureOut">
              <a:rPr lang="en-US" altLang="en-US"/>
              <a:pPr>
                <a:defRPr/>
              </a:pPr>
              <a:t>4/6/2023</a:t>
            </a:fld>
            <a:endParaRPr lang="en-US" altLang="en-US"/>
          </a:p>
        </p:txBody>
      </p:sp>
      <p:sp>
        <p:nvSpPr>
          <p:cNvPr id="5" name="Rectangle 5">
            <a:extLst>
              <a:ext uri="{FF2B5EF4-FFF2-40B4-BE49-F238E27FC236}">
                <a16:creationId xmlns:a16="http://schemas.microsoft.com/office/drawing/2014/main" id="{22080A36-615E-4AFA-919B-7790C095C5C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CB5AD1A-CB41-4623-AE96-85F36E94096C}"/>
              </a:ext>
            </a:extLst>
          </p:cNvPr>
          <p:cNvSpPr>
            <a:spLocks noGrp="1" noChangeArrowheads="1"/>
          </p:cNvSpPr>
          <p:nvPr>
            <p:ph type="sldNum" sz="quarter" idx="12"/>
          </p:nvPr>
        </p:nvSpPr>
        <p:spPr>
          <a:ln/>
        </p:spPr>
        <p:txBody>
          <a:bodyPr/>
          <a:lstStyle>
            <a:lvl1pPr>
              <a:defRPr/>
            </a:lvl1pPr>
          </a:lstStyle>
          <a:p>
            <a:pPr>
              <a:defRPr/>
            </a:pPr>
            <a:fld id="{5AA59933-C51D-463A-868A-864083A9514A}" type="slidenum">
              <a:rPr lang="en-US" altLang="en-US"/>
              <a:pPr>
                <a:defRPr/>
              </a:pPr>
              <a:t>‹#›</a:t>
            </a:fld>
            <a:endParaRPr lang="en-US" altLang="en-US"/>
          </a:p>
        </p:txBody>
      </p:sp>
    </p:spTree>
    <p:extLst>
      <p:ext uri="{BB962C8B-B14F-4D97-AF65-F5344CB8AC3E}">
        <p14:creationId xmlns:p14="http://schemas.microsoft.com/office/powerpoint/2010/main" val="24935473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975D6FE-49A6-4077-8418-C8CA266D55E9}"/>
              </a:ext>
            </a:extLst>
          </p:cNvPr>
          <p:cNvSpPr>
            <a:spLocks noGrp="1" noChangeArrowheads="1"/>
          </p:cNvSpPr>
          <p:nvPr>
            <p:ph type="dt" sz="half" idx="10"/>
          </p:nvPr>
        </p:nvSpPr>
        <p:spPr>
          <a:ln/>
        </p:spPr>
        <p:txBody>
          <a:bodyPr/>
          <a:lstStyle>
            <a:lvl1pPr>
              <a:defRPr/>
            </a:lvl1pPr>
          </a:lstStyle>
          <a:p>
            <a:pPr>
              <a:defRPr/>
            </a:pPr>
            <a:fld id="{CC002795-7321-4135-BB03-7DF739200898}" type="datetimeFigureOut">
              <a:rPr lang="en-US" altLang="en-US"/>
              <a:pPr>
                <a:defRPr/>
              </a:pPr>
              <a:t>4/6/2023</a:t>
            </a:fld>
            <a:endParaRPr lang="en-US" altLang="en-US"/>
          </a:p>
        </p:txBody>
      </p:sp>
      <p:sp>
        <p:nvSpPr>
          <p:cNvPr id="6" name="Rectangle 5">
            <a:extLst>
              <a:ext uri="{FF2B5EF4-FFF2-40B4-BE49-F238E27FC236}">
                <a16:creationId xmlns:a16="http://schemas.microsoft.com/office/drawing/2014/main" id="{49C6BD55-6C3B-4A49-BD15-DE1E938708E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BCBBE5F-BAC7-456E-8F30-C1145F637C8A}"/>
              </a:ext>
            </a:extLst>
          </p:cNvPr>
          <p:cNvSpPr>
            <a:spLocks noGrp="1" noChangeArrowheads="1"/>
          </p:cNvSpPr>
          <p:nvPr>
            <p:ph type="sldNum" sz="quarter" idx="12"/>
          </p:nvPr>
        </p:nvSpPr>
        <p:spPr>
          <a:ln/>
        </p:spPr>
        <p:txBody>
          <a:bodyPr/>
          <a:lstStyle>
            <a:lvl1pPr>
              <a:defRPr/>
            </a:lvl1pPr>
          </a:lstStyle>
          <a:p>
            <a:pPr>
              <a:defRPr/>
            </a:pPr>
            <a:fld id="{4CF7CBBA-592E-4397-8EBA-5EEBD396E122}" type="slidenum">
              <a:rPr lang="en-US" altLang="en-US"/>
              <a:pPr>
                <a:defRPr/>
              </a:pPr>
              <a:t>‹#›</a:t>
            </a:fld>
            <a:endParaRPr lang="en-US" altLang="en-US"/>
          </a:p>
        </p:txBody>
      </p:sp>
    </p:spTree>
    <p:extLst>
      <p:ext uri="{BB962C8B-B14F-4D97-AF65-F5344CB8AC3E}">
        <p14:creationId xmlns:p14="http://schemas.microsoft.com/office/powerpoint/2010/main" val="38041815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91E564E-3622-4B8B-BE26-0D0221DFCDA5}"/>
              </a:ext>
            </a:extLst>
          </p:cNvPr>
          <p:cNvSpPr>
            <a:spLocks noGrp="1" noChangeArrowheads="1"/>
          </p:cNvSpPr>
          <p:nvPr>
            <p:ph type="dt" sz="half" idx="10"/>
          </p:nvPr>
        </p:nvSpPr>
        <p:spPr>
          <a:ln/>
        </p:spPr>
        <p:txBody>
          <a:bodyPr/>
          <a:lstStyle>
            <a:lvl1pPr>
              <a:defRPr/>
            </a:lvl1pPr>
          </a:lstStyle>
          <a:p>
            <a:pPr>
              <a:defRPr/>
            </a:pPr>
            <a:fld id="{A0D79B36-C33E-496D-B238-325CFA8727BB}" type="datetimeFigureOut">
              <a:rPr lang="en-US" altLang="en-US"/>
              <a:pPr>
                <a:defRPr/>
              </a:pPr>
              <a:t>4/6/2023</a:t>
            </a:fld>
            <a:endParaRPr lang="en-US" altLang="en-US"/>
          </a:p>
        </p:txBody>
      </p:sp>
      <p:sp>
        <p:nvSpPr>
          <p:cNvPr id="8" name="Rectangle 5">
            <a:extLst>
              <a:ext uri="{FF2B5EF4-FFF2-40B4-BE49-F238E27FC236}">
                <a16:creationId xmlns:a16="http://schemas.microsoft.com/office/drawing/2014/main" id="{38842DB0-4416-4908-A371-6886CE210FA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8D4DBE87-B457-4358-9D74-29A0D17E05E7}"/>
              </a:ext>
            </a:extLst>
          </p:cNvPr>
          <p:cNvSpPr>
            <a:spLocks noGrp="1" noChangeArrowheads="1"/>
          </p:cNvSpPr>
          <p:nvPr>
            <p:ph type="sldNum" sz="quarter" idx="12"/>
          </p:nvPr>
        </p:nvSpPr>
        <p:spPr>
          <a:ln/>
        </p:spPr>
        <p:txBody>
          <a:bodyPr/>
          <a:lstStyle>
            <a:lvl1pPr>
              <a:defRPr/>
            </a:lvl1pPr>
          </a:lstStyle>
          <a:p>
            <a:pPr>
              <a:defRPr/>
            </a:pPr>
            <a:fld id="{A24FAC11-6C75-46C6-B287-471528023B3A}" type="slidenum">
              <a:rPr lang="en-US" altLang="en-US"/>
              <a:pPr>
                <a:defRPr/>
              </a:pPr>
              <a:t>‹#›</a:t>
            </a:fld>
            <a:endParaRPr lang="en-US" altLang="en-US"/>
          </a:p>
        </p:txBody>
      </p:sp>
    </p:spTree>
    <p:extLst>
      <p:ext uri="{BB962C8B-B14F-4D97-AF65-F5344CB8AC3E}">
        <p14:creationId xmlns:p14="http://schemas.microsoft.com/office/powerpoint/2010/main" val="39240177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99B9881-0D16-4EC8-B5C3-BE0CFC6EA4C3}"/>
              </a:ext>
            </a:extLst>
          </p:cNvPr>
          <p:cNvSpPr>
            <a:spLocks noGrp="1" noChangeArrowheads="1"/>
          </p:cNvSpPr>
          <p:nvPr>
            <p:ph type="dt" sz="half" idx="10"/>
          </p:nvPr>
        </p:nvSpPr>
        <p:spPr>
          <a:ln/>
        </p:spPr>
        <p:txBody>
          <a:bodyPr/>
          <a:lstStyle>
            <a:lvl1pPr>
              <a:defRPr/>
            </a:lvl1pPr>
          </a:lstStyle>
          <a:p>
            <a:pPr>
              <a:defRPr/>
            </a:pPr>
            <a:fld id="{D6FDF09D-F9D5-49A6-9114-77A991F8998D}" type="datetimeFigureOut">
              <a:rPr lang="en-US" altLang="en-US"/>
              <a:pPr>
                <a:defRPr/>
              </a:pPr>
              <a:t>4/6/2023</a:t>
            </a:fld>
            <a:endParaRPr lang="en-US" altLang="en-US"/>
          </a:p>
        </p:txBody>
      </p:sp>
      <p:sp>
        <p:nvSpPr>
          <p:cNvPr id="4" name="Rectangle 5">
            <a:extLst>
              <a:ext uri="{FF2B5EF4-FFF2-40B4-BE49-F238E27FC236}">
                <a16:creationId xmlns:a16="http://schemas.microsoft.com/office/drawing/2014/main" id="{A9FEB319-FF6D-4750-852E-D4FD48E48BE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523996F6-0DC8-4F85-BDDC-F55FBB296541}"/>
              </a:ext>
            </a:extLst>
          </p:cNvPr>
          <p:cNvSpPr>
            <a:spLocks noGrp="1" noChangeArrowheads="1"/>
          </p:cNvSpPr>
          <p:nvPr>
            <p:ph type="sldNum" sz="quarter" idx="12"/>
          </p:nvPr>
        </p:nvSpPr>
        <p:spPr>
          <a:ln/>
        </p:spPr>
        <p:txBody>
          <a:bodyPr/>
          <a:lstStyle>
            <a:lvl1pPr>
              <a:defRPr/>
            </a:lvl1pPr>
          </a:lstStyle>
          <a:p>
            <a:pPr>
              <a:defRPr/>
            </a:pPr>
            <a:fld id="{A1CC7E9B-8E6E-433B-A4D6-02B36DBE1925}" type="slidenum">
              <a:rPr lang="en-US" altLang="en-US"/>
              <a:pPr>
                <a:defRPr/>
              </a:pPr>
              <a:t>‹#›</a:t>
            </a:fld>
            <a:endParaRPr lang="en-US" altLang="en-US"/>
          </a:p>
        </p:txBody>
      </p:sp>
    </p:spTree>
    <p:extLst>
      <p:ext uri="{BB962C8B-B14F-4D97-AF65-F5344CB8AC3E}">
        <p14:creationId xmlns:p14="http://schemas.microsoft.com/office/powerpoint/2010/main" val="33882132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51D36F7-DEA8-4B55-B0A9-9C1CF2C39499}"/>
              </a:ext>
            </a:extLst>
          </p:cNvPr>
          <p:cNvSpPr>
            <a:spLocks noGrp="1" noChangeArrowheads="1"/>
          </p:cNvSpPr>
          <p:nvPr>
            <p:ph type="dt" sz="half" idx="10"/>
          </p:nvPr>
        </p:nvSpPr>
        <p:spPr>
          <a:ln/>
        </p:spPr>
        <p:txBody>
          <a:bodyPr/>
          <a:lstStyle>
            <a:lvl1pPr>
              <a:defRPr/>
            </a:lvl1pPr>
          </a:lstStyle>
          <a:p>
            <a:pPr>
              <a:defRPr/>
            </a:pPr>
            <a:fld id="{404DBE52-1D5B-4A8C-BDAE-25FFA98C59DD}" type="datetimeFigureOut">
              <a:rPr lang="en-US" altLang="en-US"/>
              <a:pPr>
                <a:defRPr/>
              </a:pPr>
              <a:t>4/6/2023</a:t>
            </a:fld>
            <a:endParaRPr lang="en-US" altLang="en-US"/>
          </a:p>
        </p:txBody>
      </p:sp>
      <p:sp>
        <p:nvSpPr>
          <p:cNvPr id="3" name="Rectangle 5">
            <a:extLst>
              <a:ext uri="{FF2B5EF4-FFF2-40B4-BE49-F238E27FC236}">
                <a16:creationId xmlns:a16="http://schemas.microsoft.com/office/drawing/2014/main" id="{93E19DF1-CD1D-4428-8290-81A99448A04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88BEEE7B-E97B-4A07-96BA-0FD7AC1A9AB7}"/>
              </a:ext>
            </a:extLst>
          </p:cNvPr>
          <p:cNvSpPr>
            <a:spLocks noGrp="1" noChangeArrowheads="1"/>
          </p:cNvSpPr>
          <p:nvPr>
            <p:ph type="sldNum" sz="quarter" idx="12"/>
          </p:nvPr>
        </p:nvSpPr>
        <p:spPr>
          <a:ln/>
        </p:spPr>
        <p:txBody>
          <a:bodyPr/>
          <a:lstStyle>
            <a:lvl1pPr>
              <a:defRPr/>
            </a:lvl1pPr>
          </a:lstStyle>
          <a:p>
            <a:pPr>
              <a:defRPr/>
            </a:pPr>
            <a:fld id="{0148D0CC-E9C9-469E-B9A4-0CD0C44C7822}" type="slidenum">
              <a:rPr lang="en-US" altLang="en-US"/>
              <a:pPr>
                <a:defRPr/>
              </a:pPr>
              <a:t>‹#›</a:t>
            </a:fld>
            <a:endParaRPr lang="en-US" altLang="en-US"/>
          </a:p>
        </p:txBody>
      </p:sp>
    </p:spTree>
    <p:extLst>
      <p:ext uri="{BB962C8B-B14F-4D97-AF65-F5344CB8AC3E}">
        <p14:creationId xmlns:p14="http://schemas.microsoft.com/office/powerpoint/2010/main" val="33399517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D4DEBBFC-C035-4615-9AB4-29DAC615310D}"/>
              </a:ext>
            </a:extLst>
          </p:cNvPr>
          <p:cNvSpPr>
            <a:spLocks noGrp="1" noChangeArrowheads="1"/>
          </p:cNvSpPr>
          <p:nvPr>
            <p:ph type="dt" sz="half" idx="10"/>
          </p:nvPr>
        </p:nvSpPr>
        <p:spPr>
          <a:ln/>
        </p:spPr>
        <p:txBody>
          <a:bodyPr/>
          <a:lstStyle>
            <a:lvl1pPr>
              <a:defRPr/>
            </a:lvl1pPr>
          </a:lstStyle>
          <a:p>
            <a:pPr>
              <a:defRPr/>
            </a:pPr>
            <a:fld id="{8FD9F974-5B79-45C7-BACC-067CE820B57C}" type="datetimeFigureOut">
              <a:rPr lang="en-US" altLang="en-US"/>
              <a:pPr>
                <a:defRPr/>
              </a:pPr>
              <a:t>4/6/2023</a:t>
            </a:fld>
            <a:endParaRPr lang="en-US" altLang="en-US"/>
          </a:p>
        </p:txBody>
      </p:sp>
      <p:sp>
        <p:nvSpPr>
          <p:cNvPr id="6" name="Rectangle 5">
            <a:extLst>
              <a:ext uri="{FF2B5EF4-FFF2-40B4-BE49-F238E27FC236}">
                <a16:creationId xmlns:a16="http://schemas.microsoft.com/office/drawing/2014/main" id="{BE805CB0-4757-4AFB-B208-63927C1EDA9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D92AB25-4507-4469-8F48-F1399AC05C2F}"/>
              </a:ext>
            </a:extLst>
          </p:cNvPr>
          <p:cNvSpPr>
            <a:spLocks noGrp="1" noChangeArrowheads="1"/>
          </p:cNvSpPr>
          <p:nvPr>
            <p:ph type="sldNum" sz="quarter" idx="12"/>
          </p:nvPr>
        </p:nvSpPr>
        <p:spPr>
          <a:ln/>
        </p:spPr>
        <p:txBody>
          <a:bodyPr/>
          <a:lstStyle>
            <a:lvl1pPr>
              <a:defRPr/>
            </a:lvl1pPr>
          </a:lstStyle>
          <a:p>
            <a:pPr>
              <a:defRPr/>
            </a:pPr>
            <a:fld id="{FB388570-22B3-4894-9C3D-6C3DB776C0E5}" type="slidenum">
              <a:rPr lang="en-US" altLang="en-US"/>
              <a:pPr>
                <a:defRPr/>
              </a:pPr>
              <a:t>‹#›</a:t>
            </a:fld>
            <a:endParaRPr lang="en-US" altLang="en-US"/>
          </a:p>
        </p:txBody>
      </p:sp>
    </p:spTree>
    <p:extLst>
      <p:ext uri="{BB962C8B-B14F-4D97-AF65-F5344CB8AC3E}">
        <p14:creationId xmlns:p14="http://schemas.microsoft.com/office/powerpoint/2010/main" val="15189367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9DF29AB3-04E5-4194-B0A8-FF837E99A5D0}"/>
              </a:ext>
            </a:extLst>
          </p:cNvPr>
          <p:cNvSpPr>
            <a:spLocks noGrp="1" noChangeArrowheads="1"/>
          </p:cNvSpPr>
          <p:nvPr>
            <p:ph type="dt" sz="half" idx="10"/>
          </p:nvPr>
        </p:nvSpPr>
        <p:spPr>
          <a:ln/>
        </p:spPr>
        <p:txBody>
          <a:bodyPr/>
          <a:lstStyle>
            <a:lvl1pPr>
              <a:defRPr/>
            </a:lvl1pPr>
          </a:lstStyle>
          <a:p>
            <a:pPr>
              <a:defRPr/>
            </a:pPr>
            <a:fld id="{BD72BEB4-6DAE-4059-A131-E0D631BD968E}" type="datetimeFigureOut">
              <a:rPr lang="en-US" altLang="en-US"/>
              <a:pPr>
                <a:defRPr/>
              </a:pPr>
              <a:t>4/6/2023</a:t>
            </a:fld>
            <a:endParaRPr lang="en-US" altLang="en-US"/>
          </a:p>
        </p:txBody>
      </p:sp>
      <p:sp>
        <p:nvSpPr>
          <p:cNvPr id="6" name="Rectangle 5">
            <a:extLst>
              <a:ext uri="{FF2B5EF4-FFF2-40B4-BE49-F238E27FC236}">
                <a16:creationId xmlns:a16="http://schemas.microsoft.com/office/drawing/2014/main" id="{47A30112-A68D-43B7-AEA5-6BF8EF38EC2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D347396-13F5-4AB9-98F2-283696E5CD08}"/>
              </a:ext>
            </a:extLst>
          </p:cNvPr>
          <p:cNvSpPr>
            <a:spLocks noGrp="1" noChangeArrowheads="1"/>
          </p:cNvSpPr>
          <p:nvPr>
            <p:ph type="sldNum" sz="quarter" idx="12"/>
          </p:nvPr>
        </p:nvSpPr>
        <p:spPr>
          <a:ln/>
        </p:spPr>
        <p:txBody>
          <a:bodyPr/>
          <a:lstStyle>
            <a:lvl1pPr>
              <a:defRPr/>
            </a:lvl1pPr>
          </a:lstStyle>
          <a:p>
            <a:pPr>
              <a:defRPr/>
            </a:pPr>
            <a:fld id="{95F6A849-AEBF-44BF-8AF9-DD407B8D6CB0}" type="slidenum">
              <a:rPr lang="en-US" altLang="en-US"/>
              <a:pPr>
                <a:defRPr/>
              </a:pPr>
              <a:t>‹#›</a:t>
            </a:fld>
            <a:endParaRPr lang="en-US" altLang="en-US"/>
          </a:p>
        </p:txBody>
      </p:sp>
    </p:spTree>
    <p:extLst>
      <p:ext uri="{BB962C8B-B14F-4D97-AF65-F5344CB8AC3E}">
        <p14:creationId xmlns:p14="http://schemas.microsoft.com/office/powerpoint/2010/main" val="1902328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8"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3"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F7E4BA5-B0F7-4CC1-BC28-306398BF6F1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EF268D2-0EAB-404D-A9FE-897D588AF9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35D72C0-C2A1-4E92-9300-40E58A9A2762}"/>
              </a:ext>
            </a:extLst>
          </p:cNvPr>
          <p:cNvSpPr>
            <a:spLocks noGrp="1" noChangeArrowheads="1"/>
          </p:cNvSpPr>
          <p:nvPr>
            <p:ph type="sldNum" sz="quarter" idx="12"/>
          </p:nvPr>
        </p:nvSpPr>
        <p:spPr>
          <a:ln/>
        </p:spPr>
        <p:txBody>
          <a:bodyPr/>
          <a:lstStyle>
            <a:lvl1pPr>
              <a:defRPr/>
            </a:lvl1pPr>
          </a:lstStyle>
          <a:p>
            <a:pPr>
              <a:defRPr/>
            </a:pPr>
            <a:fld id="{0F2A21FC-4EA6-424B-8BEA-08FEB874D8C2}" type="slidenum">
              <a:rPr lang="en-US" altLang="en-US"/>
              <a:pPr>
                <a:defRPr/>
              </a:pPr>
              <a:t>‹#›</a:t>
            </a:fld>
            <a:endParaRPr lang="en-US" altLang="en-US"/>
          </a:p>
        </p:txBody>
      </p:sp>
    </p:spTree>
    <p:extLst>
      <p:ext uri="{BB962C8B-B14F-4D97-AF65-F5344CB8AC3E}">
        <p14:creationId xmlns:p14="http://schemas.microsoft.com/office/powerpoint/2010/main" val="25106597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284626-1429-427E-BE9D-3593EF0537F1}"/>
              </a:ext>
            </a:extLst>
          </p:cNvPr>
          <p:cNvSpPr>
            <a:spLocks noGrp="1" noChangeArrowheads="1"/>
          </p:cNvSpPr>
          <p:nvPr>
            <p:ph type="dt" sz="half" idx="10"/>
          </p:nvPr>
        </p:nvSpPr>
        <p:spPr>
          <a:ln/>
        </p:spPr>
        <p:txBody>
          <a:bodyPr/>
          <a:lstStyle>
            <a:lvl1pPr>
              <a:defRPr/>
            </a:lvl1pPr>
          </a:lstStyle>
          <a:p>
            <a:pPr>
              <a:defRPr/>
            </a:pPr>
            <a:fld id="{8973EF00-2F50-447C-BF44-16AD6D49C633}" type="datetimeFigureOut">
              <a:rPr lang="en-US" altLang="en-US"/>
              <a:pPr>
                <a:defRPr/>
              </a:pPr>
              <a:t>4/6/2023</a:t>
            </a:fld>
            <a:endParaRPr lang="en-US" altLang="en-US"/>
          </a:p>
        </p:txBody>
      </p:sp>
      <p:sp>
        <p:nvSpPr>
          <p:cNvPr id="5" name="Rectangle 5">
            <a:extLst>
              <a:ext uri="{FF2B5EF4-FFF2-40B4-BE49-F238E27FC236}">
                <a16:creationId xmlns:a16="http://schemas.microsoft.com/office/drawing/2014/main" id="{64DD4752-4544-4F80-B322-09714BC4832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AF8F2E1-ADBA-4CB5-A991-205CCD01A747}"/>
              </a:ext>
            </a:extLst>
          </p:cNvPr>
          <p:cNvSpPr>
            <a:spLocks noGrp="1" noChangeArrowheads="1"/>
          </p:cNvSpPr>
          <p:nvPr>
            <p:ph type="sldNum" sz="quarter" idx="12"/>
          </p:nvPr>
        </p:nvSpPr>
        <p:spPr>
          <a:ln/>
        </p:spPr>
        <p:txBody>
          <a:bodyPr/>
          <a:lstStyle>
            <a:lvl1pPr>
              <a:defRPr/>
            </a:lvl1pPr>
          </a:lstStyle>
          <a:p>
            <a:pPr>
              <a:defRPr/>
            </a:pPr>
            <a:fld id="{CCF7A13A-F916-44DB-B25A-5E247A63A8F1}" type="slidenum">
              <a:rPr lang="en-US" altLang="en-US"/>
              <a:pPr>
                <a:defRPr/>
              </a:pPr>
              <a:t>‹#›</a:t>
            </a:fld>
            <a:endParaRPr lang="en-US" altLang="en-US"/>
          </a:p>
        </p:txBody>
      </p:sp>
    </p:spTree>
    <p:extLst>
      <p:ext uri="{BB962C8B-B14F-4D97-AF65-F5344CB8AC3E}">
        <p14:creationId xmlns:p14="http://schemas.microsoft.com/office/powerpoint/2010/main" val="271960670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C55C0D1-6353-417A-A18A-F1594924EBCB}"/>
              </a:ext>
            </a:extLst>
          </p:cNvPr>
          <p:cNvSpPr>
            <a:spLocks noGrp="1" noChangeArrowheads="1"/>
          </p:cNvSpPr>
          <p:nvPr>
            <p:ph type="dt" sz="half" idx="10"/>
          </p:nvPr>
        </p:nvSpPr>
        <p:spPr>
          <a:ln/>
        </p:spPr>
        <p:txBody>
          <a:bodyPr/>
          <a:lstStyle>
            <a:lvl1pPr>
              <a:defRPr/>
            </a:lvl1pPr>
          </a:lstStyle>
          <a:p>
            <a:pPr>
              <a:defRPr/>
            </a:pPr>
            <a:fld id="{8CE0F623-827A-459A-BE20-FC4B0C6B6B84}" type="datetimeFigureOut">
              <a:rPr lang="en-US" altLang="en-US"/>
              <a:pPr>
                <a:defRPr/>
              </a:pPr>
              <a:t>4/6/2023</a:t>
            </a:fld>
            <a:endParaRPr lang="en-US" altLang="en-US"/>
          </a:p>
        </p:txBody>
      </p:sp>
      <p:sp>
        <p:nvSpPr>
          <p:cNvPr id="5" name="Rectangle 5">
            <a:extLst>
              <a:ext uri="{FF2B5EF4-FFF2-40B4-BE49-F238E27FC236}">
                <a16:creationId xmlns:a16="http://schemas.microsoft.com/office/drawing/2014/main" id="{5FB6FBF0-72B3-4D72-9E68-07C7FE1F638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299DDB3-B27C-4171-B73B-7D340F04003E}"/>
              </a:ext>
            </a:extLst>
          </p:cNvPr>
          <p:cNvSpPr>
            <a:spLocks noGrp="1" noChangeArrowheads="1"/>
          </p:cNvSpPr>
          <p:nvPr>
            <p:ph type="sldNum" sz="quarter" idx="12"/>
          </p:nvPr>
        </p:nvSpPr>
        <p:spPr>
          <a:ln/>
        </p:spPr>
        <p:txBody>
          <a:bodyPr/>
          <a:lstStyle>
            <a:lvl1pPr>
              <a:defRPr/>
            </a:lvl1pPr>
          </a:lstStyle>
          <a:p>
            <a:pPr>
              <a:defRPr/>
            </a:pPr>
            <a:fld id="{9ABB29EC-9163-4991-BC71-1402142EA40C}" type="slidenum">
              <a:rPr lang="en-US" altLang="en-US"/>
              <a:pPr>
                <a:defRPr/>
              </a:pPr>
              <a:t>‹#›</a:t>
            </a:fld>
            <a:endParaRPr lang="en-US" altLang="en-US"/>
          </a:p>
        </p:txBody>
      </p:sp>
    </p:spTree>
    <p:extLst>
      <p:ext uri="{BB962C8B-B14F-4D97-AF65-F5344CB8AC3E}">
        <p14:creationId xmlns:p14="http://schemas.microsoft.com/office/powerpoint/2010/main" val="322427589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D9027ACA-C765-47DB-A651-816838E2F57B}"/>
              </a:ext>
            </a:extLst>
          </p:cNvPr>
          <p:cNvSpPr>
            <a:spLocks noGrp="1" noChangeArrowheads="1"/>
          </p:cNvSpPr>
          <p:nvPr>
            <p:ph type="dt" sz="half" idx="10"/>
          </p:nvPr>
        </p:nvSpPr>
        <p:spPr>
          <a:ln/>
        </p:spPr>
        <p:txBody>
          <a:bodyPr/>
          <a:lstStyle>
            <a:lvl1pPr>
              <a:defRPr/>
            </a:lvl1pPr>
          </a:lstStyle>
          <a:p>
            <a:pPr>
              <a:defRPr/>
            </a:pPr>
            <a:fld id="{8154408F-AC4A-48E5-9DDC-8121317426CC}" type="datetimeFigureOut">
              <a:rPr lang="en-US" altLang="en-US"/>
              <a:pPr>
                <a:defRPr/>
              </a:pPr>
              <a:t>4/6/2023</a:t>
            </a:fld>
            <a:endParaRPr lang="en-US" altLang="en-US"/>
          </a:p>
        </p:txBody>
      </p:sp>
      <p:sp>
        <p:nvSpPr>
          <p:cNvPr id="5" name="Rectangle 5">
            <a:extLst>
              <a:ext uri="{FF2B5EF4-FFF2-40B4-BE49-F238E27FC236}">
                <a16:creationId xmlns:a16="http://schemas.microsoft.com/office/drawing/2014/main" id="{6C3E869E-F9F3-445A-9DA2-2AF46F4A33A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D9D2DFD-2D7D-4B39-8939-07F6656322A1}"/>
              </a:ext>
            </a:extLst>
          </p:cNvPr>
          <p:cNvSpPr>
            <a:spLocks noGrp="1" noChangeArrowheads="1"/>
          </p:cNvSpPr>
          <p:nvPr>
            <p:ph type="sldNum" sz="quarter" idx="12"/>
          </p:nvPr>
        </p:nvSpPr>
        <p:spPr>
          <a:ln/>
        </p:spPr>
        <p:txBody>
          <a:bodyPr/>
          <a:lstStyle>
            <a:lvl1pPr>
              <a:defRPr/>
            </a:lvl1pPr>
          </a:lstStyle>
          <a:p>
            <a:pPr>
              <a:defRPr/>
            </a:pPr>
            <a:fld id="{8FC12F91-AC95-4669-A721-43BEF9F24F36}" type="slidenum">
              <a:rPr lang="en-US" altLang="en-US"/>
              <a:pPr>
                <a:defRPr/>
              </a:pPr>
              <a:t>‹#›</a:t>
            </a:fld>
            <a:endParaRPr lang="en-US" altLang="en-US"/>
          </a:p>
        </p:txBody>
      </p:sp>
    </p:spTree>
    <p:extLst>
      <p:ext uri="{BB962C8B-B14F-4D97-AF65-F5344CB8AC3E}">
        <p14:creationId xmlns:p14="http://schemas.microsoft.com/office/powerpoint/2010/main" val="4162609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FFB397-18E3-4339-863F-DFA13D8989F8}"/>
              </a:ext>
            </a:extLst>
          </p:cNvPr>
          <p:cNvSpPr>
            <a:spLocks noGrp="1" noChangeArrowheads="1"/>
          </p:cNvSpPr>
          <p:nvPr>
            <p:ph type="dt" sz="half" idx="10"/>
          </p:nvPr>
        </p:nvSpPr>
        <p:spPr>
          <a:ln/>
        </p:spPr>
        <p:txBody>
          <a:bodyPr/>
          <a:lstStyle>
            <a:lvl1pPr>
              <a:defRPr/>
            </a:lvl1pPr>
          </a:lstStyle>
          <a:p>
            <a:pPr>
              <a:defRPr/>
            </a:pPr>
            <a:fld id="{9F437362-076A-47C3-9249-49E32DA6E187}" type="datetimeFigureOut">
              <a:rPr lang="en-US" altLang="en-US"/>
              <a:pPr>
                <a:defRPr/>
              </a:pPr>
              <a:t>4/6/2023</a:t>
            </a:fld>
            <a:endParaRPr lang="en-US" altLang="en-US"/>
          </a:p>
        </p:txBody>
      </p:sp>
      <p:sp>
        <p:nvSpPr>
          <p:cNvPr id="5" name="Rectangle 5">
            <a:extLst>
              <a:ext uri="{FF2B5EF4-FFF2-40B4-BE49-F238E27FC236}">
                <a16:creationId xmlns:a16="http://schemas.microsoft.com/office/drawing/2014/main" id="{F372BC49-2690-4C5E-B4B4-087A4B404B9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9359B6A-2748-4B60-B36B-93FB8141AB1C}"/>
              </a:ext>
            </a:extLst>
          </p:cNvPr>
          <p:cNvSpPr>
            <a:spLocks noGrp="1" noChangeArrowheads="1"/>
          </p:cNvSpPr>
          <p:nvPr>
            <p:ph type="sldNum" sz="quarter" idx="12"/>
          </p:nvPr>
        </p:nvSpPr>
        <p:spPr>
          <a:ln/>
        </p:spPr>
        <p:txBody>
          <a:bodyPr/>
          <a:lstStyle>
            <a:lvl1pPr>
              <a:defRPr/>
            </a:lvl1pPr>
          </a:lstStyle>
          <a:p>
            <a:pPr>
              <a:defRPr/>
            </a:pPr>
            <a:fld id="{D9466598-1448-407A-80DC-FEDCEF66B3D9}" type="slidenum">
              <a:rPr lang="en-US" altLang="en-US"/>
              <a:pPr>
                <a:defRPr/>
              </a:pPr>
              <a:t>‹#›</a:t>
            </a:fld>
            <a:endParaRPr lang="en-US" altLang="en-US"/>
          </a:p>
        </p:txBody>
      </p:sp>
    </p:spTree>
    <p:extLst>
      <p:ext uri="{BB962C8B-B14F-4D97-AF65-F5344CB8AC3E}">
        <p14:creationId xmlns:p14="http://schemas.microsoft.com/office/powerpoint/2010/main" val="239003157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9D33D5A4-A35C-4149-A5B3-0450C06E8F07}"/>
              </a:ext>
            </a:extLst>
          </p:cNvPr>
          <p:cNvSpPr>
            <a:spLocks noGrp="1" noChangeArrowheads="1"/>
          </p:cNvSpPr>
          <p:nvPr>
            <p:ph type="dt" sz="half" idx="10"/>
          </p:nvPr>
        </p:nvSpPr>
        <p:spPr>
          <a:ln/>
        </p:spPr>
        <p:txBody>
          <a:bodyPr/>
          <a:lstStyle>
            <a:lvl1pPr>
              <a:defRPr/>
            </a:lvl1pPr>
          </a:lstStyle>
          <a:p>
            <a:pPr>
              <a:defRPr/>
            </a:pPr>
            <a:fld id="{C3F9E5A2-B938-4CEE-A095-6C8FAD4A86EF}" type="datetimeFigureOut">
              <a:rPr lang="en-US" altLang="en-US"/>
              <a:pPr>
                <a:defRPr/>
              </a:pPr>
              <a:t>4/6/2023</a:t>
            </a:fld>
            <a:endParaRPr lang="en-US" altLang="en-US"/>
          </a:p>
        </p:txBody>
      </p:sp>
      <p:sp>
        <p:nvSpPr>
          <p:cNvPr id="5" name="Rectangle 5">
            <a:extLst>
              <a:ext uri="{FF2B5EF4-FFF2-40B4-BE49-F238E27FC236}">
                <a16:creationId xmlns:a16="http://schemas.microsoft.com/office/drawing/2014/main" id="{7822B814-5B4C-4228-9083-C9E54079D5C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A12323E-A05F-4BB5-B5AD-8F8733A26403}"/>
              </a:ext>
            </a:extLst>
          </p:cNvPr>
          <p:cNvSpPr>
            <a:spLocks noGrp="1" noChangeArrowheads="1"/>
          </p:cNvSpPr>
          <p:nvPr>
            <p:ph type="sldNum" sz="quarter" idx="12"/>
          </p:nvPr>
        </p:nvSpPr>
        <p:spPr>
          <a:ln/>
        </p:spPr>
        <p:txBody>
          <a:bodyPr/>
          <a:lstStyle>
            <a:lvl1pPr>
              <a:defRPr/>
            </a:lvl1pPr>
          </a:lstStyle>
          <a:p>
            <a:pPr>
              <a:defRPr/>
            </a:pPr>
            <a:fld id="{4AD69A2E-8A8B-425B-B591-B90FCB5EC2D9}" type="slidenum">
              <a:rPr lang="en-US" altLang="en-US"/>
              <a:pPr>
                <a:defRPr/>
              </a:pPr>
              <a:t>‹#›</a:t>
            </a:fld>
            <a:endParaRPr lang="en-US" altLang="en-US"/>
          </a:p>
        </p:txBody>
      </p:sp>
    </p:spTree>
    <p:extLst>
      <p:ext uri="{BB962C8B-B14F-4D97-AF65-F5344CB8AC3E}">
        <p14:creationId xmlns:p14="http://schemas.microsoft.com/office/powerpoint/2010/main" val="2335035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5241F30-7EFA-4E1E-B573-732C175CFB84}"/>
              </a:ext>
            </a:extLst>
          </p:cNvPr>
          <p:cNvSpPr>
            <a:spLocks noGrp="1" noChangeArrowheads="1"/>
          </p:cNvSpPr>
          <p:nvPr>
            <p:ph type="dt" sz="half" idx="10"/>
          </p:nvPr>
        </p:nvSpPr>
        <p:spPr>
          <a:ln/>
        </p:spPr>
        <p:txBody>
          <a:bodyPr/>
          <a:lstStyle>
            <a:lvl1pPr>
              <a:defRPr/>
            </a:lvl1pPr>
          </a:lstStyle>
          <a:p>
            <a:pPr>
              <a:defRPr/>
            </a:pPr>
            <a:fld id="{74CE2A32-274E-4C49-AC82-E6C95914E222}" type="datetimeFigureOut">
              <a:rPr lang="en-US" altLang="en-US"/>
              <a:pPr>
                <a:defRPr/>
              </a:pPr>
              <a:t>4/6/2023</a:t>
            </a:fld>
            <a:endParaRPr lang="en-US" altLang="en-US"/>
          </a:p>
        </p:txBody>
      </p:sp>
      <p:sp>
        <p:nvSpPr>
          <p:cNvPr id="6" name="Rectangle 5">
            <a:extLst>
              <a:ext uri="{FF2B5EF4-FFF2-40B4-BE49-F238E27FC236}">
                <a16:creationId xmlns:a16="http://schemas.microsoft.com/office/drawing/2014/main" id="{50AF96C0-C798-4256-8E81-8275B4FD355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57D20BD-9737-4F7B-8A62-E58AFE8499B0}"/>
              </a:ext>
            </a:extLst>
          </p:cNvPr>
          <p:cNvSpPr>
            <a:spLocks noGrp="1" noChangeArrowheads="1"/>
          </p:cNvSpPr>
          <p:nvPr>
            <p:ph type="sldNum" sz="quarter" idx="12"/>
          </p:nvPr>
        </p:nvSpPr>
        <p:spPr>
          <a:ln/>
        </p:spPr>
        <p:txBody>
          <a:bodyPr/>
          <a:lstStyle>
            <a:lvl1pPr>
              <a:defRPr/>
            </a:lvl1pPr>
          </a:lstStyle>
          <a:p>
            <a:pPr>
              <a:defRPr/>
            </a:pPr>
            <a:fld id="{141EE01E-9980-4569-B87D-62E3692A2098}" type="slidenum">
              <a:rPr lang="en-US" altLang="en-US"/>
              <a:pPr>
                <a:defRPr/>
              </a:pPr>
              <a:t>‹#›</a:t>
            </a:fld>
            <a:endParaRPr lang="en-US" altLang="en-US"/>
          </a:p>
        </p:txBody>
      </p:sp>
    </p:spTree>
    <p:extLst>
      <p:ext uri="{BB962C8B-B14F-4D97-AF65-F5344CB8AC3E}">
        <p14:creationId xmlns:p14="http://schemas.microsoft.com/office/powerpoint/2010/main" val="83986775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DCF85F3-80FC-4699-8CE0-2A067BB3A8FF}"/>
              </a:ext>
            </a:extLst>
          </p:cNvPr>
          <p:cNvSpPr>
            <a:spLocks noGrp="1" noChangeArrowheads="1"/>
          </p:cNvSpPr>
          <p:nvPr>
            <p:ph type="dt" sz="half" idx="10"/>
          </p:nvPr>
        </p:nvSpPr>
        <p:spPr>
          <a:ln/>
        </p:spPr>
        <p:txBody>
          <a:bodyPr/>
          <a:lstStyle>
            <a:lvl1pPr>
              <a:defRPr/>
            </a:lvl1pPr>
          </a:lstStyle>
          <a:p>
            <a:pPr>
              <a:defRPr/>
            </a:pPr>
            <a:fld id="{14C09EAE-0008-4969-8A65-8D17B991D1E1}" type="datetimeFigureOut">
              <a:rPr lang="en-US" altLang="en-US"/>
              <a:pPr>
                <a:defRPr/>
              </a:pPr>
              <a:t>4/6/2023</a:t>
            </a:fld>
            <a:endParaRPr lang="en-US" altLang="en-US"/>
          </a:p>
        </p:txBody>
      </p:sp>
      <p:sp>
        <p:nvSpPr>
          <p:cNvPr id="8" name="Rectangle 5">
            <a:extLst>
              <a:ext uri="{FF2B5EF4-FFF2-40B4-BE49-F238E27FC236}">
                <a16:creationId xmlns:a16="http://schemas.microsoft.com/office/drawing/2014/main" id="{8CE6C14A-6022-4592-961E-C892431482C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15AB72E7-1BCD-4183-A1C0-39D4CBF9FB38}"/>
              </a:ext>
            </a:extLst>
          </p:cNvPr>
          <p:cNvSpPr>
            <a:spLocks noGrp="1" noChangeArrowheads="1"/>
          </p:cNvSpPr>
          <p:nvPr>
            <p:ph type="sldNum" sz="quarter" idx="12"/>
          </p:nvPr>
        </p:nvSpPr>
        <p:spPr>
          <a:ln/>
        </p:spPr>
        <p:txBody>
          <a:bodyPr/>
          <a:lstStyle>
            <a:lvl1pPr>
              <a:defRPr/>
            </a:lvl1pPr>
          </a:lstStyle>
          <a:p>
            <a:pPr>
              <a:defRPr/>
            </a:pPr>
            <a:fld id="{4160A4C3-2F66-434E-90A1-D70C2C541564}" type="slidenum">
              <a:rPr lang="en-US" altLang="en-US"/>
              <a:pPr>
                <a:defRPr/>
              </a:pPr>
              <a:t>‹#›</a:t>
            </a:fld>
            <a:endParaRPr lang="en-US" altLang="en-US"/>
          </a:p>
        </p:txBody>
      </p:sp>
    </p:spTree>
    <p:extLst>
      <p:ext uri="{BB962C8B-B14F-4D97-AF65-F5344CB8AC3E}">
        <p14:creationId xmlns:p14="http://schemas.microsoft.com/office/powerpoint/2010/main" val="42154836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1343A5E-D9A4-4739-A205-658CA682C929}"/>
              </a:ext>
            </a:extLst>
          </p:cNvPr>
          <p:cNvSpPr>
            <a:spLocks noGrp="1" noChangeArrowheads="1"/>
          </p:cNvSpPr>
          <p:nvPr>
            <p:ph type="dt" sz="half" idx="10"/>
          </p:nvPr>
        </p:nvSpPr>
        <p:spPr>
          <a:ln/>
        </p:spPr>
        <p:txBody>
          <a:bodyPr/>
          <a:lstStyle>
            <a:lvl1pPr>
              <a:defRPr/>
            </a:lvl1pPr>
          </a:lstStyle>
          <a:p>
            <a:pPr>
              <a:defRPr/>
            </a:pPr>
            <a:fld id="{502884D5-045E-4C50-9218-9531A4ED7D9F}" type="datetimeFigureOut">
              <a:rPr lang="en-US" altLang="en-US"/>
              <a:pPr>
                <a:defRPr/>
              </a:pPr>
              <a:t>4/6/2023</a:t>
            </a:fld>
            <a:endParaRPr lang="en-US" altLang="en-US"/>
          </a:p>
        </p:txBody>
      </p:sp>
      <p:sp>
        <p:nvSpPr>
          <p:cNvPr id="4" name="Rectangle 5">
            <a:extLst>
              <a:ext uri="{FF2B5EF4-FFF2-40B4-BE49-F238E27FC236}">
                <a16:creationId xmlns:a16="http://schemas.microsoft.com/office/drawing/2014/main" id="{1961BC12-CC06-441F-A3DF-26A1EAD81ED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87CF6E6A-889D-46F7-B0C4-81F7ABDF7522}"/>
              </a:ext>
            </a:extLst>
          </p:cNvPr>
          <p:cNvSpPr>
            <a:spLocks noGrp="1" noChangeArrowheads="1"/>
          </p:cNvSpPr>
          <p:nvPr>
            <p:ph type="sldNum" sz="quarter" idx="12"/>
          </p:nvPr>
        </p:nvSpPr>
        <p:spPr>
          <a:ln/>
        </p:spPr>
        <p:txBody>
          <a:bodyPr/>
          <a:lstStyle>
            <a:lvl1pPr>
              <a:defRPr/>
            </a:lvl1pPr>
          </a:lstStyle>
          <a:p>
            <a:pPr>
              <a:defRPr/>
            </a:pPr>
            <a:fld id="{4B254EAE-2721-41D4-A03D-94E8F9C6E6F8}" type="slidenum">
              <a:rPr lang="en-US" altLang="en-US"/>
              <a:pPr>
                <a:defRPr/>
              </a:pPr>
              <a:t>‹#›</a:t>
            </a:fld>
            <a:endParaRPr lang="en-US" altLang="en-US"/>
          </a:p>
        </p:txBody>
      </p:sp>
    </p:spTree>
    <p:extLst>
      <p:ext uri="{BB962C8B-B14F-4D97-AF65-F5344CB8AC3E}">
        <p14:creationId xmlns:p14="http://schemas.microsoft.com/office/powerpoint/2010/main" val="412319121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B53C57B-05DB-4B4D-9172-BA06E4C30951}"/>
              </a:ext>
            </a:extLst>
          </p:cNvPr>
          <p:cNvSpPr>
            <a:spLocks noGrp="1" noChangeArrowheads="1"/>
          </p:cNvSpPr>
          <p:nvPr>
            <p:ph type="dt" sz="half" idx="10"/>
          </p:nvPr>
        </p:nvSpPr>
        <p:spPr>
          <a:ln/>
        </p:spPr>
        <p:txBody>
          <a:bodyPr/>
          <a:lstStyle>
            <a:lvl1pPr>
              <a:defRPr/>
            </a:lvl1pPr>
          </a:lstStyle>
          <a:p>
            <a:pPr>
              <a:defRPr/>
            </a:pPr>
            <a:fld id="{CBAE5925-1140-43EB-AB55-4E0ED8267CFD}" type="datetimeFigureOut">
              <a:rPr lang="en-US" altLang="en-US"/>
              <a:pPr>
                <a:defRPr/>
              </a:pPr>
              <a:t>4/6/2023</a:t>
            </a:fld>
            <a:endParaRPr lang="en-US" altLang="en-US"/>
          </a:p>
        </p:txBody>
      </p:sp>
      <p:sp>
        <p:nvSpPr>
          <p:cNvPr id="3" name="Rectangle 5">
            <a:extLst>
              <a:ext uri="{FF2B5EF4-FFF2-40B4-BE49-F238E27FC236}">
                <a16:creationId xmlns:a16="http://schemas.microsoft.com/office/drawing/2014/main" id="{416C71E8-93AE-46ED-9238-FC1D1EB6A1A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12DCD8B9-E33E-4C75-902A-E2BFAC4A307F}"/>
              </a:ext>
            </a:extLst>
          </p:cNvPr>
          <p:cNvSpPr>
            <a:spLocks noGrp="1" noChangeArrowheads="1"/>
          </p:cNvSpPr>
          <p:nvPr>
            <p:ph type="sldNum" sz="quarter" idx="12"/>
          </p:nvPr>
        </p:nvSpPr>
        <p:spPr>
          <a:ln/>
        </p:spPr>
        <p:txBody>
          <a:bodyPr/>
          <a:lstStyle>
            <a:lvl1pPr>
              <a:defRPr/>
            </a:lvl1pPr>
          </a:lstStyle>
          <a:p>
            <a:pPr>
              <a:defRPr/>
            </a:pPr>
            <a:fld id="{27C8B733-FDEA-4CEC-9034-68B89D5418B3}" type="slidenum">
              <a:rPr lang="en-US" altLang="en-US"/>
              <a:pPr>
                <a:defRPr/>
              </a:pPr>
              <a:t>‹#›</a:t>
            </a:fld>
            <a:endParaRPr lang="en-US" altLang="en-US"/>
          </a:p>
        </p:txBody>
      </p:sp>
    </p:spTree>
    <p:extLst>
      <p:ext uri="{BB962C8B-B14F-4D97-AF65-F5344CB8AC3E}">
        <p14:creationId xmlns:p14="http://schemas.microsoft.com/office/powerpoint/2010/main" val="332845142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9A9A1A6F-6F92-4596-9101-8146DE8206C1}"/>
              </a:ext>
            </a:extLst>
          </p:cNvPr>
          <p:cNvSpPr>
            <a:spLocks noGrp="1" noChangeArrowheads="1"/>
          </p:cNvSpPr>
          <p:nvPr>
            <p:ph type="dt" sz="half" idx="10"/>
          </p:nvPr>
        </p:nvSpPr>
        <p:spPr>
          <a:ln/>
        </p:spPr>
        <p:txBody>
          <a:bodyPr/>
          <a:lstStyle>
            <a:lvl1pPr>
              <a:defRPr/>
            </a:lvl1pPr>
          </a:lstStyle>
          <a:p>
            <a:pPr>
              <a:defRPr/>
            </a:pPr>
            <a:fld id="{1B9E6862-0550-4E96-862C-80D32BC1930A}" type="datetimeFigureOut">
              <a:rPr lang="en-US" altLang="en-US"/>
              <a:pPr>
                <a:defRPr/>
              </a:pPr>
              <a:t>4/6/2023</a:t>
            </a:fld>
            <a:endParaRPr lang="en-US" altLang="en-US"/>
          </a:p>
        </p:txBody>
      </p:sp>
      <p:sp>
        <p:nvSpPr>
          <p:cNvPr id="6" name="Rectangle 5">
            <a:extLst>
              <a:ext uri="{FF2B5EF4-FFF2-40B4-BE49-F238E27FC236}">
                <a16:creationId xmlns:a16="http://schemas.microsoft.com/office/drawing/2014/main" id="{F53EC8C9-F5F8-47D8-A5BB-9CB8AD95D85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1E91A21-AAA2-479E-A046-9797FD1960F1}"/>
              </a:ext>
            </a:extLst>
          </p:cNvPr>
          <p:cNvSpPr>
            <a:spLocks noGrp="1" noChangeArrowheads="1"/>
          </p:cNvSpPr>
          <p:nvPr>
            <p:ph type="sldNum" sz="quarter" idx="12"/>
          </p:nvPr>
        </p:nvSpPr>
        <p:spPr>
          <a:ln/>
        </p:spPr>
        <p:txBody>
          <a:bodyPr/>
          <a:lstStyle>
            <a:lvl1pPr>
              <a:defRPr/>
            </a:lvl1pPr>
          </a:lstStyle>
          <a:p>
            <a:pPr>
              <a:defRPr/>
            </a:pPr>
            <a:fld id="{B25F87BF-63FB-4E10-8B63-08F1FE52102C}" type="slidenum">
              <a:rPr lang="en-US" altLang="en-US"/>
              <a:pPr>
                <a:defRPr/>
              </a:pPr>
              <a:t>‹#›</a:t>
            </a:fld>
            <a:endParaRPr lang="en-US" altLang="en-US"/>
          </a:p>
        </p:txBody>
      </p:sp>
    </p:spTree>
    <p:extLst>
      <p:ext uri="{BB962C8B-B14F-4D97-AF65-F5344CB8AC3E}">
        <p14:creationId xmlns:p14="http://schemas.microsoft.com/office/powerpoint/2010/main" val="1753154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a:extLst>
              <a:ext uri="{FF2B5EF4-FFF2-40B4-BE49-F238E27FC236}">
                <a16:creationId xmlns:a16="http://schemas.microsoft.com/office/drawing/2014/main" id="{79F3ADCD-D6BF-4865-9FB8-90DC5AE8916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8">
            <a:extLst>
              <a:ext uri="{FF2B5EF4-FFF2-40B4-BE49-F238E27FC236}">
                <a16:creationId xmlns:a16="http://schemas.microsoft.com/office/drawing/2014/main" id="{9AFCA80C-49EB-4794-ACDC-B5B4E40CEC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9">
            <a:extLst>
              <a:ext uri="{FF2B5EF4-FFF2-40B4-BE49-F238E27FC236}">
                <a16:creationId xmlns:a16="http://schemas.microsoft.com/office/drawing/2014/main" id="{570B3CFF-1562-4586-9D8A-E6A4881EF830}"/>
              </a:ext>
            </a:extLst>
          </p:cNvPr>
          <p:cNvSpPr>
            <a:spLocks noGrp="1" noChangeArrowheads="1"/>
          </p:cNvSpPr>
          <p:nvPr>
            <p:ph type="sldNum" sz="quarter" idx="12"/>
          </p:nvPr>
        </p:nvSpPr>
        <p:spPr>
          <a:ln/>
        </p:spPr>
        <p:txBody>
          <a:bodyPr/>
          <a:lstStyle>
            <a:lvl1pPr>
              <a:defRPr/>
            </a:lvl1pPr>
          </a:lstStyle>
          <a:p>
            <a:pPr>
              <a:defRPr/>
            </a:pPr>
            <a:fld id="{BCF79BAD-3ED6-432B-9255-02C480D2638A}" type="slidenum">
              <a:rPr lang="en-US" altLang="en-US"/>
              <a:pPr>
                <a:defRPr/>
              </a:pPr>
              <a:t>‹#›</a:t>
            </a:fld>
            <a:endParaRPr lang="en-US" altLang="en-US"/>
          </a:p>
        </p:txBody>
      </p:sp>
    </p:spTree>
    <p:extLst>
      <p:ext uri="{BB962C8B-B14F-4D97-AF65-F5344CB8AC3E}">
        <p14:creationId xmlns:p14="http://schemas.microsoft.com/office/powerpoint/2010/main" val="329366140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9D4494D8-04A0-4E37-A20E-9ABA69F3F3E6}"/>
              </a:ext>
            </a:extLst>
          </p:cNvPr>
          <p:cNvSpPr>
            <a:spLocks noGrp="1" noChangeArrowheads="1"/>
          </p:cNvSpPr>
          <p:nvPr>
            <p:ph type="dt" sz="half" idx="10"/>
          </p:nvPr>
        </p:nvSpPr>
        <p:spPr>
          <a:ln/>
        </p:spPr>
        <p:txBody>
          <a:bodyPr/>
          <a:lstStyle>
            <a:lvl1pPr>
              <a:defRPr/>
            </a:lvl1pPr>
          </a:lstStyle>
          <a:p>
            <a:pPr>
              <a:defRPr/>
            </a:pPr>
            <a:fld id="{1F791F62-E7DC-4FDE-827F-D26FF3CF6EE4}" type="datetimeFigureOut">
              <a:rPr lang="en-US" altLang="en-US"/>
              <a:pPr>
                <a:defRPr/>
              </a:pPr>
              <a:t>4/6/2023</a:t>
            </a:fld>
            <a:endParaRPr lang="en-US" altLang="en-US"/>
          </a:p>
        </p:txBody>
      </p:sp>
      <p:sp>
        <p:nvSpPr>
          <p:cNvPr id="6" name="Rectangle 5">
            <a:extLst>
              <a:ext uri="{FF2B5EF4-FFF2-40B4-BE49-F238E27FC236}">
                <a16:creationId xmlns:a16="http://schemas.microsoft.com/office/drawing/2014/main" id="{D287F31E-93F5-4955-92D0-9B478BBF429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A27E4D4-A361-4287-85A6-74F86FEAFF2D}"/>
              </a:ext>
            </a:extLst>
          </p:cNvPr>
          <p:cNvSpPr>
            <a:spLocks noGrp="1" noChangeArrowheads="1"/>
          </p:cNvSpPr>
          <p:nvPr>
            <p:ph type="sldNum" sz="quarter" idx="12"/>
          </p:nvPr>
        </p:nvSpPr>
        <p:spPr>
          <a:ln/>
        </p:spPr>
        <p:txBody>
          <a:bodyPr/>
          <a:lstStyle>
            <a:lvl1pPr>
              <a:defRPr/>
            </a:lvl1pPr>
          </a:lstStyle>
          <a:p>
            <a:pPr>
              <a:defRPr/>
            </a:pPr>
            <a:fld id="{0FE5D2FD-CBB8-4C40-AA8F-D05737F7191D}" type="slidenum">
              <a:rPr lang="en-US" altLang="en-US"/>
              <a:pPr>
                <a:defRPr/>
              </a:pPr>
              <a:t>‹#›</a:t>
            </a:fld>
            <a:endParaRPr lang="en-US" altLang="en-US"/>
          </a:p>
        </p:txBody>
      </p:sp>
    </p:spTree>
    <p:extLst>
      <p:ext uri="{BB962C8B-B14F-4D97-AF65-F5344CB8AC3E}">
        <p14:creationId xmlns:p14="http://schemas.microsoft.com/office/powerpoint/2010/main" val="33118182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3EC8B35-164B-49AF-A55C-907BF0A2A608}"/>
              </a:ext>
            </a:extLst>
          </p:cNvPr>
          <p:cNvSpPr>
            <a:spLocks noGrp="1" noChangeArrowheads="1"/>
          </p:cNvSpPr>
          <p:nvPr>
            <p:ph type="dt" sz="half" idx="10"/>
          </p:nvPr>
        </p:nvSpPr>
        <p:spPr>
          <a:ln/>
        </p:spPr>
        <p:txBody>
          <a:bodyPr/>
          <a:lstStyle>
            <a:lvl1pPr>
              <a:defRPr/>
            </a:lvl1pPr>
          </a:lstStyle>
          <a:p>
            <a:pPr>
              <a:defRPr/>
            </a:pPr>
            <a:fld id="{6E6D3A9C-29A5-4353-951B-60BA0DEB6B5F}" type="datetimeFigureOut">
              <a:rPr lang="en-US" altLang="en-US"/>
              <a:pPr>
                <a:defRPr/>
              </a:pPr>
              <a:t>4/6/2023</a:t>
            </a:fld>
            <a:endParaRPr lang="en-US" altLang="en-US"/>
          </a:p>
        </p:txBody>
      </p:sp>
      <p:sp>
        <p:nvSpPr>
          <p:cNvPr id="5" name="Rectangle 5">
            <a:extLst>
              <a:ext uri="{FF2B5EF4-FFF2-40B4-BE49-F238E27FC236}">
                <a16:creationId xmlns:a16="http://schemas.microsoft.com/office/drawing/2014/main" id="{2D95AC1E-D9B3-43C9-9A74-3D140677DBB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14E18B7-99D0-4202-9831-093CF49E2F6D}"/>
              </a:ext>
            </a:extLst>
          </p:cNvPr>
          <p:cNvSpPr>
            <a:spLocks noGrp="1" noChangeArrowheads="1"/>
          </p:cNvSpPr>
          <p:nvPr>
            <p:ph type="sldNum" sz="quarter" idx="12"/>
          </p:nvPr>
        </p:nvSpPr>
        <p:spPr>
          <a:ln/>
        </p:spPr>
        <p:txBody>
          <a:bodyPr/>
          <a:lstStyle>
            <a:lvl1pPr>
              <a:defRPr/>
            </a:lvl1pPr>
          </a:lstStyle>
          <a:p>
            <a:pPr>
              <a:defRPr/>
            </a:pPr>
            <a:fld id="{4EB89935-9D4C-4413-9220-9F810A3E5CBD}" type="slidenum">
              <a:rPr lang="en-US" altLang="en-US"/>
              <a:pPr>
                <a:defRPr/>
              </a:pPr>
              <a:t>‹#›</a:t>
            </a:fld>
            <a:endParaRPr lang="en-US" altLang="en-US"/>
          </a:p>
        </p:txBody>
      </p:sp>
    </p:spTree>
    <p:extLst>
      <p:ext uri="{BB962C8B-B14F-4D97-AF65-F5344CB8AC3E}">
        <p14:creationId xmlns:p14="http://schemas.microsoft.com/office/powerpoint/2010/main" val="23108950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2D597B-F2E3-4446-8E72-BCCA1ED6AD11}"/>
              </a:ext>
            </a:extLst>
          </p:cNvPr>
          <p:cNvSpPr>
            <a:spLocks noGrp="1" noChangeArrowheads="1"/>
          </p:cNvSpPr>
          <p:nvPr>
            <p:ph type="dt" sz="half" idx="10"/>
          </p:nvPr>
        </p:nvSpPr>
        <p:spPr>
          <a:ln/>
        </p:spPr>
        <p:txBody>
          <a:bodyPr/>
          <a:lstStyle>
            <a:lvl1pPr>
              <a:defRPr/>
            </a:lvl1pPr>
          </a:lstStyle>
          <a:p>
            <a:pPr>
              <a:defRPr/>
            </a:pPr>
            <a:fld id="{A5790501-7425-4F72-965A-B3CE64D883AA}" type="datetimeFigureOut">
              <a:rPr lang="en-US" altLang="en-US"/>
              <a:pPr>
                <a:defRPr/>
              </a:pPr>
              <a:t>4/6/2023</a:t>
            </a:fld>
            <a:endParaRPr lang="en-US" altLang="en-US"/>
          </a:p>
        </p:txBody>
      </p:sp>
      <p:sp>
        <p:nvSpPr>
          <p:cNvPr id="5" name="Rectangle 5">
            <a:extLst>
              <a:ext uri="{FF2B5EF4-FFF2-40B4-BE49-F238E27FC236}">
                <a16:creationId xmlns:a16="http://schemas.microsoft.com/office/drawing/2014/main" id="{C17D4EC2-CF66-4162-BE38-C1D6153E371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7CF9985-56DF-46CE-ABD6-57A8E46F11A5}"/>
              </a:ext>
            </a:extLst>
          </p:cNvPr>
          <p:cNvSpPr>
            <a:spLocks noGrp="1" noChangeArrowheads="1"/>
          </p:cNvSpPr>
          <p:nvPr>
            <p:ph type="sldNum" sz="quarter" idx="12"/>
          </p:nvPr>
        </p:nvSpPr>
        <p:spPr>
          <a:ln/>
        </p:spPr>
        <p:txBody>
          <a:bodyPr/>
          <a:lstStyle>
            <a:lvl1pPr>
              <a:defRPr/>
            </a:lvl1pPr>
          </a:lstStyle>
          <a:p>
            <a:pPr>
              <a:defRPr/>
            </a:pPr>
            <a:fld id="{99071658-5567-42DE-A78F-3227DF1CA0A7}" type="slidenum">
              <a:rPr lang="en-US" altLang="en-US"/>
              <a:pPr>
                <a:defRPr/>
              </a:pPr>
              <a:t>‹#›</a:t>
            </a:fld>
            <a:endParaRPr lang="en-US" altLang="en-US"/>
          </a:p>
        </p:txBody>
      </p:sp>
    </p:spTree>
    <p:extLst>
      <p:ext uri="{BB962C8B-B14F-4D97-AF65-F5344CB8AC3E}">
        <p14:creationId xmlns:p14="http://schemas.microsoft.com/office/powerpoint/2010/main" val="13106056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a:extLst>
              <a:ext uri="{FF2B5EF4-FFF2-40B4-BE49-F238E27FC236}">
                <a16:creationId xmlns:a16="http://schemas.microsoft.com/office/drawing/2014/main" id="{0A55EC6A-B5BB-4CC0-BC6B-FB3AFE6D3A22}"/>
              </a:ext>
            </a:extLst>
          </p:cNvPr>
          <p:cNvSpPr>
            <a:spLocks noGrp="1" noChangeArrowheads="1"/>
          </p:cNvSpPr>
          <p:nvPr>
            <p:ph type="dt" sz="half" idx="10"/>
          </p:nvPr>
        </p:nvSpPr>
        <p:spPr>
          <a:ln/>
        </p:spPr>
        <p:txBody>
          <a:bodyPr/>
          <a:lstStyle>
            <a:lvl1pPr>
              <a:defRPr/>
            </a:lvl1pPr>
          </a:lstStyle>
          <a:p>
            <a:pPr>
              <a:defRPr/>
            </a:pPr>
            <a:fld id="{5D3DED4F-2D06-4A92-A5FF-F4E1E881BFF9}" type="datetimeFigureOut">
              <a:rPr lang="en-US" altLang="en-US"/>
              <a:pPr>
                <a:defRPr/>
              </a:pPr>
              <a:t>4/6/2023</a:t>
            </a:fld>
            <a:endParaRPr lang="en-US" altLang="en-US"/>
          </a:p>
        </p:txBody>
      </p:sp>
      <p:sp>
        <p:nvSpPr>
          <p:cNvPr id="5" name="Rectangle 5">
            <a:extLst>
              <a:ext uri="{FF2B5EF4-FFF2-40B4-BE49-F238E27FC236}">
                <a16:creationId xmlns:a16="http://schemas.microsoft.com/office/drawing/2014/main" id="{8A49B637-0650-4F82-A308-BBE5604DF11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6FC2BA8-DB9C-4958-808F-BFAF404E3F48}"/>
              </a:ext>
            </a:extLst>
          </p:cNvPr>
          <p:cNvSpPr>
            <a:spLocks noGrp="1" noChangeArrowheads="1"/>
          </p:cNvSpPr>
          <p:nvPr>
            <p:ph type="sldNum" sz="quarter" idx="12"/>
          </p:nvPr>
        </p:nvSpPr>
        <p:spPr>
          <a:ln/>
        </p:spPr>
        <p:txBody>
          <a:bodyPr/>
          <a:lstStyle>
            <a:lvl1pPr>
              <a:defRPr/>
            </a:lvl1pPr>
          </a:lstStyle>
          <a:p>
            <a:pPr>
              <a:defRPr/>
            </a:pPr>
            <a:fld id="{66BD4E8F-2110-4C31-B128-126385669339}" type="slidenum">
              <a:rPr lang="en-US" altLang="en-US"/>
              <a:pPr>
                <a:defRPr/>
              </a:pPr>
              <a:t>‹#›</a:t>
            </a:fld>
            <a:endParaRPr lang="en-US" altLang="en-US"/>
          </a:p>
        </p:txBody>
      </p:sp>
    </p:spTree>
    <p:extLst>
      <p:ext uri="{BB962C8B-B14F-4D97-AF65-F5344CB8AC3E}">
        <p14:creationId xmlns:p14="http://schemas.microsoft.com/office/powerpoint/2010/main" val="363105352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498E864B-DA62-4079-85A6-39294A1539F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9631FF1-A649-455D-941E-1867C181B41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90DC0FC-501A-40D1-BE77-EDBA9747308F}"/>
              </a:ext>
            </a:extLst>
          </p:cNvPr>
          <p:cNvSpPr>
            <a:spLocks noGrp="1" noChangeArrowheads="1"/>
          </p:cNvSpPr>
          <p:nvPr>
            <p:ph type="sldNum" sz="quarter" idx="12"/>
          </p:nvPr>
        </p:nvSpPr>
        <p:spPr>
          <a:ln/>
        </p:spPr>
        <p:txBody>
          <a:bodyPr/>
          <a:lstStyle>
            <a:lvl1pPr>
              <a:defRPr/>
            </a:lvl1pPr>
          </a:lstStyle>
          <a:p>
            <a:pPr>
              <a:defRPr/>
            </a:pPr>
            <a:fld id="{707A3DEC-DB76-46CC-8D35-D380593A3ADA}" type="slidenum">
              <a:rPr lang="en-US" altLang="en-US"/>
              <a:pPr>
                <a:defRPr/>
              </a:pPr>
              <a:t>‹#›</a:t>
            </a:fld>
            <a:endParaRPr lang="en-US" altLang="en-US"/>
          </a:p>
        </p:txBody>
      </p:sp>
    </p:spTree>
    <p:extLst>
      <p:ext uri="{BB962C8B-B14F-4D97-AF65-F5344CB8AC3E}">
        <p14:creationId xmlns:p14="http://schemas.microsoft.com/office/powerpoint/2010/main" val="14242456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3692CCB-5A21-4F65-B915-34B1F0E868F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25F8630-58E1-4CB2-AE22-E2095E3284F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A90B095-63DD-4556-9514-399A8E74EC8B}"/>
              </a:ext>
            </a:extLst>
          </p:cNvPr>
          <p:cNvSpPr>
            <a:spLocks noGrp="1" noChangeArrowheads="1"/>
          </p:cNvSpPr>
          <p:nvPr>
            <p:ph type="sldNum" sz="quarter" idx="12"/>
          </p:nvPr>
        </p:nvSpPr>
        <p:spPr>
          <a:ln/>
        </p:spPr>
        <p:txBody>
          <a:bodyPr/>
          <a:lstStyle>
            <a:lvl1pPr>
              <a:defRPr/>
            </a:lvl1pPr>
          </a:lstStyle>
          <a:p>
            <a:pPr>
              <a:defRPr/>
            </a:pPr>
            <a:fld id="{739C3F0F-3517-447C-A43C-064F00D918E0}" type="slidenum">
              <a:rPr lang="en-US" altLang="en-US"/>
              <a:pPr>
                <a:defRPr/>
              </a:pPr>
              <a:t>‹#›</a:t>
            </a:fld>
            <a:endParaRPr lang="en-US" altLang="en-US"/>
          </a:p>
        </p:txBody>
      </p:sp>
    </p:spTree>
    <p:extLst>
      <p:ext uri="{BB962C8B-B14F-4D97-AF65-F5344CB8AC3E}">
        <p14:creationId xmlns:p14="http://schemas.microsoft.com/office/powerpoint/2010/main" val="190595963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40B5B0D1-800C-44E3-8961-45261C9F35F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7F599DD-B574-416F-A727-C4C3D545440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807113C-68A7-4948-9800-0FEB5F6FE6EF}"/>
              </a:ext>
            </a:extLst>
          </p:cNvPr>
          <p:cNvSpPr>
            <a:spLocks noGrp="1" noChangeArrowheads="1"/>
          </p:cNvSpPr>
          <p:nvPr>
            <p:ph type="sldNum" sz="quarter" idx="12"/>
          </p:nvPr>
        </p:nvSpPr>
        <p:spPr>
          <a:ln/>
        </p:spPr>
        <p:txBody>
          <a:bodyPr/>
          <a:lstStyle>
            <a:lvl1pPr>
              <a:defRPr/>
            </a:lvl1pPr>
          </a:lstStyle>
          <a:p>
            <a:pPr>
              <a:defRPr/>
            </a:pPr>
            <a:fld id="{B39C9C06-BFDD-440E-B726-C0F3D98687F4}" type="slidenum">
              <a:rPr lang="en-US" altLang="en-US"/>
              <a:pPr>
                <a:defRPr/>
              </a:pPr>
              <a:t>‹#›</a:t>
            </a:fld>
            <a:endParaRPr lang="en-US" altLang="en-US"/>
          </a:p>
        </p:txBody>
      </p:sp>
    </p:spTree>
    <p:extLst>
      <p:ext uri="{BB962C8B-B14F-4D97-AF65-F5344CB8AC3E}">
        <p14:creationId xmlns:p14="http://schemas.microsoft.com/office/powerpoint/2010/main" val="107742014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F468B8A-58F7-4850-B31B-6F4FF6DABB2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936E1F7-FA73-496D-A38C-E802E44265B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4CB168D-EFD0-45C1-B18D-D2853FE8BF9B}"/>
              </a:ext>
            </a:extLst>
          </p:cNvPr>
          <p:cNvSpPr>
            <a:spLocks noGrp="1" noChangeArrowheads="1"/>
          </p:cNvSpPr>
          <p:nvPr>
            <p:ph type="sldNum" sz="quarter" idx="12"/>
          </p:nvPr>
        </p:nvSpPr>
        <p:spPr>
          <a:ln/>
        </p:spPr>
        <p:txBody>
          <a:bodyPr/>
          <a:lstStyle>
            <a:lvl1pPr>
              <a:defRPr/>
            </a:lvl1pPr>
          </a:lstStyle>
          <a:p>
            <a:pPr>
              <a:defRPr/>
            </a:pPr>
            <a:fld id="{5490B7D2-5624-4B82-AA52-BAC3D3818DBA}" type="slidenum">
              <a:rPr lang="en-US" altLang="en-US"/>
              <a:pPr>
                <a:defRPr/>
              </a:pPr>
              <a:t>‹#›</a:t>
            </a:fld>
            <a:endParaRPr lang="en-US" altLang="en-US"/>
          </a:p>
        </p:txBody>
      </p:sp>
    </p:spTree>
    <p:extLst>
      <p:ext uri="{BB962C8B-B14F-4D97-AF65-F5344CB8AC3E}">
        <p14:creationId xmlns:p14="http://schemas.microsoft.com/office/powerpoint/2010/main" val="278242316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C0D447A-A934-4E03-8AC2-08DFBA429C8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F10B85F0-886D-48A0-918F-A8B214A4484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689ACC16-7DAA-4D6C-8153-5D4E633D3951}"/>
              </a:ext>
            </a:extLst>
          </p:cNvPr>
          <p:cNvSpPr>
            <a:spLocks noGrp="1" noChangeArrowheads="1"/>
          </p:cNvSpPr>
          <p:nvPr>
            <p:ph type="sldNum" sz="quarter" idx="12"/>
          </p:nvPr>
        </p:nvSpPr>
        <p:spPr>
          <a:ln/>
        </p:spPr>
        <p:txBody>
          <a:bodyPr/>
          <a:lstStyle>
            <a:lvl1pPr>
              <a:defRPr/>
            </a:lvl1pPr>
          </a:lstStyle>
          <a:p>
            <a:pPr>
              <a:defRPr/>
            </a:pPr>
            <a:fld id="{B23BC007-4AEE-4B7F-B6D2-90E4867FBB17}" type="slidenum">
              <a:rPr lang="en-US" altLang="en-US"/>
              <a:pPr>
                <a:defRPr/>
              </a:pPr>
              <a:t>‹#›</a:t>
            </a:fld>
            <a:endParaRPr lang="en-US" altLang="en-US"/>
          </a:p>
        </p:txBody>
      </p:sp>
    </p:spTree>
    <p:extLst>
      <p:ext uri="{BB962C8B-B14F-4D97-AF65-F5344CB8AC3E}">
        <p14:creationId xmlns:p14="http://schemas.microsoft.com/office/powerpoint/2010/main" val="263201206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EF48A1C-2BD6-4F5D-AA1C-DAAAD59958D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07B29542-6407-4505-97EE-4DD6A0F5A69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AD7BA1EA-FB7A-47C6-B2AE-1B4A297B17AC}"/>
              </a:ext>
            </a:extLst>
          </p:cNvPr>
          <p:cNvSpPr>
            <a:spLocks noGrp="1" noChangeArrowheads="1"/>
          </p:cNvSpPr>
          <p:nvPr>
            <p:ph type="sldNum" sz="quarter" idx="12"/>
          </p:nvPr>
        </p:nvSpPr>
        <p:spPr>
          <a:ln/>
        </p:spPr>
        <p:txBody>
          <a:bodyPr/>
          <a:lstStyle>
            <a:lvl1pPr>
              <a:defRPr/>
            </a:lvl1pPr>
          </a:lstStyle>
          <a:p>
            <a:pPr>
              <a:defRPr/>
            </a:pPr>
            <a:fld id="{078B2267-E4E8-417D-AF2C-B3B4882E6A82}" type="slidenum">
              <a:rPr lang="en-US" altLang="en-US"/>
              <a:pPr>
                <a:defRPr/>
              </a:pPr>
              <a:t>‹#›</a:t>
            </a:fld>
            <a:endParaRPr lang="en-US" altLang="en-US"/>
          </a:p>
        </p:txBody>
      </p:sp>
    </p:spTree>
    <p:extLst>
      <p:ext uri="{BB962C8B-B14F-4D97-AF65-F5344CB8AC3E}">
        <p14:creationId xmlns:p14="http://schemas.microsoft.com/office/powerpoint/2010/main" val="2830439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488" indent="0">
              <a:buNone/>
              <a:defRPr sz="1800"/>
            </a:lvl2pPr>
            <a:lvl3pPr marL="912979" indent="0">
              <a:buNone/>
              <a:defRPr sz="1600"/>
            </a:lvl3pPr>
            <a:lvl4pPr marL="1369470" indent="0">
              <a:buNone/>
              <a:defRPr sz="1400"/>
            </a:lvl4pPr>
            <a:lvl5pPr marL="1825958" indent="0">
              <a:buNone/>
              <a:defRPr sz="1400"/>
            </a:lvl5pPr>
            <a:lvl6pPr marL="2282449" indent="0">
              <a:buNone/>
              <a:defRPr sz="1400"/>
            </a:lvl6pPr>
            <a:lvl7pPr marL="2738938" indent="0">
              <a:buNone/>
              <a:defRPr sz="1400"/>
            </a:lvl7pPr>
            <a:lvl8pPr marL="3195420" indent="0">
              <a:buNone/>
              <a:defRPr sz="1400"/>
            </a:lvl8pPr>
            <a:lvl9pPr marL="3651916" indent="0">
              <a:buNone/>
              <a:defRPr sz="1400"/>
            </a:lvl9pPr>
          </a:lstStyle>
          <a:p>
            <a:pPr lvl="0"/>
            <a:r>
              <a:rPr lang="en-US"/>
              <a:t>Click to edit Master text styles</a:t>
            </a:r>
          </a:p>
        </p:txBody>
      </p:sp>
      <p:sp>
        <p:nvSpPr>
          <p:cNvPr id="4" name="Rectangle 17">
            <a:extLst>
              <a:ext uri="{FF2B5EF4-FFF2-40B4-BE49-F238E27FC236}">
                <a16:creationId xmlns:a16="http://schemas.microsoft.com/office/drawing/2014/main" id="{ECC6ACE9-A494-4933-89A9-FE0B99B210B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8">
            <a:extLst>
              <a:ext uri="{FF2B5EF4-FFF2-40B4-BE49-F238E27FC236}">
                <a16:creationId xmlns:a16="http://schemas.microsoft.com/office/drawing/2014/main" id="{CB721DFE-B515-474C-84FF-B58857332F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9">
            <a:extLst>
              <a:ext uri="{FF2B5EF4-FFF2-40B4-BE49-F238E27FC236}">
                <a16:creationId xmlns:a16="http://schemas.microsoft.com/office/drawing/2014/main" id="{2309F42B-EB26-465E-A91C-1CC1F8C8D449}"/>
              </a:ext>
            </a:extLst>
          </p:cNvPr>
          <p:cNvSpPr>
            <a:spLocks noGrp="1" noChangeArrowheads="1"/>
          </p:cNvSpPr>
          <p:nvPr>
            <p:ph type="sldNum" sz="quarter" idx="12"/>
          </p:nvPr>
        </p:nvSpPr>
        <p:spPr>
          <a:ln/>
        </p:spPr>
        <p:txBody>
          <a:bodyPr/>
          <a:lstStyle>
            <a:lvl1pPr>
              <a:defRPr/>
            </a:lvl1pPr>
          </a:lstStyle>
          <a:p>
            <a:pPr>
              <a:defRPr/>
            </a:pPr>
            <a:fld id="{74A57494-12D5-48B2-83DF-538903D6CA5F}" type="slidenum">
              <a:rPr lang="en-US" altLang="en-US"/>
              <a:pPr>
                <a:defRPr/>
              </a:pPr>
              <a:t>‹#›</a:t>
            </a:fld>
            <a:endParaRPr lang="en-US" altLang="en-US"/>
          </a:p>
        </p:txBody>
      </p:sp>
    </p:spTree>
    <p:extLst>
      <p:ext uri="{BB962C8B-B14F-4D97-AF65-F5344CB8AC3E}">
        <p14:creationId xmlns:p14="http://schemas.microsoft.com/office/powerpoint/2010/main" val="365992966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DC74F96-1187-448F-94AF-A5442F51536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36044A4C-E444-441D-8A83-1503838FB8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E98955DD-9116-4B55-A1DA-1E0171095321}"/>
              </a:ext>
            </a:extLst>
          </p:cNvPr>
          <p:cNvSpPr>
            <a:spLocks noGrp="1" noChangeArrowheads="1"/>
          </p:cNvSpPr>
          <p:nvPr>
            <p:ph type="sldNum" sz="quarter" idx="12"/>
          </p:nvPr>
        </p:nvSpPr>
        <p:spPr>
          <a:ln/>
        </p:spPr>
        <p:txBody>
          <a:bodyPr/>
          <a:lstStyle>
            <a:lvl1pPr>
              <a:defRPr/>
            </a:lvl1pPr>
          </a:lstStyle>
          <a:p>
            <a:pPr>
              <a:defRPr/>
            </a:pPr>
            <a:fld id="{8EE77E08-EC98-46E1-9D63-1CEE06D3C1B4}" type="slidenum">
              <a:rPr lang="en-US" altLang="en-US"/>
              <a:pPr>
                <a:defRPr/>
              </a:pPr>
              <a:t>‹#›</a:t>
            </a:fld>
            <a:endParaRPr lang="en-US" altLang="en-US"/>
          </a:p>
        </p:txBody>
      </p:sp>
    </p:spTree>
    <p:extLst>
      <p:ext uri="{BB962C8B-B14F-4D97-AF65-F5344CB8AC3E}">
        <p14:creationId xmlns:p14="http://schemas.microsoft.com/office/powerpoint/2010/main" val="334063871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0FD998E5-9696-4226-9C69-F1CE4059CF3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D7E83B5-B80C-4795-8B0D-658E1F72158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0E7C723-FB64-420A-A404-2948AADB8A54}"/>
              </a:ext>
            </a:extLst>
          </p:cNvPr>
          <p:cNvSpPr>
            <a:spLocks noGrp="1" noChangeArrowheads="1"/>
          </p:cNvSpPr>
          <p:nvPr>
            <p:ph type="sldNum" sz="quarter" idx="12"/>
          </p:nvPr>
        </p:nvSpPr>
        <p:spPr>
          <a:ln/>
        </p:spPr>
        <p:txBody>
          <a:bodyPr/>
          <a:lstStyle>
            <a:lvl1pPr>
              <a:defRPr/>
            </a:lvl1pPr>
          </a:lstStyle>
          <a:p>
            <a:pPr>
              <a:defRPr/>
            </a:pPr>
            <a:fld id="{1918F9B4-AE60-4FD9-94CD-B4437C718883}" type="slidenum">
              <a:rPr lang="en-US" altLang="en-US"/>
              <a:pPr>
                <a:defRPr/>
              </a:pPr>
              <a:t>‹#›</a:t>
            </a:fld>
            <a:endParaRPr lang="en-US" altLang="en-US"/>
          </a:p>
        </p:txBody>
      </p:sp>
    </p:spTree>
    <p:extLst>
      <p:ext uri="{BB962C8B-B14F-4D97-AF65-F5344CB8AC3E}">
        <p14:creationId xmlns:p14="http://schemas.microsoft.com/office/powerpoint/2010/main" val="14766940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085F073D-568E-4E08-851A-8386486D9C2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EB9FD00-17F4-4F0E-8636-E1DF1B0DE0D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F4467A8-052D-46A2-85AE-7C60A22FC14F}"/>
              </a:ext>
            </a:extLst>
          </p:cNvPr>
          <p:cNvSpPr>
            <a:spLocks noGrp="1" noChangeArrowheads="1"/>
          </p:cNvSpPr>
          <p:nvPr>
            <p:ph type="sldNum" sz="quarter" idx="12"/>
          </p:nvPr>
        </p:nvSpPr>
        <p:spPr>
          <a:ln/>
        </p:spPr>
        <p:txBody>
          <a:bodyPr/>
          <a:lstStyle>
            <a:lvl1pPr>
              <a:defRPr/>
            </a:lvl1pPr>
          </a:lstStyle>
          <a:p>
            <a:pPr>
              <a:defRPr/>
            </a:pPr>
            <a:fld id="{6FC18AA1-701A-4C28-B4E9-238295187B60}" type="slidenum">
              <a:rPr lang="en-US" altLang="en-US"/>
              <a:pPr>
                <a:defRPr/>
              </a:pPr>
              <a:t>‹#›</a:t>
            </a:fld>
            <a:endParaRPr lang="en-US" altLang="en-US"/>
          </a:p>
        </p:txBody>
      </p:sp>
    </p:spTree>
    <p:extLst>
      <p:ext uri="{BB962C8B-B14F-4D97-AF65-F5344CB8AC3E}">
        <p14:creationId xmlns:p14="http://schemas.microsoft.com/office/powerpoint/2010/main" val="269417027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1A5A894-0F1D-4B26-A304-171B1809CD6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1C56F65-651C-45F6-BA6A-2A9F2889B3D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83FA62E-28F9-458D-A8D9-015B377BC074}"/>
              </a:ext>
            </a:extLst>
          </p:cNvPr>
          <p:cNvSpPr>
            <a:spLocks noGrp="1" noChangeArrowheads="1"/>
          </p:cNvSpPr>
          <p:nvPr>
            <p:ph type="sldNum" sz="quarter" idx="12"/>
          </p:nvPr>
        </p:nvSpPr>
        <p:spPr>
          <a:ln/>
        </p:spPr>
        <p:txBody>
          <a:bodyPr/>
          <a:lstStyle>
            <a:lvl1pPr>
              <a:defRPr/>
            </a:lvl1pPr>
          </a:lstStyle>
          <a:p>
            <a:pPr>
              <a:defRPr/>
            </a:pPr>
            <a:fld id="{53149896-70B8-49D1-B195-7562E8E436B6}" type="slidenum">
              <a:rPr lang="en-US" altLang="en-US"/>
              <a:pPr>
                <a:defRPr/>
              </a:pPr>
              <a:t>‹#›</a:t>
            </a:fld>
            <a:endParaRPr lang="en-US" altLang="en-US"/>
          </a:p>
        </p:txBody>
      </p:sp>
    </p:spTree>
    <p:extLst>
      <p:ext uri="{BB962C8B-B14F-4D97-AF65-F5344CB8AC3E}">
        <p14:creationId xmlns:p14="http://schemas.microsoft.com/office/powerpoint/2010/main" val="393466692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71C3984-B975-4F61-BF9A-A127B624801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01EEAEF-B30C-4BCE-9965-0CF76476A59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414B737-E8F7-4BA0-A19D-CA7314B2586B}"/>
              </a:ext>
            </a:extLst>
          </p:cNvPr>
          <p:cNvSpPr>
            <a:spLocks noGrp="1" noChangeArrowheads="1"/>
          </p:cNvSpPr>
          <p:nvPr>
            <p:ph type="sldNum" sz="quarter" idx="12"/>
          </p:nvPr>
        </p:nvSpPr>
        <p:spPr>
          <a:ln/>
        </p:spPr>
        <p:txBody>
          <a:bodyPr/>
          <a:lstStyle>
            <a:lvl1pPr>
              <a:defRPr/>
            </a:lvl1pPr>
          </a:lstStyle>
          <a:p>
            <a:pPr>
              <a:defRPr/>
            </a:pPr>
            <a:fld id="{AB659D17-8D46-4F7A-B8F4-3A0AE739AE33}" type="slidenum">
              <a:rPr lang="en-US" altLang="en-US"/>
              <a:pPr>
                <a:defRPr/>
              </a:pPr>
              <a:t>‹#›</a:t>
            </a:fld>
            <a:endParaRPr lang="en-US" altLang="en-US"/>
          </a:p>
        </p:txBody>
      </p:sp>
    </p:spTree>
    <p:extLst>
      <p:ext uri="{BB962C8B-B14F-4D97-AF65-F5344CB8AC3E}">
        <p14:creationId xmlns:p14="http://schemas.microsoft.com/office/powerpoint/2010/main" val="141273832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80819B45-73D0-4BF2-B284-61440261858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413DA48-7F62-4119-9594-6CFBA1D1905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F726252-6076-4078-A6A9-40865653B424}"/>
              </a:ext>
            </a:extLst>
          </p:cNvPr>
          <p:cNvSpPr>
            <a:spLocks noGrp="1" noChangeArrowheads="1"/>
          </p:cNvSpPr>
          <p:nvPr>
            <p:ph type="sldNum" sz="quarter" idx="12"/>
          </p:nvPr>
        </p:nvSpPr>
        <p:spPr>
          <a:ln/>
        </p:spPr>
        <p:txBody>
          <a:bodyPr/>
          <a:lstStyle>
            <a:lvl1pPr>
              <a:defRPr/>
            </a:lvl1pPr>
          </a:lstStyle>
          <a:p>
            <a:pPr>
              <a:defRPr/>
            </a:pPr>
            <a:fld id="{98BE6AAE-A6F3-41A7-B725-DEB756A8EB51}" type="slidenum">
              <a:rPr lang="en-US" altLang="en-US"/>
              <a:pPr>
                <a:defRPr/>
              </a:pPr>
              <a:t>‹#›</a:t>
            </a:fld>
            <a:endParaRPr lang="en-US" altLang="en-US"/>
          </a:p>
        </p:txBody>
      </p:sp>
    </p:spTree>
    <p:extLst>
      <p:ext uri="{BB962C8B-B14F-4D97-AF65-F5344CB8AC3E}">
        <p14:creationId xmlns:p14="http://schemas.microsoft.com/office/powerpoint/2010/main" val="52680900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2AD9C94-E4D3-49E7-941B-BD2E72FCC53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439EA46-62B1-49FD-933E-B257DEE8CC0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669C411-C206-4585-9088-AE11EAA23358}"/>
              </a:ext>
            </a:extLst>
          </p:cNvPr>
          <p:cNvSpPr>
            <a:spLocks noGrp="1" noChangeArrowheads="1"/>
          </p:cNvSpPr>
          <p:nvPr>
            <p:ph type="sldNum" sz="quarter" idx="12"/>
          </p:nvPr>
        </p:nvSpPr>
        <p:spPr>
          <a:ln/>
        </p:spPr>
        <p:txBody>
          <a:bodyPr/>
          <a:lstStyle>
            <a:lvl1pPr>
              <a:defRPr/>
            </a:lvl1pPr>
          </a:lstStyle>
          <a:p>
            <a:pPr>
              <a:defRPr/>
            </a:pPr>
            <a:fld id="{EC0F541A-4436-4B54-9635-D08A272035B9}" type="slidenum">
              <a:rPr lang="en-US" altLang="en-US"/>
              <a:pPr>
                <a:defRPr/>
              </a:pPr>
              <a:t>‹#›</a:t>
            </a:fld>
            <a:endParaRPr lang="en-US" altLang="en-US"/>
          </a:p>
        </p:txBody>
      </p:sp>
    </p:spTree>
    <p:extLst>
      <p:ext uri="{BB962C8B-B14F-4D97-AF65-F5344CB8AC3E}">
        <p14:creationId xmlns:p14="http://schemas.microsoft.com/office/powerpoint/2010/main" val="47304682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BE9E314B-AC45-487B-BA31-86C70C75691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647ABA2-A02F-4738-B01A-A5425B7B2F6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C9CBDEE-DB36-4307-8C06-88DC2574A62D}"/>
              </a:ext>
            </a:extLst>
          </p:cNvPr>
          <p:cNvSpPr>
            <a:spLocks noGrp="1" noChangeArrowheads="1"/>
          </p:cNvSpPr>
          <p:nvPr>
            <p:ph type="sldNum" sz="quarter" idx="12"/>
          </p:nvPr>
        </p:nvSpPr>
        <p:spPr>
          <a:ln/>
        </p:spPr>
        <p:txBody>
          <a:bodyPr/>
          <a:lstStyle>
            <a:lvl1pPr>
              <a:defRPr/>
            </a:lvl1pPr>
          </a:lstStyle>
          <a:p>
            <a:pPr>
              <a:defRPr/>
            </a:pPr>
            <a:fld id="{5FBF1222-ABAA-4281-A801-651D873F1D0A}" type="slidenum">
              <a:rPr lang="en-US" altLang="en-US"/>
              <a:pPr>
                <a:defRPr/>
              </a:pPr>
              <a:t>‹#›</a:t>
            </a:fld>
            <a:endParaRPr lang="en-US" altLang="en-US"/>
          </a:p>
        </p:txBody>
      </p:sp>
    </p:spTree>
    <p:extLst>
      <p:ext uri="{BB962C8B-B14F-4D97-AF65-F5344CB8AC3E}">
        <p14:creationId xmlns:p14="http://schemas.microsoft.com/office/powerpoint/2010/main" val="333190004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F45F1B8-354D-4234-A744-B2D274A7AA8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784CFDC-FA54-48C3-813C-82B349F6399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94749DA-64AE-4208-B185-94AD8E846D78}"/>
              </a:ext>
            </a:extLst>
          </p:cNvPr>
          <p:cNvSpPr>
            <a:spLocks noGrp="1" noChangeArrowheads="1"/>
          </p:cNvSpPr>
          <p:nvPr>
            <p:ph type="sldNum" sz="quarter" idx="12"/>
          </p:nvPr>
        </p:nvSpPr>
        <p:spPr>
          <a:ln/>
        </p:spPr>
        <p:txBody>
          <a:bodyPr/>
          <a:lstStyle>
            <a:lvl1pPr>
              <a:defRPr/>
            </a:lvl1pPr>
          </a:lstStyle>
          <a:p>
            <a:pPr>
              <a:defRPr/>
            </a:pPr>
            <a:fld id="{3903180E-C248-4BBE-B362-688F4FE2383D}" type="slidenum">
              <a:rPr lang="en-US" altLang="en-US"/>
              <a:pPr>
                <a:defRPr/>
              </a:pPr>
              <a:t>‹#›</a:t>
            </a:fld>
            <a:endParaRPr lang="en-US" altLang="en-US"/>
          </a:p>
        </p:txBody>
      </p:sp>
    </p:spTree>
    <p:extLst>
      <p:ext uri="{BB962C8B-B14F-4D97-AF65-F5344CB8AC3E}">
        <p14:creationId xmlns:p14="http://schemas.microsoft.com/office/powerpoint/2010/main" val="387904300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DA15198-7543-4C84-9EEE-B6F95346601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80E69161-C11A-4BF9-90B1-1A405366878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53E21A5A-AFCE-4528-B4FE-B17AF47745C1}"/>
              </a:ext>
            </a:extLst>
          </p:cNvPr>
          <p:cNvSpPr>
            <a:spLocks noGrp="1" noChangeArrowheads="1"/>
          </p:cNvSpPr>
          <p:nvPr>
            <p:ph type="sldNum" sz="quarter" idx="12"/>
          </p:nvPr>
        </p:nvSpPr>
        <p:spPr>
          <a:ln/>
        </p:spPr>
        <p:txBody>
          <a:bodyPr/>
          <a:lstStyle>
            <a:lvl1pPr>
              <a:defRPr/>
            </a:lvl1pPr>
          </a:lstStyle>
          <a:p>
            <a:pPr>
              <a:defRPr/>
            </a:pPr>
            <a:fld id="{69CD88F8-E12E-437F-B738-C1EE1E3CA4AA}" type="slidenum">
              <a:rPr lang="en-US" altLang="en-US"/>
              <a:pPr>
                <a:defRPr/>
              </a:pPr>
              <a:t>‹#›</a:t>
            </a:fld>
            <a:endParaRPr lang="en-US" altLang="en-US"/>
          </a:p>
        </p:txBody>
      </p:sp>
    </p:spTree>
    <p:extLst>
      <p:ext uri="{BB962C8B-B14F-4D97-AF65-F5344CB8AC3E}">
        <p14:creationId xmlns:p14="http://schemas.microsoft.com/office/powerpoint/2010/main" val="35836387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3"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14903"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a:extLst>
              <a:ext uri="{FF2B5EF4-FFF2-40B4-BE49-F238E27FC236}">
                <a16:creationId xmlns:a16="http://schemas.microsoft.com/office/drawing/2014/main" id="{8ECC737E-D103-4304-8D6C-AA1A059A93D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8">
            <a:extLst>
              <a:ext uri="{FF2B5EF4-FFF2-40B4-BE49-F238E27FC236}">
                <a16:creationId xmlns:a16="http://schemas.microsoft.com/office/drawing/2014/main" id="{46E00C10-0A50-4E64-A417-0F88A4DB41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9">
            <a:extLst>
              <a:ext uri="{FF2B5EF4-FFF2-40B4-BE49-F238E27FC236}">
                <a16:creationId xmlns:a16="http://schemas.microsoft.com/office/drawing/2014/main" id="{81E32D7E-147F-4EC0-A29D-CF041F399150}"/>
              </a:ext>
            </a:extLst>
          </p:cNvPr>
          <p:cNvSpPr>
            <a:spLocks noGrp="1" noChangeArrowheads="1"/>
          </p:cNvSpPr>
          <p:nvPr>
            <p:ph type="sldNum" sz="quarter" idx="12"/>
          </p:nvPr>
        </p:nvSpPr>
        <p:spPr>
          <a:ln/>
        </p:spPr>
        <p:txBody>
          <a:bodyPr/>
          <a:lstStyle>
            <a:lvl1pPr>
              <a:defRPr/>
            </a:lvl1pPr>
          </a:lstStyle>
          <a:p>
            <a:pPr>
              <a:defRPr/>
            </a:pPr>
            <a:fld id="{BED13E1D-798B-48EA-811F-0CC5394AEBA7}" type="slidenum">
              <a:rPr lang="en-US" altLang="en-US"/>
              <a:pPr>
                <a:defRPr/>
              </a:pPr>
              <a:t>‹#›</a:t>
            </a:fld>
            <a:endParaRPr lang="en-US" altLang="en-US"/>
          </a:p>
        </p:txBody>
      </p:sp>
    </p:spTree>
    <p:extLst>
      <p:ext uri="{BB962C8B-B14F-4D97-AF65-F5344CB8AC3E}">
        <p14:creationId xmlns:p14="http://schemas.microsoft.com/office/powerpoint/2010/main" val="98450203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19A3146-AC12-437F-9F35-6C5E6F5FD69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5CAEECD5-4A3A-4B44-9D2E-138F0C537D2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61018E0C-C3F8-4CDE-B66B-674D249103E9}"/>
              </a:ext>
            </a:extLst>
          </p:cNvPr>
          <p:cNvSpPr>
            <a:spLocks noGrp="1" noChangeArrowheads="1"/>
          </p:cNvSpPr>
          <p:nvPr>
            <p:ph type="sldNum" sz="quarter" idx="12"/>
          </p:nvPr>
        </p:nvSpPr>
        <p:spPr>
          <a:ln/>
        </p:spPr>
        <p:txBody>
          <a:bodyPr/>
          <a:lstStyle>
            <a:lvl1pPr>
              <a:defRPr/>
            </a:lvl1pPr>
          </a:lstStyle>
          <a:p>
            <a:pPr>
              <a:defRPr/>
            </a:pPr>
            <a:fld id="{2956E6BA-C57F-476C-B97A-A61230D82F86}" type="slidenum">
              <a:rPr lang="en-US" altLang="en-US"/>
              <a:pPr>
                <a:defRPr/>
              </a:pPr>
              <a:t>‹#›</a:t>
            </a:fld>
            <a:endParaRPr lang="en-US" altLang="en-US"/>
          </a:p>
        </p:txBody>
      </p:sp>
    </p:spTree>
    <p:extLst>
      <p:ext uri="{BB962C8B-B14F-4D97-AF65-F5344CB8AC3E}">
        <p14:creationId xmlns:p14="http://schemas.microsoft.com/office/powerpoint/2010/main" val="288272478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5822626-5972-4F37-8FC3-A9A97A1110F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21637AC8-FAF3-4CD5-9E0F-76742A4C078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5222F3F3-7B46-4B1F-AC27-507C57494EEC}"/>
              </a:ext>
            </a:extLst>
          </p:cNvPr>
          <p:cNvSpPr>
            <a:spLocks noGrp="1" noChangeArrowheads="1"/>
          </p:cNvSpPr>
          <p:nvPr>
            <p:ph type="sldNum" sz="quarter" idx="12"/>
          </p:nvPr>
        </p:nvSpPr>
        <p:spPr>
          <a:ln/>
        </p:spPr>
        <p:txBody>
          <a:bodyPr/>
          <a:lstStyle>
            <a:lvl1pPr>
              <a:defRPr/>
            </a:lvl1pPr>
          </a:lstStyle>
          <a:p>
            <a:pPr>
              <a:defRPr/>
            </a:pPr>
            <a:fld id="{023895CE-5583-4031-BD62-5FB25EF5EF64}" type="slidenum">
              <a:rPr lang="en-US" altLang="en-US"/>
              <a:pPr>
                <a:defRPr/>
              </a:pPr>
              <a:t>‹#›</a:t>
            </a:fld>
            <a:endParaRPr lang="en-US" altLang="en-US"/>
          </a:p>
        </p:txBody>
      </p:sp>
    </p:spTree>
    <p:extLst>
      <p:ext uri="{BB962C8B-B14F-4D97-AF65-F5344CB8AC3E}">
        <p14:creationId xmlns:p14="http://schemas.microsoft.com/office/powerpoint/2010/main" val="63430637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B58B26CD-7F81-42CB-A0DA-ABBCE889F63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DC98505-10A8-4025-AC94-B069607D98F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51FD044-BEB1-4676-AC69-E748B1D2A46D}"/>
              </a:ext>
            </a:extLst>
          </p:cNvPr>
          <p:cNvSpPr>
            <a:spLocks noGrp="1" noChangeArrowheads="1"/>
          </p:cNvSpPr>
          <p:nvPr>
            <p:ph type="sldNum" sz="quarter" idx="12"/>
          </p:nvPr>
        </p:nvSpPr>
        <p:spPr>
          <a:ln/>
        </p:spPr>
        <p:txBody>
          <a:bodyPr/>
          <a:lstStyle>
            <a:lvl1pPr>
              <a:defRPr/>
            </a:lvl1pPr>
          </a:lstStyle>
          <a:p>
            <a:pPr>
              <a:defRPr/>
            </a:pPr>
            <a:fld id="{4243860D-64BB-4094-A097-3E8A501EF91F}" type="slidenum">
              <a:rPr lang="en-US" altLang="en-US"/>
              <a:pPr>
                <a:defRPr/>
              </a:pPr>
              <a:t>‹#›</a:t>
            </a:fld>
            <a:endParaRPr lang="en-US" altLang="en-US"/>
          </a:p>
        </p:txBody>
      </p:sp>
    </p:spTree>
    <p:extLst>
      <p:ext uri="{BB962C8B-B14F-4D97-AF65-F5344CB8AC3E}">
        <p14:creationId xmlns:p14="http://schemas.microsoft.com/office/powerpoint/2010/main" val="300605952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4314A823-34D0-4AED-A15C-F37839CF00A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1DD6840-A1CF-4593-9C9B-ED5B521B613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AB55767-E19C-4A01-80C7-99232CDF057A}"/>
              </a:ext>
            </a:extLst>
          </p:cNvPr>
          <p:cNvSpPr>
            <a:spLocks noGrp="1" noChangeArrowheads="1"/>
          </p:cNvSpPr>
          <p:nvPr>
            <p:ph type="sldNum" sz="quarter" idx="12"/>
          </p:nvPr>
        </p:nvSpPr>
        <p:spPr>
          <a:ln/>
        </p:spPr>
        <p:txBody>
          <a:bodyPr/>
          <a:lstStyle>
            <a:lvl1pPr>
              <a:defRPr/>
            </a:lvl1pPr>
          </a:lstStyle>
          <a:p>
            <a:pPr>
              <a:defRPr/>
            </a:pPr>
            <a:fld id="{5FE88DBF-DED4-44BC-83F9-19C690B914D1}" type="slidenum">
              <a:rPr lang="en-US" altLang="en-US"/>
              <a:pPr>
                <a:defRPr/>
              </a:pPr>
              <a:t>‹#›</a:t>
            </a:fld>
            <a:endParaRPr lang="en-US" altLang="en-US"/>
          </a:p>
        </p:txBody>
      </p:sp>
    </p:spTree>
    <p:extLst>
      <p:ext uri="{BB962C8B-B14F-4D97-AF65-F5344CB8AC3E}">
        <p14:creationId xmlns:p14="http://schemas.microsoft.com/office/powerpoint/2010/main" val="188283220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87BD2D5-36E7-4F7F-9884-A02B3A165D7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EBCC06A-B24C-455B-932E-93CC5D4FC3F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4931063-8CD3-4695-B359-1A27F0B34757}"/>
              </a:ext>
            </a:extLst>
          </p:cNvPr>
          <p:cNvSpPr>
            <a:spLocks noGrp="1" noChangeArrowheads="1"/>
          </p:cNvSpPr>
          <p:nvPr>
            <p:ph type="sldNum" sz="quarter" idx="12"/>
          </p:nvPr>
        </p:nvSpPr>
        <p:spPr>
          <a:ln/>
        </p:spPr>
        <p:txBody>
          <a:bodyPr/>
          <a:lstStyle>
            <a:lvl1pPr>
              <a:defRPr/>
            </a:lvl1pPr>
          </a:lstStyle>
          <a:p>
            <a:pPr>
              <a:defRPr/>
            </a:pPr>
            <a:fld id="{5FF6227A-EA46-4578-8590-E8DDF9C1ADD1}" type="slidenum">
              <a:rPr lang="en-US" altLang="en-US"/>
              <a:pPr>
                <a:defRPr/>
              </a:pPr>
              <a:t>‹#›</a:t>
            </a:fld>
            <a:endParaRPr lang="en-US" altLang="en-US"/>
          </a:p>
        </p:txBody>
      </p:sp>
    </p:spTree>
    <p:extLst>
      <p:ext uri="{BB962C8B-B14F-4D97-AF65-F5344CB8AC3E}">
        <p14:creationId xmlns:p14="http://schemas.microsoft.com/office/powerpoint/2010/main" val="69484698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FAF4F4-6A63-42A6-BDC0-CE579283C13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5A82B83-8B7F-4B69-9A25-90DEFCB1BDC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09BDA65-4730-4649-B6AE-01EE9C2602E6}"/>
              </a:ext>
            </a:extLst>
          </p:cNvPr>
          <p:cNvSpPr>
            <a:spLocks noGrp="1" noChangeArrowheads="1"/>
          </p:cNvSpPr>
          <p:nvPr>
            <p:ph type="sldNum" sz="quarter" idx="12"/>
          </p:nvPr>
        </p:nvSpPr>
        <p:spPr>
          <a:ln/>
        </p:spPr>
        <p:txBody>
          <a:bodyPr/>
          <a:lstStyle>
            <a:lvl1pPr>
              <a:defRPr/>
            </a:lvl1pPr>
          </a:lstStyle>
          <a:p>
            <a:pPr>
              <a:defRPr/>
            </a:pPr>
            <a:fld id="{BBEBD641-25B2-4931-B7E9-1466C2C34319}" type="slidenum">
              <a:rPr lang="en-US" altLang="en-US"/>
              <a:pPr>
                <a:defRPr/>
              </a:pPr>
              <a:t>‹#›</a:t>
            </a:fld>
            <a:endParaRPr lang="en-US" altLang="en-US"/>
          </a:p>
        </p:txBody>
      </p:sp>
    </p:spTree>
    <p:extLst>
      <p:ext uri="{BB962C8B-B14F-4D97-AF65-F5344CB8AC3E}">
        <p14:creationId xmlns:p14="http://schemas.microsoft.com/office/powerpoint/2010/main" val="238023906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87687F9-42A7-4096-9203-53C7A47CDF9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AF4599D0-7279-4B88-8115-AC66B76A9EE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4DCA1556-EE17-4C3D-ABE1-4B8E181D47C4}"/>
              </a:ext>
            </a:extLst>
          </p:cNvPr>
          <p:cNvSpPr>
            <a:spLocks noGrp="1" noChangeArrowheads="1"/>
          </p:cNvSpPr>
          <p:nvPr>
            <p:ph type="sldNum" sz="quarter" idx="12"/>
          </p:nvPr>
        </p:nvSpPr>
        <p:spPr>
          <a:ln/>
        </p:spPr>
        <p:txBody>
          <a:bodyPr/>
          <a:lstStyle>
            <a:lvl1pPr>
              <a:defRPr/>
            </a:lvl1pPr>
          </a:lstStyle>
          <a:p>
            <a:pPr>
              <a:defRPr/>
            </a:pPr>
            <a:fld id="{FD27E5CA-410A-43E3-9EAB-527D001CE9EF}" type="slidenum">
              <a:rPr lang="en-US" altLang="en-US"/>
              <a:pPr>
                <a:defRPr/>
              </a:pPr>
              <a:t>‹#›</a:t>
            </a:fld>
            <a:endParaRPr lang="en-US" altLang="en-US"/>
          </a:p>
        </p:txBody>
      </p:sp>
    </p:spTree>
    <p:extLst>
      <p:ext uri="{BB962C8B-B14F-4D97-AF65-F5344CB8AC3E}">
        <p14:creationId xmlns:p14="http://schemas.microsoft.com/office/powerpoint/2010/main" val="230211327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9E25EBD3-9095-4272-8DDF-B362A99A198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D7CCDAC-A3CD-471A-A864-21C32162E65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9E27F90-DB90-4D7A-8B08-6D048538685A}"/>
              </a:ext>
            </a:extLst>
          </p:cNvPr>
          <p:cNvSpPr>
            <a:spLocks noGrp="1" noChangeArrowheads="1"/>
          </p:cNvSpPr>
          <p:nvPr>
            <p:ph type="sldNum" sz="quarter" idx="12"/>
          </p:nvPr>
        </p:nvSpPr>
        <p:spPr>
          <a:ln/>
        </p:spPr>
        <p:txBody>
          <a:bodyPr/>
          <a:lstStyle>
            <a:lvl1pPr>
              <a:defRPr/>
            </a:lvl1pPr>
          </a:lstStyle>
          <a:p>
            <a:pPr>
              <a:defRPr/>
            </a:pPr>
            <a:fld id="{B56538BF-8C68-44E0-B6D7-F8CBBC14DCDD}" type="slidenum">
              <a:rPr lang="en-US" altLang="en-US"/>
              <a:pPr>
                <a:defRPr/>
              </a:pPr>
              <a:t>‹#›</a:t>
            </a:fld>
            <a:endParaRPr lang="en-US" altLang="en-US"/>
          </a:p>
        </p:txBody>
      </p:sp>
    </p:spTree>
    <p:extLst>
      <p:ext uri="{BB962C8B-B14F-4D97-AF65-F5344CB8AC3E}">
        <p14:creationId xmlns:p14="http://schemas.microsoft.com/office/powerpoint/2010/main" val="17766120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10B2F0B-EF0D-43A2-B4CD-1A28207C8E9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B0BC8B1-3C87-43A3-A35B-9DD7D5B0E4B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DA7F752-C669-4A77-9D7C-7070DBE74F7B}"/>
              </a:ext>
            </a:extLst>
          </p:cNvPr>
          <p:cNvSpPr>
            <a:spLocks noGrp="1" noChangeArrowheads="1"/>
          </p:cNvSpPr>
          <p:nvPr>
            <p:ph type="sldNum" sz="quarter" idx="12"/>
          </p:nvPr>
        </p:nvSpPr>
        <p:spPr>
          <a:ln/>
        </p:spPr>
        <p:txBody>
          <a:bodyPr/>
          <a:lstStyle>
            <a:lvl1pPr>
              <a:defRPr/>
            </a:lvl1pPr>
          </a:lstStyle>
          <a:p>
            <a:pPr>
              <a:defRPr/>
            </a:pPr>
            <a:fld id="{3BA430BD-C1FE-444F-BEB2-C5814B7068E4}" type="slidenum">
              <a:rPr lang="en-US" altLang="en-US"/>
              <a:pPr>
                <a:defRPr/>
              </a:pPr>
              <a:t>‹#›</a:t>
            </a:fld>
            <a:endParaRPr lang="en-US" altLang="en-US"/>
          </a:p>
        </p:txBody>
      </p:sp>
    </p:spTree>
    <p:extLst>
      <p:ext uri="{BB962C8B-B14F-4D97-AF65-F5344CB8AC3E}">
        <p14:creationId xmlns:p14="http://schemas.microsoft.com/office/powerpoint/2010/main" val="46283656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FB287EC5-FA8D-4A57-8697-71C7A1684F4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97FF9AA-429E-4A4F-912D-C2E63738B2E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D2DB581-F62D-413D-A5CE-435B929D5C1D}"/>
              </a:ext>
            </a:extLst>
          </p:cNvPr>
          <p:cNvSpPr>
            <a:spLocks noGrp="1" noChangeArrowheads="1"/>
          </p:cNvSpPr>
          <p:nvPr>
            <p:ph type="sldNum" sz="quarter" idx="12"/>
          </p:nvPr>
        </p:nvSpPr>
        <p:spPr>
          <a:ln/>
        </p:spPr>
        <p:txBody>
          <a:bodyPr/>
          <a:lstStyle>
            <a:lvl1pPr>
              <a:defRPr/>
            </a:lvl1pPr>
          </a:lstStyle>
          <a:p>
            <a:pPr>
              <a:defRPr/>
            </a:pPr>
            <a:fld id="{232BDACC-23C2-4B85-9816-E6212D018332}" type="slidenum">
              <a:rPr lang="en-US" altLang="en-US"/>
              <a:pPr>
                <a:defRPr/>
              </a:pPr>
              <a:t>‹#›</a:t>
            </a:fld>
            <a:endParaRPr lang="en-US" altLang="en-US"/>
          </a:p>
        </p:txBody>
      </p:sp>
    </p:spTree>
    <p:extLst>
      <p:ext uri="{BB962C8B-B14F-4D97-AF65-F5344CB8AC3E}">
        <p14:creationId xmlns:p14="http://schemas.microsoft.com/office/powerpoint/2010/main" val="893978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4"/>
            <a:ext cx="4040188" cy="639762"/>
          </a:xfrm>
        </p:spPr>
        <p:txBody>
          <a:bodyPr anchor="b"/>
          <a:lstStyle>
            <a:lvl1pPr marL="0" indent="0">
              <a:buNone/>
              <a:defRPr sz="2400" b="1"/>
            </a:lvl1pPr>
            <a:lvl2pPr marL="456488" indent="0">
              <a:buNone/>
              <a:defRPr sz="2000" b="1"/>
            </a:lvl2pPr>
            <a:lvl3pPr marL="912979" indent="0">
              <a:buNone/>
              <a:defRPr sz="1800" b="1"/>
            </a:lvl3pPr>
            <a:lvl4pPr marL="1369470" indent="0">
              <a:buNone/>
              <a:defRPr sz="1600" b="1"/>
            </a:lvl4pPr>
            <a:lvl5pPr marL="1825958" indent="0">
              <a:buNone/>
              <a:defRPr sz="1600" b="1"/>
            </a:lvl5pPr>
            <a:lvl6pPr marL="2282449" indent="0">
              <a:buNone/>
              <a:defRPr sz="1600" b="1"/>
            </a:lvl6pPr>
            <a:lvl7pPr marL="2738938" indent="0">
              <a:buNone/>
              <a:defRPr sz="1600" b="1"/>
            </a:lvl7pPr>
            <a:lvl8pPr marL="3195420" indent="0">
              <a:buNone/>
              <a:defRPr sz="1600" b="1"/>
            </a:lvl8pPr>
            <a:lvl9pPr marL="36519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3" y="1535114"/>
            <a:ext cx="4041775" cy="639762"/>
          </a:xfrm>
        </p:spPr>
        <p:txBody>
          <a:bodyPr anchor="b"/>
          <a:lstStyle>
            <a:lvl1pPr marL="0" indent="0">
              <a:buNone/>
              <a:defRPr sz="2400" b="1"/>
            </a:lvl1pPr>
            <a:lvl2pPr marL="456488" indent="0">
              <a:buNone/>
              <a:defRPr sz="2000" b="1"/>
            </a:lvl2pPr>
            <a:lvl3pPr marL="912979" indent="0">
              <a:buNone/>
              <a:defRPr sz="1800" b="1"/>
            </a:lvl3pPr>
            <a:lvl4pPr marL="1369470" indent="0">
              <a:buNone/>
              <a:defRPr sz="1600" b="1"/>
            </a:lvl4pPr>
            <a:lvl5pPr marL="1825958" indent="0">
              <a:buNone/>
              <a:defRPr sz="1600" b="1"/>
            </a:lvl5pPr>
            <a:lvl6pPr marL="2282449" indent="0">
              <a:buNone/>
              <a:defRPr sz="1600" b="1"/>
            </a:lvl6pPr>
            <a:lvl7pPr marL="2738938" indent="0">
              <a:buNone/>
              <a:defRPr sz="1600" b="1"/>
            </a:lvl7pPr>
            <a:lvl8pPr marL="3195420" indent="0">
              <a:buNone/>
              <a:defRPr sz="1600" b="1"/>
            </a:lvl8pPr>
            <a:lvl9pPr marL="36519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a:extLst>
              <a:ext uri="{FF2B5EF4-FFF2-40B4-BE49-F238E27FC236}">
                <a16:creationId xmlns:a16="http://schemas.microsoft.com/office/drawing/2014/main" id="{26402DDD-1FCA-413F-B02D-26F6E91FD6A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8">
            <a:extLst>
              <a:ext uri="{FF2B5EF4-FFF2-40B4-BE49-F238E27FC236}">
                <a16:creationId xmlns:a16="http://schemas.microsoft.com/office/drawing/2014/main" id="{2C30F7B5-9DD2-4F55-98BB-263A475DC8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9">
            <a:extLst>
              <a:ext uri="{FF2B5EF4-FFF2-40B4-BE49-F238E27FC236}">
                <a16:creationId xmlns:a16="http://schemas.microsoft.com/office/drawing/2014/main" id="{4D1D43A4-E8A5-4FE5-9EC0-F1670E7495F6}"/>
              </a:ext>
            </a:extLst>
          </p:cNvPr>
          <p:cNvSpPr>
            <a:spLocks noGrp="1" noChangeArrowheads="1"/>
          </p:cNvSpPr>
          <p:nvPr>
            <p:ph type="sldNum" sz="quarter" idx="12"/>
          </p:nvPr>
        </p:nvSpPr>
        <p:spPr>
          <a:ln/>
        </p:spPr>
        <p:txBody>
          <a:bodyPr/>
          <a:lstStyle>
            <a:lvl1pPr>
              <a:defRPr/>
            </a:lvl1pPr>
          </a:lstStyle>
          <a:p>
            <a:pPr>
              <a:defRPr/>
            </a:pPr>
            <a:fld id="{FD8E66B4-C927-4036-96E7-D466FF3CCCDF}" type="slidenum">
              <a:rPr lang="en-US" altLang="en-US"/>
              <a:pPr>
                <a:defRPr/>
              </a:pPr>
              <a:t>‹#›</a:t>
            </a:fld>
            <a:endParaRPr lang="en-US" altLang="en-US"/>
          </a:p>
        </p:txBody>
      </p:sp>
    </p:spTree>
    <p:extLst>
      <p:ext uri="{BB962C8B-B14F-4D97-AF65-F5344CB8AC3E}">
        <p14:creationId xmlns:p14="http://schemas.microsoft.com/office/powerpoint/2010/main" val="31295946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7D4C13C-6CF4-4147-8F5F-43FBA6AFA5E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EADBA4B-752E-4B8E-8680-238CB37FB29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D7AA732-88C0-4CCB-A4BF-0C43E1F7863B}"/>
              </a:ext>
            </a:extLst>
          </p:cNvPr>
          <p:cNvSpPr>
            <a:spLocks noGrp="1" noChangeArrowheads="1"/>
          </p:cNvSpPr>
          <p:nvPr>
            <p:ph type="sldNum" sz="quarter" idx="12"/>
          </p:nvPr>
        </p:nvSpPr>
        <p:spPr>
          <a:ln/>
        </p:spPr>
        <p:txBody>
          <a:bodyPr/>
          <a:lstStyle>
            <a:lvl1pPr>
              <a:defRPr/>
            </a:lvl1pPr>
          </a:lstStyle>
          <a:p>
            <a:pPr>
              <a:defRPr/>
            </a:pPr>
            <a:fld id="{BA7B3A4D-5997-43B7-8814-6064A7A6D812}" type="slidenum">
              <a:rPr lang="en-US" altLang="en-US"/>
              <a:pPr>
                <a:defRPr/>
              </a:pPr>
              <a:t>‹#›</a:t>
            </a:fld>
            <a:endParaRPr lang="en-US" altLang="en-US"/>
          </a:p>
        </p:txBody>
      </p:sp>
    </p:spTree>
    <p:extLst>
      <p:ext uri="{BB962C8B-B14F-4D97-AF65-F5344CB8AC3E}">
        <p14:creationId xmlns:p14="http://schemas.microsoft.com/office/powerpoint/2010/main" val="137743543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B725436-D22F-40FF-B42D-D80421D47A9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96DE85E7-1DED-4711-B276-36EB60B02C2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E2CB9DE3-B54B-4EEA-BD9C-F1F2CB442544}"/>
              </a:ext>
            </a:extLst>
          </p:cNvPr>
          <p:cNvSpPr>
            <a:spLocks noGrp="1" noChangeArrowheads="1"/>
          </p:cNvSpPr>
          <p:nvPr>
            <p:ph type="sldNum" sz="quarter" idx="12"/>
          </p:nvPr>
        </p:nvSpPr>
        <p:spPr>
          <a:ln/>
        </p:spPr>
        <p:txBody>
          <a:bodyPr/>
          <a:lstStyle>
            <a:lvl1pPr>
              <a:defRPr/>
            </a:lvl1pPr>
          </a:lstStyle>
          <a:p>
            <a:pPr>
              <a:defRPr/>
            </a:pPr>
            <a:fld id="{9B0F68A0-B472-4F54-A20E-D06ECE10771B}" type="slidenum">
              <a:rPr lang="en-US" altLang="en-US"/>
              <a:pPr>
                <a:defRPr/>
              </a:pPr>
              <a:t>‹#›</a:t>
            </a:fld>
            <a:endParaRPr lang="en-US" altLang="en-US"/>
          </a:p>
        </p:txBody>
      </p:sp>
    </p:spTree>
    <p:extLst>
      <p:ext uri="{BB962C8B-B14F-4D97-AF65-F5344CB8AC3E}">
        <p14:creationId xmlns:p14="http://schemas.microsoft.com/office/powerpoint/2010/main" val="9589236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002E5E7-343B-4C42-A073-94939062D0D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1C7FDAB4-101C-4BAE-9C2C-E802C311376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72172BFB-5910-49B9-9B26-AB7F6637B879}"/>
              </a:ext>
            </a:extLst>
          </p:cNvPr>
          <p:cNvSpPr>
            <a:spLocks noGrp="1" noChangeArrowheads="1"/>
          </p:cNvSpPr>
          <p:nvPr>
            <p:ph type="sldNum" sz="quarter" idx="12"/>
          </p:nvPr>
        </p:nvSpPr>
        <p:spPr>
          <a:ln/>
        </p:spPr>
        <p:txBody>
          <a:bodyPr/>
          <a:lstStyle>
            <a:lvl1pPr>
              <a:defRPr/>
            </a:lvl1pPr>
          </a:lstStyle>
          <a:p>
            <a:pPr>
              <a:defRPr/>
            </a:pPr>
            <a:fld id="{7577EFD0-2285-483D-86A8-4C86527D195B}" type="slidenum">
              <a:rPr lang="en-US" altLang="en-US"/>
              <a:pPr>
                <a:defRPr/>
              </a:pPr>
              <a:t>‹#›</a:t>
            </a:fld>
            <a:endParaRPr lang="en-US" altLang="en-US"/>
          </a:p>
        </p:txBody>
      </p:sp>
    </p:spTree>
    <p:extLst>
      <p:ext uri="{BB962C8B-B14F-4D97-AF65-F5344CB8AC3E}">
        <p14:creationId xmlns:p14="http://schemas.microsoft.com/office/powerpoint/2010/main" val="105870944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B329354-3BFD-444E-9781-9AB26E35B86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92AEEA60-EE4A-4BE8-8745-EC4644C3E1C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E3D1FE4F-0C88-489D-81D1-CC61DC3F25B2}"/>
              </a:ext>
            </a:extLst>
          </p:cNvPr>
          <p:cNvSpPr>
            <a:spLocks noGrp="1" noChangeArrowheads="1"/>
          </p:cNvSpPr>
          <p:nvPr>
            <p:ph type="sldNum" sz="quarter" idx="12"/>
          </p:nvPr>
        </p:nvSpPr>
        <p:spPr>
          <a:ln/>
        </p:spPr>
        <p:txBody>
          <a:bodyPr/>
          <a:lstStyle>
            <a:lvl1pPr>
              <a:defRPr/>
            </a:lvl1pPr>
          </a:lstStyle>
          <a:p>
            <a:pPr>
              <a:defRPr/>
            </a:pPr>
            <a:fld id="{2415D2C8-007F-4725-A715-D40AB2BB0C4F}" type="slidenum">
              <a:rPr lang="en-US" altLang="en-US"/>
              <a:pPr>
                <a:defRPr/>
              </a:pPr>
              <a:t>‹#›</a:t>
            </a:fld>
            <a:endParaRPr lang="en-US" altLang="en-US"/>
          </a:p>
        </p:txBody>
      </p:sp>
    </p:spTree>
    <p:extLst>
      <p:ext uri="{BB962C8B-B14F-4D97-AF65-F5344CB8AC3E}">
        <p14:creationId xmlns:p14="http://schemas.microsoft.com/office/powerpoint/2010/main" val="321317188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C4F4EC32-5118-4DC8-B7F8-1819D977BB5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A800A0A-38C5-4A83-A10F-C2263017540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54B56B9-0C8C-412B-B75C-B972E861278A}"/>
              </a:ext>
            </a:extLst>
          </p:cNvPr>
          <p:cNvSpPr>
            <a:spLocks noGrp="1" noChangeArrowheads="1"/>
          </p:cNvSpPr>
          <p:nvPr>
            <p:ph type="sldNum" sz="quarter" idx="12"/>
          </p:nvPr>
        </p:nvSpPr>
        <p:spPr>
          <a:ln/>
        </p:spPr>
        <p:txBody>
          <a:bodyPr/>
          <a:lstStyle>
            <a:lvl1pPr>
              <a:defRPr/>
            </a:lvl1pPr>
          </a:lstStyle>
          <a:p>
            <a:pPr>
              <a:defRPr/>
            </a:pPr>
            <a:fld id="{A46E1275-1E20-4F1C-B8F1-3727E8B04238}" type="slidenum">
              <a:rPr lang="en-US" altLang="en-US"/>
              <a:pPr>
                <a:defRPr/>
              </a:pPr>
              <a:t>‹#›</a:t>
            </a:fld>
            <a:endParaRPr lang="en-US" altLang="en-US"/>
          </a:p>
        </p:txBody>
      </p:sp>
    </p:spTree>
    <p:extLst>
      <p:ext uri="{BB962C8B-B14F-4D97-AF65-F5344CB8AC3E}">
        <p14:creationId xmlns:p14="http://schemas.microsoft.com/office/powerpoint/2010/main" val="307057973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348A550C-3EB4-48D5-9D3D-11105C2BDC5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5D7427C-5D26-471F-8548-8BC2A314F29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5DEC438-AB14-443C-9F58-3D3B004F7ABB}"/>
              </a:ext>
            </a:extLst>
          </p:cNvPr>
          <p:cNvSpPr>
            <a:spLocks noGrp="1" noChangeArrowheads="1"/>
          </p:cNvSpPr>
          <p:nvPr>
            <p:ph type="sldNum" sz="quarter" idx="12"/>
          </p:nvPr>
        </p:nvSpPr>
        <p:spPr>
          <a:ln/>
        </p:spPr>
        <p:txBody>
          <a:bodyPr/>
          <a:lstStyle>
            <a:lvl1pPr>
              <a:defRPr/>
            </a:lvl1pPr>
          </a:lstStyle>
          <a:p>
            <a:pPr>
              <a:defRPr/>
            </a:pPr>
            <a:fld id="{A9AC53C1-12A5-430C-98A3-DECD8AA2D10E}" type="slidenum">
              <a:rPr lang="en-US" altLang="en-US"/>
              <a:pPr>
                <a:defRPr/>
              </a:pPr>
              <a:t>‹#›</a:t>
            </a:fld>
            <a:endParaRPr lang="en-US" altLang="en-US"/>
          </a:p>
        </p:txBody>
      </p:sp>
    </p:spTree>
    <p:extLst>
      <p:ext uri="{BB962C8B-B14F-4D97-AF65-F5344CB8AC3E}">
        <p14:creationId xmlns:p14="http://schemas.microsoft.com/office/powerpoint/2010/main" val="257162225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FAC685-B6B9-4EB1-BCE7-88D6CFFD451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CA2040A-78ED-4D85-9CDF-564B2973A7F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0948B20-197A-4E17-A21F-97A9A4C795BB}"/>
              </a:ext>
            </a:extLst>
          </p:cNvPr>
          <p:cNvSpPr>
            <a:spLocks noGrp="1" noChangeArrowheads="1"/>
          </p:cNvSpPr>
          <p:nvPr>
            <p:ph type="sldNum" sz="quarter" idx="12"/>
          </p:nvPr>
        </p:nvSpPr>
        <p:spPr>
          <a:ln/>
        </p:spPr>
        <p:txBody>
          <a:bodyPr/>
          <a:lstStyle>
            <a:lvl1pPr>
              <a:defRPr/>
            </a:lvl1pPr>
          </a:lstStyle>
          <a:p>
            <a:pPr>
              <a:defRPr/>
            </a:pPr>
            <a:fld id="{1B27E0A4-F126-4894-B4F3-96C6F8099172}" type="slidenum">
              <a:rPr lang="en-US" altLang="en-US"/>
              <a:pPr>
                <a:defRPr/>
              </a:pPr>
              <a:t>‹#›</a:t>
            </a:fld>
            <a:endParaRPr lang="en-US" altLang="en-US"/>
          </a:p>
        </p:txBody>
      </p:sp>
    </p:spTree>
    <p:extLst>
      <p:ext uri="{BB962C8B-B14F-4D97-AF65-F5344CB8AC3E}">
        <p14:creationId xmlns:p14="http://schemas.microsoft.com/office/powerpoint/2010/main" val="97513774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D3F85CF-379B-47A2-A21E-ABC29610AC7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9AF6F9D-B2C7-4D0E-80EA-528388B65B0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FC943FE-A68F-478A-B455-42CF88817E09}"/>
              </a:ext>
            </a:extLst>
          </p:cNvPr>
          <p:cNvSpPr>
            <a:spLocks noGrp="1" noChangeArrowheads="1"/>
          </p:cNvSpPr>
          <p:nvPr>
            <p:ph type="sldNum" sz="quarter" idx="12"/>
          </p:nvPr>
        </p:nvSpPr>
        <p:spPr>
          <a:ln/>
        </p:spPr>
        <p:txBody>
          <a:bodyPr/>
          <a:lstStyle>
            <a:lvl1pPr>
              <a:defRPr/>
            </a:lvl1pPr>
          </a:lstStyle>
          <a:p>
            <a:pPr>
              <a:defRPr/>
            </a:pPr>
            <a:fld id="{06932A17-5B01-492B-8D9F-9D47CD45F2C1}" type="slidenum">
              <a:rPr lang="en-US" altLang="en-US"/>
              <a:pPr>
                <a:defRPr/>
              </a:pPr>
              <a:t>‹#›</a:t>
            </a:fld>
            <a:endParaRPr lang="en-US" altLang="en-US"/>
          </a:p>
        </p:txBody>
      </p:sp>
    </p:spTree>
    <p:extLst>
      <p:ext uri="{BB962C8B-B14F-4D97-AF65-F5344CB8AC3E}">
        <p14:creationId xmlns:p14="http://schemas.microsoft.com/office/powerpoint/2010/main" val="12043343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5516492F-0622-41D0-83A2-A61D8CC2ED11}"/>
              </a:ext>
            </a:extLst>
          </p:cNvPr>
          <p:cNvSpPr>
            <a:spLocks noGrp="1" noChangeArrowheads="1"/>
          </p:cNvSpPr>
          <p:nvPr>
            <p:ph type="dt" sz="half" idx="10"/>
          </p:nvPr>
        </p:nvSpPr>
        <p:spPr>
          <a:ln/>
        </p:spPr>
        <p:txBody>
          <a:bodyPr/>
          <a:lstStyle>
            <a:lvl1pPr>
              <a:defRPr/>
            </a:lvl1pPr>
          </a:lstStyle>
          <a:p>
            <a:pPr>
              <a:defRPr/>
            </a:pPr>
            <a:fld id="{87BCE935-C515-43C0-A4F6-7B4F7A3DDFC7}" type="datetimeFigureOut">
              <a:rPr lang="en-US" altLang="en-US"/>
              <a:pPr>
                <a:defRPr/>
              </a:pPr>
              <a:t>4/6/2023</a:t>
            </a:fld>
            <a:endParaRPr lang="en-US" altLang="en-US"/>
          </a:p>
        </p:txBody>
      </p:sp>
      <p:sp>
        <p:nvSpPr>
          <p:cNvPr id="5" name="Rectangle 5">
            <a:extLst>
              <a:ext uri="{FF2B5EF4-FFF2-40B4-BE49-F238E27FC236}">
                <a16:creationId xmlns:a16="http://schemas.microsoft.com/office/drawing/2014/main" id="{32D5E197-4C8D-4B44-95C4-E0E15DB41C3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1A2E092-D8D9-4CF8-AC91-538388859F79}"/>
              </a:ext>
            </a:extLst>
          </p:cNvPr>
          <p:cNvSpPr>
            <a:spLocks noGrp="1" noChangeArrowheads="1"/>
          </p:cNvSpPr>
          <p:nvPr>
            <p:ph type="sldNum" sz="quarter" idx="12"/>
          </p:nvPr>
        </p:nvSpPr>
        <p:spPr>
          <a:ln/>
        </p:spPr>
        <p:txBody>
          <a:bodyPr/>
          <a:lstStyle>
            <a:lvl1pPr>
              <a:defRPr/>
            </a:lvl1pPr>
          </a:lstStyle>
          <a:p>
            <a:pPr>
              <a:defRPr/>
            </a:pPr>
            <a:fld id="{1C2BA674-A854-4534-B546-CC63EF606BE3}" type="slidenum">
              <a:rPr lang="en-US" altLang="en-US"/>
              <a:pPr>
                <a:defRPr/>
              </a:pPr>
              <a:t>‹#›</a:t>
            </a:fld>
            <a:endParaRPr lang="en-US" altLang="en-US"/>
          </a:p>
        </p:txBody>
      </p:sp>
    </p:spTree>
    <p:extLst>
      <p:ext uri="{BB962C8B-B14F-4D97-AF65-F5344CB8AC3E}">
        <p14:creationId xmlns:p14="http://schemas.microsoft.com/office/powerpoint/2010/main" val="53275996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F4C21A-75DB-419F-81D7-3E9899E2C610}"/>
              </a:ext>
            </a:extLst>
          </p:cNvPr>
          <p:cNvSpPr>
            <a:spLocks noGrp="1" noChangeArrowheads="1"/>
          </p:cNvSpPr>
          <p:nvPr>
            <p:ph type="dt" sz="half" idx="10"/>
          </p:nvPr>
        </p:nvSpPr>
        <p:spPr>
          <a:ln/>
        </p:spPr>
        <p:txBody>
          <a:bodyPr/>
          <a:lstStyle>
            <a:lvl1pPr>
              <a:defRPr/>
            </a:lvl1pPr>
          </a:lstStyle>
          <a:p>
            <a:pPr>
              <a:defRPr/>
            </a:pPr>
            <a:fld id="{E2E7FA31-EE25-4203-801B-39B2CF51613C}" type="datetimeFigureOut">
              <a:rPr lang="en-US" altLang="en-US"/>
              <a:pPr>
                <a:defRPr/>
              </a:pPr>
              <a:t>4/6/2023</a:t>
            </a:fld>
            <a:endParaRPr lang="en-US" altLang="en-US"/>
          </a:p>
        </p:txBody>
      </p:sp>
      <p:sp>
        <p:nvSpPr>
          <p:cNvPr id="5" name="Rectangle 5">
            <a:extLst>
              <a:ext uri="{FF2B5EF4-FFF2-40B4-BE49-F238E27FC236}">
                <a16:creationId xmlns:a16="http://schemas.microsoft.com/office/drawing/2014/main" id="{8049CFB1-D469-49FE-8B24-B3DBC081D94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F4E1DD2-7130-4075-8326-68DCF326A621}"/>
              </a:ext>
            </a:extLst>
          </p:cNvPr>
          <p:cNvSpPr>
            <a:spLocks noGrp="1" noChangeArrowheads="1"/>
          </p:cNvSpPr>
          <p:nvPr>
            <p:ph type="sldNum" sz="quarter" idx="12"/>
          </p:nvPr>
        </p:nvSpPr>
        <p:spPr>
          <a:ln/>
        </p:spPr>
        <p:txBody>
          <a:bodyPr/>
          <a:lstStyle>
            <a:lvl1pPr>
              <a:defRPr/>
            </a:lvl1pPr>
          </a:lstStyle>
          <a:p>
            <a:pPr>
              <a:defRPr/>
            </a:pPr>
            <a:fld id="{7F0573DA-EA69-4D94-A74E-6F604D3F6CBE}" type="slidenum">
              <a:rPr lang="en-US" altLang="en-US"/>
              <a:pPr>
                <a:defRPr/>
              </a:pPr>
              <a:t>‹#›</a:t>
            </a:fld>
            <a:endParaRPr lang="en-US" altLang="en-US"/>
          </a:p>
        </p:txBody>
      </p:sp>
    </p:spTree>
    <p:extLst>
      <p:ext uri="{BB962C8B-B14F-4D97-AF65-F5344CB8AC3E}">
        <p14:creationId xmlns:p14="http://schemas.microsoft.com/office/powerpoint/2010/main" val="8359461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a:extLst>
              <a:ext uri="{FF2B5EF4-FFF2-40B4-BE49-F238E27FC236}">
                <a16:creationId xmlns:a16="http://schemas.microsoft.com/office/drawing/2014/main" id="{F9EDE571-C90A-4C22-965D-E164CFBDCD1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8">
            <a:extLst>
              <a:ext uri="{FF2B5EF4-FFF2-40B4-BE49-F238E27FC236}">
                <a16:creationId xmlns:a16="http://schemas.microsoft.com/office/drawing/2014/main" id="{011D9650-0538-4A88-9D02-15E0B0FE03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9">
            <a:extLst>
              <a:ext uri="{FF2B5EF4-FFF2-40B4-BE49-F238E27FC236}">
                <a16:creationId xmlns:a16="http://schemas.microsoft.com/office/drawing/2014/main" id="{DD184B3C-5381-4734-A2E5-3E72F8F6CE61}"/>
              </a:ext>
            </a:extLst>
          </p:cNvPr>
          <p:cNvSpPr>
            <a:spLocks noGrp="1" noChangeArrowheads="1"/>
          </p:cNvSpPr>
          <p:nvPr>
            <p:ph type="sldNum" sz="quarter" idx="12"/>
          </p:nvPr>
        </p:nvSpPr>
        <p:spPr>
          <a:ln/>
        </p:spPr>
        <p:txBody>
          <a:bodyPr/>
          <a:lstStyle>
            <a:lvl1pPr>
              <a:defRPr/>
            </a:lvl1pPr>
          </a:lstStyle>
          <a:p>
            <a:pPr>
              <a:defRPr/>
            </a:pPr>
            <a:fld id="{60D659B4-C049-43CE-A575-9E510FA122A7}" type="slidenum">
              <a:rPr lang="en-US" altLang="en-US"/>
              <a:pPr>
                <a:defRPr/>
              </a:pPr>
              <a:t>‹#›</a:t>
            </a:fld>
            <a:endParaRPr lang="en-US" altLang="en-US"/>
          </a:p>
        </p:txBody>
      </p:sp>
    </p:spTree>
    <p:extLst>
      <p:ext uri="{BB962C8B-B14F-4D97-AF65-F5344CB8AC3E}">
        <p14:creationId xmlns:p14="http://schemas.microsoft.com/office/powerpoint/2010/main" val="172247044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9EEE5DFD-8511-44FF-AFFE-48D73B1F45B0}"/>
              </a:ext>
            </a:extLst>
          </p:cNvPr>
          <p:cNvSpPr>
            <a:spLocks noGrp="1" noChangeArrowheads="1"/>
          </p:cNvSpPr>
          <p:nvPr>
            <p:ph type="dt" sz="half" idx="10"/>
          </p:nvPr>
        </p:nvSpPr>
        <p:spPr>
          <a:ln/>
        </p:spPr>
        <p:txBody>
          <a:bodyPr/>
          <a:lstStyle>
            <a:lvl1pPr>
              <a:defRPr/>
            </a:lvl1pPr>
          </a:lstStyle>
          <a:p>
            <a:pPr>
              <a:defRPr/>
            </a:pPr>
            <a:fld id="{E883D01C-832D-440E-8E2F-77935603B32A}" type="datetimeFigureOut">
              <a:rPr lang="en-US" altLang="en-US"/>
              <a:pPr>
                <a:defRPr/>
              </a:pPr>
              <a:t>4/6/2023</a:t>
            </a:fld>
            <a:endParaRPr lang="en-US" altLang="en-US"/>
          </a:p>
        </p:txBody>
      </p:sp>
      <p:sp>
        <p:nvSpPr>
          <p:cNvPr id="5" name="Rectangle 5">
            <a:extLst>
              <a:ext uri="{FF2B5EF4-FFF2-40B4-BE49-F238E27FC236}">
                <a16:creationId xmlns:a16="http://schemas.microsoft.com/office/drawing/2014/main" id="{1B4F6BA9-5AE5-458C-8D20-927631E496F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9B78DB7-D931-46DD-9955-65AEE778E9D4}"/>
              </a:ext>
            </a:extLst>
          </p:cNvPr>
          <p:cNvSpPr>
            <a:spLocks noGrp="1" noChangeArrowheads="1"/>
          </p:cNvSpPr>
          <p:nvPr>
            <p:ph type="sldNum" sz="quarter" idx="12"/>
          </p:nvPr>
        </p:nvSpPr>
        <p:spPr>
          <a:ln/>
        </p:spPr>
        <p:txBody>
          <a:bodyPr/>
          <a:lstStyle>
            <a:lvl1pPr>
              <a:defRPr/>
            </a:lvl1pPr>
          </a:lstStyle>
          <a:p>
            <a:pPr>
              <a:defRPr/>
            </a:pPr>
            <a:fld id="{FC630C0C-D92A-4127-AAB8-7E269177F0D4}" type="slidenum">
              <a:rPr lang="en-US" altLang="en-US"/>
              <a:pPr>
                <a:defRPr/>
              </a:pPr>
              <a:t>‹#›</a:t>
            </a:fld>
            <a:endParaRPr lang="en-US" altLang="en-US"/>
          </a:p>
        </p:txBody>
      </p:sp>
    </p:spTree>
    <p:extLst>
      <p:ext uri="{BB962C8B-B14F-4D97-AF65-F5344CB8AC3E}">
        <p14:creationId xmlns:p14="http://schemas.microsoft.com/office/powerpoint/2010/main" val="189405169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B99A9F1-C28B-4CC5-84C5-0D8BD54EFA17}"/>
              </a:ext>
            </a:extLst>
          </p:cNvPr>
          <p:cNvSpPr>
            <a:spLocks noGrp="1" noChangeArrowheads="1"/>
          </p:cNvSpPr>
          <p:nvPr>
            <p:ph type="dt" sz="half" idx="10"/>
          </p:nvPr>
        </p:nvSpPr>
        <p:spPr>
          <a:ln/>
        </p:spPr>
        <p:txBody>
          <a:bodyPr/>
          <a:lstStyle>
            <a:lvl1pPr>
              <a:defRPr/>
            </a:lvl1pPr>
          </a:lstStyle>
          <a:p>
            <a:pPr>
              <a:defRPr/>
            </a:pPr>
            <a:fld id="{5890F613-68D1-4F7A-A910-6C03A04C3E82}" type="datetimeFigureOut">
              <a:rPr lang="en-US" altLang="en-US"/>
              <a:pPr>
                <a:defRPr/>
              </a:pPr>
              <a:t>4/6/2023</a:t>
            </a:fld>
            <a:endParaRPr lang="en-US" altLang="en-US"/>
          </a:p>
        </p:txBody>
      </p:sp>
      <p:sp>
        <p:nvSpPr>
          <p:cNvPr id="6" name="Rectangle 5">
            <a:extLst>
              <a:ext uri="{FF2B5EF4-FFF2-40B4-BE49-F238E27FC236}">
                <a16:creationId xmlns:a16="http://schemas.microsoft.com/office/drawing/2014/main" id="{190F6DA1-A7C0-447B-A554-E2D85192C8C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0421192-EE88-4750-80A6-093825F4761E}"/>
              </a:ext>
            </a:extLst>
          </p:cNvPr>
          <p:cNvSpPr>
            <a:spLocks noGrp="1" noChangeArrowheads="1"/>
          </p:cNvSpPr>
          <p:nvPr>
            <p:ph type="sldNum" sz="quarter" idx="12"/>
          </p:nvPr>
        </p:nvSpPr>
        <p:spPr>
          <a:ln/>
        </p:spPr>
        <p:txBody>
          <a:bodyPr/>
          <a:lstStyle>
            <a:lvl1pPr>
              <a:defRPr/>
            </a:lvl1pPr>
          </a:lstStyle>
          <a:p>
            <a:pPr>
              <a:defRPr/>
            </a:pPr>
            <a:fld id="{9816E274-9B61-4871-B861-CD6335FC17C2}" type="slidenum">
              <a:rPr lang="en-US" altLang="en-US"/>
              <a:pPr>
                <a:defRPr/>
              </a:pPr>
              <a:t>‹#›</a:t>
            </a:fld>
            <a:endParaRPr lang="en-US" altLang="en-US"/>
          </a:p>
        </p:txBody>
      </p:sp>
    </p:spTree>
    <p:extLst>
      <p:ext uri="{BB962C8B-B14F-4D97-AF65-F5344CB8AC3E}">
        <p14:creationId xmlns:p14="http://schemas.microsoft.com/office/powerpoint/2010/main" val="30161864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4945317-4EBD-4C2D-83A9-6AF7D001D38B}"/>
              </a:ext>
            </a:extLst>
          </p:cNvPr>
          <p:cNvSpPr>
            <a:spLocks noGrp="1" noChangeArrowheads="1"/>
          </p:cNvSpPr>
          <p:nvPr>
            <p:ph type="dt" sz="half" idx="10"/>
          </p:nvPr>
        </p:nvSpPr>
        <p:spPr>
          <a:ln/>
        </p:spPr>
        <p:txBody>
          <a:bodyPr/>
          <a:lstStyle>
            <a:lvl1pPr>
              <a:defRPr/>
            </a:lvl1pPr>
          </a:lstStyle>
          <a:p>
            <a:pPr>
              <a:defRPr/>
            </a:pPr>
            <a:fld id="{EE303923-6A4A-45CE-856D-5ABBD37834BB}" type="datetimeFigureOut">
              <a:rPr lang="en-US" altLang="en-US"/>
              <a:pPr>
                <a:defRPr/>
              </a:pPr>
              <a:t>4/6/2023</a:t>
            </a:fld>
            <a:endParaRPr lang="en-US" altLang="en-US"/>
          </a:p>
        </p:txBody>
      </p:sp>
      <p:sp>
        <p:nvSpPr>
          <p:cNvPr id="8" name="Rectangle 5">
            <a:extLst>
              <a:ext uri="{FF2B5EF4-FFF2-40B4-BE49-F238E27FC236}">
                <a16:creationId xmlns:a16="http://schemas.microsoft.com/office/drawing/2014/main" id="{5AC0DDD8-8F3E-47C8-84F4-87F5DA45AC6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3378C06E-597F-4A14-A3EA-20796B724477}"/>
              </a:ext>
            </a:extLst>
          </p:cNvPr>
          <p:cNvSpPr>
            <a:spLocks noGrp="1" noChangeArrowheads="1"/>
          </p:cNvSpPr>
          <p:nvPr>
            <p:ph type="sldNum" sz="quarter" idx="12"/>
          </p:nvPr>
        </p:nvSpPr>
        <p:spPr>
          <a:ln/>
        </p:spPr>
        <p:txBody>
          <a:bodyPr/>
          <a:lstStyle>
            <a:lvl1pPr>
              <a:defRPr/>
            </a:lvl1pPr>
          </a:lstStyle>
          <a:p>
            <a:pPr>
              <a:defRPr/>
            </a:pPr>
            <a:fld id="{E26824B0-EA87-4190-ACE1-463FE444BEA0}" type="slidenum">
              <a:rPr lang="en-US" altLang="en-US"/>
              <a:pPr>
                <a:defRPr/>
              </a:pPr>
              <a:t>‹#›</a:t>
            </a:fld>
            <a:endParaRPr lang="en-US" altLang="en-US"/>
          </a:p>
        </p:txBody>
      </p:sp>
    </p:spTree>
    <p:extLst>
      <p:ext uri="{BB962C8B-B14F-4D97-AF65-F5344CB8AC3E}">
        <p14:creationId xmlns:p14="http://schemas.microsoft.com/office/powerpoint/2010/main" val="155912421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479AA5E-291F-44E0-BBC0-08F475D4E6FD}"/>
              </a:ext>
            </a:extLst>
          </p:cNvPr>
          <p:cNvSpPr>
            <a:spLocks noGrp="1" noChangeArrowheads="1"/>
          </p:cNvSpPr>
          <p:nvPr>
            <p:ph type="dt" sz="half" idx="10"/>
          </p:nvPr>
        </p:nvSpPr>
        <p:spPr>
          <a:ln/>
        </p:spPr>
        <p:txBody>
          <a:bodyPr/>
          <a:lstStyle>
            <a:lvl1pPr>
              <a:defRPr/>
            </a:lvl1pPr>
          </a:lstStyle>
          <a:p>
            <a:pPr>
              <a:defRPr/>
            </a:pPr>
            <a:fld id="{A72C852A-233A-45EE-9398-2F85830CA079}" type="datetimeFigureOut">
              <a:rPr lang="en-US" altLang="en-US"/>
              <a:pPr>
                <a:defRPr/>
              </a:pPr>
              <a:t>4/6/2023</a:t>
            </a:fld>
            <a:endParaRPr lang="en-US" altLang="en-US"/>
          </a:p>
        </p:txBody>
      </p:sp>
      <p:sp>
        <p:nvSpPr>
          <p:cNvPr id="4" name="Rectangle 5">
            <a:extLst>
              <a:ext uri="{FF2B5EF4-FFF2-40B4-BE49-F238E27FC236}">
                <a16:creationId xmlns:a16="http://schemas.microsoft.com/office/drawing/2014/main" id="{E4D1F6E0-39E6-4015-9090-329A70DC5F3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B774B136-E8D3-46B3-9011-C19394D60163}"/>
              </a:ext>
            </a:extLst>
          </p:cNvPr>
          <p:cNvSpPr>
            <a:spLocks noGrp="1" noChangeArrowheads="1"/>
          </p:cNvSpPr>
          <p:nvPr>
            <p:ph type="sldNum" sz="quarter" idx="12"/>
          </p:nvPr>
        </p:nvSpPr>
        <p:spPr>
          <a:ln/>
        </p:spPr>
        <p:txBody>
          <a:bodyPr/>
          <a:lstStyle>
            <a:lvl1pPr>
              <a:defRPr/>
            </a:lvl1pPr>
          </a:lstStyle>
          <a:p>
            <a:pPr>
              <a:defRPr/>
            </a:pPr>
            <a:fld id="{10534E16-ADEC-4D39-9875-0AFB047A2F33}" type="slidenum">
              <a:rPr lang="en-US" altLang="en-US"/>
              <a:pPr>
                <a:defRPr/>
              </a:pPr>
              <a:t>‹#›</a:t>
            </a:fld>
            <a:endParaRPr lang="en-US" altLang="en-US"/>
          </a:p>
        </p:txBody>
      </p:sp>
    </p:spTree>
    <p:extLst>
      <p:ext uri="{BB962C8B-B14F-4D97-AF65-F5344CB8AC3E}">
        <p14:creationId xmlns:p14="http://schemas.microsoft.com/office/powerpoint/2010/main" val="325623163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B4E0FE6-6CBF-42CE-BBEF-21AD03116F34}"/>
              </a:ext>
            </a:extLst>
          </p:cNvPr>
          <p:cNvSpPr>
            <a:spLocks noGrp="1" noChangeArrowheads="1"/>
          </p:cNvSpPr>
          <p:nvPr>
            <p:ph type="dt" sz="half" idx="10"/>
          </p:nvPr>
        </p:nvSpPr>
        <p:spPr>
          <a:ln/>
        </p:spPr>
        <p:txBody>
          <a:bodyPr/>
          <a:lstStyle>
            <a:lvl1pPr>
              <a:defRPr/>
            </a:lvl1pPr>
          </a:lstStyle>
          <a:p>
            <a:pPr>
              <a:defRPr/>
            </a:pPr>
            <a:fld id="{24341F65-A268-4C7A-9612-6F98C1D4A755}" type="datetimeFigureOut">
              <a:rPr lang="en-US" altLang="en-US"/>
              <a:pPr>
                <a:defRPr/>
              </a:pPr>
              <a:t>4/6/2023</a:t>
            </a:fld>
            <a:endParaRPr lang="en-US" altLang="en-US"/>
          </a:p>
        </p:txBody>
      </p:sp>
      <p:sp>
        <p:nvSpPr>
          <p:cNvPr id="3" name="Rectangle 5">
            <a:extLst>
              <a:ext uri="{FF2B5EF4-FFF2-40B4-BE49-F238E27FC236}">
                <a16:creationId xmlns:a16="http://schemas.microsoft.com/office/drawing/2014/main" id="{80A66BD1-1E92-447A-9875-648C58BE64D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3165567D-9ABC-4691-9F70-189742B5CEB6}"/>
              </a:ext>
            </a:extLst>
          </p:cNvPr>
          <p:cNvSpPr>
            <a:spLocks noGrp="1" noChangeArrowheads="1"/>
          </p:cNvSpPr>
          <p:nvPr>
            <p:ph type="sldNum" sz="quarter" idx="12"/>
          </p:nvPr>
        </p:nvSpPr>
        <p:spPr>
          <a:ln/>
        </p:spPr>
        <p:txBody>
          <a:bodyPr/>
          <a:lstStyle>
            <a:lvl1pPr>
              <a:defRPr/>
            </a:lvl1pPr>
          </a:lstStyle>
          <a:p>
            <a:pPr>
              <a:defRPr/>
            </a:pPr>
            <a:fld id="{F3299073-6AA2-41D0-AAD7-9FCA5EF86D0D}" type="slidenum">
              <a:rPr lang="en-US" altLang="en-US"/>
              <a:pPr>
                <a:defRPr/>
              </a:pPr>
              <a:t>‹#›</a:t>
            </a:fld>
            <a:endParaRPr lang="en-US" altLang="en-US"/>
          </a:p>
        </p:txBody>
      </p:sp>
    </p:spTree>
    <p:extLst>
      <p:ext uri="{BB962C8B-B14F-4D97-AF65-F5344CB8AC3E}">
        <p14:creationId xmlns:p14="http://schemas.microsoft.com/office/powerpoint/2010/main" val="390591186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E73AB115-1B9B-43C7-9771-BF0728CC56FE}"/>
              </a:ext>
            </a:extLst>
          </p:cNvPr>
          <p:cNvSpPr>
            <a:spLocks noGrp="1" noChangeArrowheads="1"/>
          </p:cNvSpPr>
          <p:nvPr>
            <p:ph type="dt" sz="half" idx="10"/>
          </p:nvPr>
        </p:nvSpPr>
        <p:spPr>
          <a:ln/>
        </p:spPr>
        <p:txBody>
          <a:bodyPr/>
          <a:lstStyle>
            <a:lvl1pPr>
              <a:defRPr/>
            </a:lvl1pPr>
          </a:lstStyle>
          <a:p>
            <a:pPr>
              <a:defRPr/>
            </a:pPr>
            <a:fld id="{2A906781-A09B-4EE7-AC91-E183F6BB6C0C}" type="datetimeFigureOut">
              <a:rPr lang="en-US" altLang="en-US"/>
              <a:pPr>
                <a:defRPr/>
              </a:pPr>
              <a:t>4/6/2023</a:t>
            </a:fld>
            <a:endParaRPr lang="en-US" altLang="en-US"/>
          </a:p>
        </p:txBody>
      </p:sp>
      <p:sp>
        <p:nvSpPr>
          <p:cNvPr id="6" name="Rectangle 5">
            <a:extLst>
              <a:ext uri="{FF2B5EF4-FFF2-40B4-BE49-F238E27FC236}">
                <a16:creationId xmlns:a16="http://schemas.microsoft.com/office/drawing/2014/main" id="{C5ACE9EE-F37E-4D4B-9FAB-94726207D93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F3E7AA7-1A57-4901-8ADD-7C0A2C8D4C5D}"/>
              </a:ext>
            </a:extLst>
          </p:cNvPr>
          <p:cNvSpPr>
            <a:spLocks noGrp="1" noChangeArrowheads="1"/>
          </p:cNvSpPr>
          <p:nvPr>
            <p:ph type="sldNum" sz="quarter" idx="12"/>
          </p:nvPr>
        </p:nvSpPr>
        <p:spPr>
          <a:ln/>
        </p:spPr>
        <p:txBody>
          <a:bodyPr/>
          <a:lstStyle>
            <a:lvl1pPr>
              <a:defRPr/>
            </a:lvl1pPr>
          </a:lstStyle>
          <a:p>
            <a:pPr>
              <a:defRPr/>
            </a:pPr>
            <a:fld id="{A37F1EFB-4C18-4D6A-B88A-34DEC90711F7}" type="slidenum">
              <a:rPr lang="en-US" altLang="en-US"/>
              <a:pPr>
                <a:defRPr/>
              </a:pPr>
              <a:t>‹#›</a:t>
            </a:fld>
            <a:endParaRPr lang="en-US" altLang="en-US"/>
          </a:p>
        </p:txBody>
      </p:sp>
    </p:spTree>
    <p:extLst>
      <p:ext uri="{BB962C8B-B14F-4D97-AF65-F5344CB8AC3E}">
        <p14:creationId xmlns:p14="http://schemas.microsoft.com/office/powerpoint/2010/main" val="69351480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34692A2D-0345-4009-BDDF-76BE51E089EC}"/>
              </a:ext>
            </a:extLst>
          </p:cNvPr>
          <p:cNvSpPr>
            <a:spLocks noGrp="1" noChangeArrowheads="1"/>
          </p:cNvSpPr>
          <p:nvPr>
            <p:ph type="dt" sz="half" idx="10"/>
          </p:nvPr>
        </p:nvSpPr>
        <p:spPr>
          <a:ln/>
        </p:spPr>
        <p:txBody>
          <a:bodyPr/>
          <a:lstStyle>
            <a:lvl1pPr>
              <a:defRPr/>
            </a:lvl1pPr>
          </a:lstStyle>
          <a:p>
            <a:pPr>
              <a:defRPr/>
            </a:pPr>
            <a:fld id="{2F052DB1-BF6B-4D0E-8461-1026AEACB6DA}" type="datetimeFigureOut">
              <a:rPr lang="en-US" altLang="en-US"/>
              <a:pPr>
                <a:defRPr/>
              </a:pPr>
              <a:t>4/6/2023</a:t>
            </a:fld>
            <a:endParaRPr lang="en-US" altLang="en-US"/>
          </a:p>
        </p:txBody>
      </p:sp>
      <p:sp>
        <p:nvSpPr>
          <p:cNvPr id="6" name="Rectangle 5">
            <a:extLst>
              <a:ext uri="{FF2B5EF4-FFF2-40B4-BE49-F238E27FC236}">
                <a16:creationId xmlns:a16="http://schemas.microsoft.com/office/drawing/2014/main" id="{28A055E2-AFA2-42C5-B2FC-D38E16E0B5E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CF4C932-366B-47C2-A882-8C72C4EC3B5D}"/>
              </a:ext>
            </a:extLst>
          </p:cNvPr>
          <p:cNvSpPr>
            <a:spLocks noGrp="1" noChangeArrowheads="1"/>
          </p:cNvSpPr>
          <p:nvPr>
            <p:ph type="sldNum" sz="quarter" idx="12"/>
          </p:nvPr>
        </p:nvSpPr>
        <p:spPr>
          <a:ln/>
        </p:spPr>
        <p:txBody>
          <a:bodyPr/>
          <a:lstStyle>
            <a:lvl1pPr>
              <a:defRPr/>
            </a:lvl1pPr>
          </a:lstStyle>
          <a:p>
            <a:pPr>
              <a:defRPr/>
            </a:pPr>
            <a:fld id="{E0D242E8-6923-4E26-82BC-B90B800D90F5}" type="slidenum">
              <a:rPr lang="en-US" altLang="en-US"/>
              <a:pPr>
                <a:defRPr/>
              </a:pPr>
              <a:t>‹#›</a:t>
            </a:fld>
            <a:endParaRPr lang="en-US" altLang="en-US"/>
          </a:p>
        </p:txBody>
      </p:sp>
    </p:spTree>
    <p:extLst>
      <p:ext uri="{BB962C8B-B14F-4D97-AF65-F5344CB8AC3E}">
        <p14:creationId xmlns:p14="http://schemas.microsoft.com/office/powerpoint/2010/main" val="85740099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2737255-E355-4589-83C3-D1292995938E}"/>
              </a:ext>
            </a:extLst>
          </p:cNvPr>
          <p:cNvSpPr>
            <a:spLocks noGrp="1" noChangeArrowheads="1"/>
          </p:cNvSpPr>
          <p:nvPr>
            <p:ph type="dt" sz="half" idx="10"/>
          </p:nvPr>
        </p:nvSpPr>
        <p:spPr>
          <a:ln/>
        </p:spPr>
        <p:txBody>
          <a:bodyPr/>
          <a:lstStyle>
            <a:lvl1pPr>
              <a:defRPr/>
            </a:lvl1pPr>
          </a:lstStyle>
          <a:p>
            <a:pPr>
              <a:defRPr/>
            </a:pPr>
            <a:fld id="{064534C4-8370-448E-998E-7AF6DB12F8C2}" type="datetimeFigureOut">
              <a:rPr lang="en-US" altLang="en-US"/>
              <a:pPr>
                <a:defRPr/>
              </a:pPr>
              <a:t>4/6/2023</a:t>
            </a:fld>
            <a:endParaRPr lang="en-US" altLang="en-US"/>
          </a:p>
        </p:txBody>
      </p:sp>
      <p:sp>
        <p:nvSpPr>
          <p:cNvPr id="5" name="Rectangle 5">
            <a:extLst>
              <a:ext uri="{FF2B5EF4-FFF2-40B4-BE49-F238E27FC236}">
                <a16:creationId xmlns:a16="http://schemas.microsoft.com/office/drawing/2014/main" id="{3FF3D422-15C2-4AF3-A22B-0248B470C7C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F66C7C8-402C-4BCF-A0CB-8E564E68E27C}"/>
              </a:ext>
            </a:extLst>
          </p:cNvPr>
          <p:cNvSpPr>
            <a:spLocks noGrp="1" noChangeArrowheads="1"/>
          </p:cNvSpPr>
          <p:nvPr>
            <p:ph type="sldNum" sz="quarter" idx="12"/>
          </p:nvPr>
        </p:nvSpPr>
        <p:spPr>
          <a:ln/>
        </p:spPr>
        <p:txBody>
          <a:bodyPr/>
          <a:lstStyle>
            <a:lvl1pPr>
              <a:defRPr/>
            </a:lvl1pPr>
          </a:lstStyle>
          <a:p>
            <a:pPr>
              <a:defRPr/>
            </a:pPr>
            <a:fld id="{495DC543-D3F1-43CD-AC29-56EF5137243B}" type="slidenum">
              <a:rPr lang="en-US" altLang="en-US"/>
              <a:pPr>
                <a:defRPr/>
              </a:pPr>
              <a:t>‹#›</a:t>
            </a:fld>
            <a:endParaRPr lang="en-US" altLang="en-US"/>
          </a:p>
        </p:txBody>
      </p:sp>
    </p:spTree>
    <p:extLst>
      <p:ext uri="{BB962C8B-B14F-4D97-AF65-F5344CB8AC3E}">
        <p14:creationId xmlns:p14="http://schemas.microsoft.com/office/powerpoint/2010/main" val="169250304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D39D80B-0274-4528-9869-3F335C262D84}"/>
              </a:ext>
            </a:extLst>
          </p:cNvPr>
          <p:cNvSpPr>
            <a:spLocks noGrp="1" noChangeArrowheads="1"/>
          </p:cNvSpPr>
          <p:nvPr>
            <p:ph type="dt" sz="half" idx="10"/>
          </p:nvPr>
        </p:nvSpPr>
        <p:spPr>
          <a:ln/>
        </p:spPr>
        <p:txBody>
          <a:bodyPr/>
          <a:lstStyle>
            <a:lvl1pPr>
              <a:defRPr/>
            </a:lvl1pPr>
          </a:lstStyle>
          <a:p>
            <a:pPr>
              <a:defRPr/>
            </a:pPr>
            <a:fld id="{B948E602-2473-4B47-940B-1E98997B3DA6}" type="datetimeFigureOut">
              <a:rPr lang="en-US" altLang="en-US"/>
              <a:pPr>
                <a:defRPr/>
              </a:pPr>
              <a:t>4/6/2023</a:t>
            </a:fld>
            <a:endParaRPr lang="en-US" altLang="en-US"/>
          </a:p>
        </p:txBody>
      </p:sp>
      <p:sp>
        <p:nvSpPr>
          <p:cNvPr id="5" name="Rectangle 5">
            <a:extLst>
              <a:ext uri="{FF2B5EF4-FFF2-40B4-BE49-F238E27FC236}">
                <a16:creationId xmlns:a16="http://schemas.microsoft.com/office/drawing/2014/main" id="{83D7795D-4060-42FD-A58B-1398F4BC83A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83D4093-E55D-4D75-9055-E4E6FC63F878}"/>
              </a:ext>
            </a:extLst>
          </p:cNvPr>
          <p:cNvSpPr>
            <a:spLocks noGrp="1" noChangeArrowheads="1"/>
          </p:cNvSpPr>
          <p:nvPr>
            <p:ph type="sldNum" sz="quarter" idx="12"/>
          </p:nvPr>
        </p:nvSpPr>
        <p:spPr>
          <a:ln/>
        </p:spPr>
        <p:txBody>
          <a:bodyPr/>
          <a:lstStyle>
            <a:lvl1pPr>
              <a:defRPr/>
            </a:lvl1pPr>
          </a:lstStyle>
          <a:p>
            <a:pPr>
              <a:defRPr/>
            </a:pPr>
            <a:fld id="{4A365EAE-781D-4A99-B0A5-D375EDF167F6}" type="slidenum">
              <a:rPr lang="en-US" altLang="en-US"/>
              <a:pPr>
                <a:defRPr/>
              </a:pPr>
              <a:t>‹#›</a:t>
            </a:fld>
            <a:endParaRPr lang="en-US" altLang="en-US"/>
          </a:p>
        </p:txBody>
      </p:sp>
    </p:spTree>
    <p:extLst>
      <p:ext uri="{BB962C8B-B14F-4D97-AF65-F5344CB8AC3E}">
        <p14:creationId xmlns:p14="http://schemas.microsoft.com/office/powerpoint/2010/main" val="31885647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2">
            <a:extLst>
              <a:ext uri="{FF2B5EF4-FFF2-40B4-BE49-F238E27FC236}">
                <a16:creationId xmlns:a16="http://schemas.microsoft.com/office/drawing/2014/main" id="{A9C7B06F-E8E7-43EC-8E89-98814AB7EFE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a:extLst>
              <a:ext uri="{FF2B5EF4-FFF2-40B4-BE49-F238E27FC236}">
                <a16:creationId xmlns:a16="http://schemas.microsoft.com/office/drawing/2014/main" id="{162C0ECE-309A-4015-B483-D5E3BD03A6CC}"/>
              </a:ext>
            </a:extLst>
          </p:cNvPr>
          <p:cNvSpPr>
            <a:spLocks noGrp="1" noChangeArrowheads="1"/>
          </p:cNvSpPr>
          <p:nvPr>
            <p:ph type="sldNum" sz="quarter" idx="11"/>
          </p:nvPr>
        </p:nvSpPr>
        <p:spPr>
          <a:ln/>
        </p:spPr>
        <p:txBody>
          <a:bodyPr/>
          <a:lstStyle>
            <a:lvl1pPr>
              <a:defRPr/>
            </a:lvl1pPr>
          </a:lstStyle>
          <a:p>
            <a:pPr>
              <a:defRPr/>
            </a:pPr>
            <a:fld id="{335025A4-583F-4F35-9EC6-451B483CB176}" type="slidenum">
              <a:rPr lang="en-US" altLang="en-US"/>
              <a:pPr>
                <a:defRPr/>
              </a:pPr>
              <a:t>‹#›</a:t>
            </a:fld>
            <a:endParaRPr lang="en-US" altLang="en-US"/>
          </a:p>
        </p:txBody>
      </p:sp>
      <p:sp>
        <p:nvSpPr>
          <p:cNvPr id="6" name="Rectangle 14">
            <a:extLst>
              <a:ext uri="{FF2B5EF4-FFF2-40B4-BE49-F238E27FC236}">
                <a16:creationId xmlns:a16="http://schemas.microsoft.com/office/drawing/2014/main" id="{2958676D-B424-402E-843E-FA4B8F4C930F}"/>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782170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a:extLst>
              <a:ext uri="{FF2B5EF4-FFF2-40B4-BE49-F238E27FC236}">
                <a16:creationId xmlns:a16="http://schemas.microsoft.com/office/drawing/2014/main" id="{9D377323-58A9-4A10-84B5-E6AC26A6FE3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8">
            <a:extLst>
              <a:ext uri="{FF2B5EF4-FFF2-40B4-BE49-F238E27FC236}">
                <a16:creationId xmlns:a16="http://schemas.microsoft.com/office/drawing/2014/main" id="{19D868DC-9BC1-455E-B091-5F6D09C7F5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9">
            <a:extLst>
              <a:ext uri="{FF2B5EF4-FFF2-40B4-BE49-F238E27FC236}">
                <a16:creationId xmlns:a16="http://schemas.microsoft.com/office/drawing/2014/main" id="{9E62272D-487D-442C-A086-CF8035981058}"/>
              </a:ext>
            </a:extLst>
          </p:cNvPr>
          <p:cNvSpPr>
            <a:spLocks noGrp="1" noChangeArrowheads="1"/>
          </p:cNvSpPr>
          <p:nvPr>
            <p:ph type="sldNum" sz="quarter" idx="12"/>
          </p:nvPr>
        </p:nvSpPr>
        <p:spPr>
          <a:ln/>
        </p:spPr>
        <p:txBody>
          <a:bodyPr/>
          <a:lstStyle>
            <a:lvl1pPr>
              <a:defRPr/>
            </a:lvl1pPr>
          </a:lstStyle>
          <a:p>
            <a:pPr>
              <a:defRPr/>
            </a:pPr>
            <a:fld id="{DA63D8EF-753A-4A83-9D64-D8A27EA22079}" type="slidenum">
              <a:rPr lang="en-US" altLang="en-US"/>
              <a:pPr>
                <a:defRPr/>
              </a:pPr>
              <a:t>‹#›</a:t>
            </a:fld>
            <a:endParaRPr lang="en-US" altLang="en-US"/>
          </a:p>
        </p:txBody>
      </p:sp>
    </p:spTree>
    <p:extLst>
      <p:ext uri="{BB962C8B-B14F-4D97-AF65-F5344CB8AC3E}">
        <p14:creationId xmlns:p14="http://schemas.microsoft.com/office/powerpoint/2010/main" val="342410452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919742F8-1D75-4CB4-AE41-1CC7CE873FA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a:extLst>
              <a:ext uri="{FF2B5EF4-FFF2-40B4-BE49-F238E27FC236}">
                <a16:creationId xmlns:a16="http://schemas.microsoft.com/office/drawing/2014/main" id="{D0041C31-8093-4FC0-ABDE-382B7428B042}"/>
              </a:ext>
            </a:extLst>
          </p:cNvPr>
          <p:cNvSpPr>
            <a:spLocks noGrp="1" noChangeArrowheads="1"/>
          </p:cNvSpPr>
          <p:nvPr>
            <p:ph type="sldNum" sz="quarter" idx="11"/>
          </p:nvPr>
        </p:nvSpPr>
        <p:spPr>
          <a:ln/>
        </p:spPr>
        <p:txBody>
          <a:bodyPr/>
          <a:lstStyle>
            <a:lvl1pPr>
              <a:defRPr/>
            </a:lvl1pPr>
          </a:lstStyle>
          <a:p>
            <a:pPr>
              <a:defRPr/>
            </a:pPr>
            <a:fld id="{DE4C018D-C525-48BA-B239-F8A693E3E936}" type="slidenum">
              <a:rPr lang="en-US" altLang="en-US"/>
              <a:pPr>
                <a:defRPr/>
              </a:pPr>
              <a:t>‹#›</a:t>
            </a:fld>
            <a:endParaRPr lang="en-US" altLang="en-US"/>
          </a:p>
        </p:txBody>
      </p:sp>
      <p:sp>
        <p:nvSpPr>
          <p:cNvPr id="6" name="Rectangle 14">
            <a:extLst>
              <a:ext uri="{FF2B5EF4-FFF2-40B4-BE49-F238E27FC236}">
                <a16:creationId xmlns:a16="http://schemas.microsoft.com/office/drawing/2014/main" id="{1E76E4F8-9BEA-41F4-9363-B28F78F89F83}"/>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85139215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2">
            <a:extLst>
              <a:ext uri="{FF2B5EF4-FFF2-40B4-BE49-F238E27FC236}">
                <a16:creationId xmlns:a16="http://schemas.microsoft.com/office/drawing/2014/main" id="{2972AFA6-D70F-429B-B688-87B7A3682F1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a:extLst>
              <a:ext uri="{FF2B5EF4-FFF2-40B4-BE49-F238E27FC236}">
                <a16:creationId xmlns:a16="http://schemas.microsoft.com/office/drawing/2014/main" id="{5817CB8A-9630-4663-A198-34FF072E441A}"/>
              </a:ext>
            </a:extLst>
          </p:cNvPr>
          <p:cNvSpPr>
            <a:spLocks noGrp="1" noChangeArrowheads="1"/>
          </p:cNvSpPr>
          <p:nvPr>
            <p:ph type="sldNum" sz="quarter" idx="11"/>
          </p:nvPr>
        </p:nvSpPr>
        <p:spPr>
          <a:ln/>
        </p:spPr>
        <p:txBody>
          <a:bodyPr/>
          <a:lstStyle>
            <a:lvl1pPr>
              <a:defRPr/>
            </a:lvl1pPr>
          </a:lstStyle>
          <a:p>
            <a:pPr>
              <a:defRPr/>
            </a:pPr>
            <a:fld id="{97BB4AEC-31E8-4C25-A108-55C285C37065}" type="slidenum">
              <a:rPr lang="en-US" altLang="en-US"/>
              <a:pPr>
                <a:defRPr/>
              </a:pPr>
              <a:t>‹#›</a:t>
            </a:fld>
            <a:endParaRPr lang="en-US" altLang="en-US"/>
          </a:p>
        </p:txBody>
      </p:sp>
      <p:sp>
        <p:nvSpPr>
          <p:cNvPr id="6" name="Rectangle 14">
            <a:extLst>
              <a:ext uri="{FF2B5EF4-FFF2-40B4-BE49-F238E27FC236}">
                <a16:creationId xmlns:a16="http://schemas.microsoft.com/office/drawing/2014/main" id="{F6013C4C-EBDF-43CA-86B1-C15761971561}"/>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57596578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A927E58A-45A5-4934-ACA7-EB833B99B30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3">
            <a:extLst>
              <a:ext uri="{FF2B5EF4-FFF2-40B4-BE49-F238E27FC236}">
                <a16:creationId xmlns:a16="http://schemas.microsoft.com/office/drawing/2014/main" id="{AAAC6C10-9095-4940-912A-05CC2ECEF648}"/>
              </a:ext>
            </a:extLst>
          </p:cNvPr>
          <p:cNvSpPr>
            <a:spLocks noGrp="1" noChangeArrowheads="1"/>
          </p:cNvSpPr>
          <p:nvPr>
            <p:ph type="sldNum" sz="quarter" idx="11"/>
          </p:nvPr>
        </p:nvSpPr>
        <p:spPr>
          <a:ln/>
        </p:spPr>
        <p:txBody>
          <a:bodyPr/>
          <a:lstStyle>
            <a:lvl1pPr>
              <a:defRPr/>
            </a:lvl1pPr>
          </a:lstStyle>
          <a:p>
            <a:pPr>
              <a:defRPr/>
            </a:pPr>
            <a:fld id="{6BCDC30D-2483-406D-BA37-B3533E91D96D}" type="slidenum">
              <a:rPr lang="en-US" altLang="en-US"/>
              <a:pPr>
                <a:defRPr/>
              </a:pPr>
              <a:t>‹#›</a:t>
            </a:fld>
            <a:endParaRPr lang="en-US" altLang="en-US"/>
          </a:p>
        </p:txBody>
      </p:sp>
      <p:sp>
        <p:nvSpPr>
          <p:cNvPr id="7" name="Rectangle 14">
            <a:extLst>
              <a:ext uri="{FF2B5EF4-FFF2-40B4-BE49-F238E27FC236}">
                <a16:creationId xmlns:a16="http://schemas.microsoft.com/office/drawing/2014/main" id="{2C94F12B-94F3-4673-BC18-C4A97F1DED69}"/>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64596975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E07D5810-063D-48B6-878D-EEC810A28CF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3">
            <a:extLst>
              <a:ext uri="{FF2B5EF4-FFF2-40B4-BE49-F238E27FC236}">
                <a16:creationId xmlns:a16="http://schemas.microsoft.com/office/drawing/2014/main" id="{74D23913-C6CA-4832-BC9A-CE3DD464DEE0}"/>
              </a:ext>
            </a:extLst>
          </p:cNvPr>
          <p:cNvSpPr>
            <a:spLocks noGrp="1" noChangeArrowheads="1"/>
          </p:cNvSpPr>
          <p:nvPr>
            <p:ph type="sldNum" sz="quarter" idx="11"/>
          </p:nvPr>
        </p:nvSpPr>
        <p:spPr>
          <a:ln/>
        </p:spPr>
        <p:txBody>
          <a:bodyPr/>
          <a:lstStyle>
            <a:lvl1pPr>
              <a:defRPr/>
            </a:lvl1pPr>
          </a:lstStyle>
          <a:p>
            <a:pPr>
              <a:defRPr/>
            </a:pPr>
            <a:fld id="{CC428A8C-1ACE-4337-B8A8-59668CFD788E}" type="slidenum">
              <a:rPr lang="en-US" altLang="en-US"/>
              <a:pPr>
                <a:defRPr/>
              </a:pPr>
              <a:t>‹#›</a:t>
            </a:fld>
            <a:endParaRPr lang="en-US" altLang="en-US"/>
          </a:p>
        </p:txBody>
      </p:sp>
      <p:sp>
        <p:nvSpPr>
          <p:cNvPr id="9" name="Rectangle 14">
            <a:extLst>
              <a:ext uri="{FF2B5EF4-FFF2-40B4-BE49-F238E27FC236}">
                <a16:creationId xmlns:a16="http://schemas.microsoft.com/office/drawing/2014/main" id="{2E344384-75BD-4E95-B881-FD1BC94B4D0E}"/>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57997141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A76EC9FE-B9C2-472E-AF67-2531ECB3E55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3">
            <a:extLst>
              <a:ext uri="{FF2B5EF4-FFF2-40B4-BE49-F238E27FC236}">
                <a16:creationId xmlns:a16="http://schemas.microsoft.com/office/drawing/2014/main" id="{9E9B1C19-8A86-436C-81C2-9A536FD3ABF3}"/>
              </a:ext>
            </a:extLst>
          </p:cNvPr>
          <p:cNvSpPr>
            <a:spLocks noGrp="1" noChangeArrowheads="1"/>
          </p:cNvSpPr>
          <p:nvPr>
            <p:ph type="sldNum" sz="quarter" idx="11"/>
          </p:nvPr>
        </p:nvSpPr>
        <p:spPr>
          <a:ln/>
        </p:spPr>
        <p:txBody>
          <a:bodyPr/>
          <a:lstStyle>
            <a:lvl1pPr>
              <a:defRPr/>
            </a:lvl1pPr>
          </a:lstStyle>
          <a:p>
            <a:pPr>
              <a:defRPr/>
            </a:pPr>
            <a:fld id="{6353D02A-7405-461B-857A-AF105D6A49A3}" type="slidenum">
              <a:rPr lang="en-US" altLang="en-US"/>
              <a:pPr>
                <a:defRPr/>
              </a:pPr>
              <a:t>‹#›</a:t>
            </a:fld>
            <a:endParaRPr lang="en-US" altLang="en-US"/>
          </a:p>
        </p:txBody>
      </p:sp>
      <p:sp>
        <p:nvSpPr>
          <p:cNvPr id="5" name="Rectangle 14">
            <a:extLst>
              <a:ext uri="{FF2B5EF4-FFF2-40B4-BE49-F238E27FC236}">
                <a16:creationId xmlns:a16="http://schemas.microsoft.com/office/drawing/2014/main" id="{9CCC050F-7B48-4F92-9B95-E82D53DB5F55}"/>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504778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4CCFFCF-A540-4104-92EF-847997CC5B2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3">
            <a:extLst>
              <a:ext uri="{FF2B5EF4-FFF2-40B4-BE49-F238E27FC236}">
                <a16:creationId xmlns:a16="http://schemas.microsoft.com/office/drawing/2014/main" id="{6EED817E-6509-467F-B801-FB2D2A4AB8FB}"/>
              </a:ext>
            </a:extLst>
          </p:cNvPr>
          <p:cNvSpPr>
            <a:spLocks noGrp="1" noChangeArrowheads="1"/>
          </p:cNvSpPr>
          <p:nvPr>
            <p:ph type="sldNum" sz="quarter" idx="11"/>
          </p:nvPr>
        </p:nvSpPr>
        <p:spPr>
          <a:ln/>
        </p:spPr>
        <p:txBody>
          <a:bodyPr/>
          <a:lstStyle>
            <a:lvl1pPr>
              <a:defRPr/>
            </a:lvl1pPr>
          </a:lstStyle>
          <a:p>
            <a:pPr>
              <a:defRPr/>
            </a:pPr>
            <a:fld id="{7B3B5D31-36C1-4EFF-BBB8-48035B00F0A7}" type="slidenum">
              <a:rPr lang="en-US" altLang="en-US"/>
              <a:pPr>
                <a:defRPr/>
              </a:pPr>
              <a:t>‹#›</a:t>
            </a:fld>
            <a:endParaRPr lang="en-US" altLang="en-US"/>
          </a:p>
        </p:txBody>
      </p:sp>
      <p:sp>
        <p:nvSpPr>
          <p:cNvPr id="4" name="Rectangle 14">
            <a:extLst>
              <a:ext uri="{FF2B5EF4-FFF2-40B4-BE49-F238E27FC236}">
                <a16:creationId xmlns:a16="http://schemas.microsoft.com/office/drawing/2014/main" id="{9E25823D-1E20-4E90-A419-9D54EE67F7CB}"/>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45141972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
            <a:extLst>
              <a:ext uri="{FF2B5EF4-FFF2-40B4-BE49-F238E27FC236}">
                <a16:creationId xmlns:a16="http://schemas.microsoft.com/office/drawing/2014/main" id="{8EF3AA84-B389-498B-87B7-CA5879DDF45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3">
            <a:extLst>
              <a:ext uri="{FF2B5EF4-FFF2-40B4-BE49-F238E27FC236}">
                <a16:creationId xmlns:a16="http://schemas.microsoft.com/office/drawing/2014/main" id="{6B89C2EA-C1C8-403D-A961-F2E39BDBD630}"/>
              </a:ext>
            </a:extLst>
          </p:cNvPr>
          <p:cNvSpPr>
            <a:spLocks noGrp="1" noChangeArrowheads="1"/>
          </p:cNvSpPr>
          <p:nvPr>
            <p:ph type="sldNum" sz="quarter" idx="11"/>
          </p:nvPr>
        </p:nvSpPr>
        <p:spPr>
          <a:ln/>
        </p:spPr>
        <p:txBody>
          <a:bodyPr/>
          <a:lstStyle>
            <a:lvl1pPr>
              <a:defRPr/>
            </a:lvl1pPr>
          </a:lstStyle>
          <a:p>
            <a:pPr>
              <a:defRPr/>
            </a:pPr>
            <a:fld id="{42ADF1E8-7F6C-4B78-807D-160C9BD4B350}" type="slidenum">
              <a:rPr lang="en-US" altLang="en-US"/>
              <a:pPr>
                <a:defRPr/>
              </a:pPr>
              <a:t>‹#›</a:t>
            </a:fld>
            <a:endParaRPr lang="en-US" altLang="en-US"/>
          </a:p>
        </p:txBody>
      </p:sp>
      <p:sp>
        <p:nvSpPr>
          <p:cNvPr id="7" name="Rectangle 14">
            <a:extLst>
              <a:ext uri="{FF2B5EF4-FFF2-40B4-BE49-F238E27FC236}">
                <a16:creationId xmlns:a16="http://schemas.microsoft.com/office/drawing/2014/main" id="{F8782658-B392-46DE-9ADB-E3D8D5C17E4D}"/>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06764348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
            <a:extLst>
              <a:ext uri="{FF2B5EF4-FFF2-40B4-BE49-F238E27FC236}">
                <a16:creationId xmlns:a16="http://schemas.microsoft.com/office/drawing/2014/main" id="{93CD618D-27FD-4610-B0BA-9A6D5C4BF22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3">
            <a:extLst>
              <a:ext uri="{FF2B5EF4-FFF2-40B4-BE49-F238E27FC236}">
                <a16:creationId xmlns:a16="http://schemas.microsoft.com/office/drawing/2014/main" id="{B393C873-C8C7-4068-9A07-019BD9CD83A2}"/>
              </a:ext>
            </a:extLst>
          </p:cNvPr>
          <p:cNvSpPr>
            <a:spLocks noGrp="1" noChangeArrowheads="1"/>
          </p:cNvSpPr>
          <p:nvPr>
            <p:ph type="sldNum" sz="quarter" idx="11"/>
          </p:nvPr>
        </p:nvSpPr>
        <p:spPr>
          <a:ln/>
        </p:spPr>
        <p:txBody>
          <a:bodyPr/>
          <a:lstStyle>
            <a:lvl1pPr>
              <a:defRPr/>
            </a:lvl1pPr>
          </a:lstStyle>
          <a:p>
            <a:pPr>
              <a:defRPr/>
            </a:pPr>
            <a:fld id="{EED22B41-432F-4D87-B21B-5ABD45621910}" type="slidenum">
              <a:rPr lang="en-US" altLang="en-US"/>
              <a:pPr>
                <a:defRPr/>
              </a:pPr>
              <a:t>‹#›</a:t>
            </a:fld>
            <a:endParaRPr lang="en-US" altLang="en-US"/>
          </a:p>
        </p:txBody>
      </p:sp>
      <p:sp>
        <p:nvSpPr>
          <p:cNvPr id="7" name="Rectangle 14">
            <a:extLst>
              <a:ext uri="{FF2B5EF4-FFF2-40B4-BE49-F238E27FC236}">
                <a16:creationId xmlns:a16="http://schemas.microsoft.com/office/drawing/2014/main" id="{92C692FD-737B-42C4-A952-7047FB28360C}"/>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28891288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2410E2EC-7E07-46EC-912B-3442380DFA6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a:extLst>
              <a:ext uri="{FF2B5EF4-FFF2-40B4-BE49-F238E27FC236}">
                <a16:creationId xmlns:a16="http://schemas.microsoft.com/office/drawing/2014/main" id="{D0487C74-26EA-4587-BBE7-D209C29775E8}"/>
              </a:ext>
            </a:extLst>
          </p:cNvPr>
          <p:cNvSpPr>
            <a:spLocks noGrp="1" noChangeArrowheads="1"/>
          </p:cNvSpPr>
          <p:nvPr>
            <p:ph type="sldNum" sz="quarter" idx="11"/>
          </p:nvPr>
        </p:nvSpPr>
        <p:spPr>
          <a:ln/>
        </p:spPr>
        <p:txBody>
          <a:bodyPr/>
          <a:lstStyle>
            <a:lvl1pPr>
              <a:defRPr/>
            </a:lvl1pPr>
          </a:lstStyle>
          <a:p>
            <a:pPr>
              <a:defRPr/>
            </a:pPr>
            <a:fld id="{A7FCDC56-5976-4019-8D10-02533AACF6E2}" type="slidenum">
              <a:rPr lang="en-US" altLang="en-US"/>
              <a:pPr>
                <a:defRPr/>
              </a:pPr>
              <a:t>‹#›</a:t>
            </a:fld>
            <a:endParaRPr lang="en-US" altLang="en-US"/>
          </a:p>
        </p:txBody>
      </p:sp>
      <p:sp>
        <p:nvSpPr>
          <p:cNvPr id="6" name="Rectangle 14">
            <a:extLst>
              <a:ext uri="{FF2B5EF4-FFF2-40B4-BE49-F238E27FC236}">
                <a16:creationId xmlns:a16="http://schemas.microsoft.com/office/drawing/2014/main" id="{02118269-0F87-4ACF-A9CF-9FCFA1A442D1}"/>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410002787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EDCD4BC4-85D5-403C-A6D2-7E7DDFFA69D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a:extLst>
              <a:ext uri="{FF2B5EF4-FFF2-40B4-BE49-F238E27FC236}">
                <a16:creationId xmlns:a16="http://schemas.microsoft.com/office/drawing/2014/main" id="{202E94A5-89AA-4690-9D07-28D653BCCD9A}"/>
              </a:ext>
            </a:extLst>
          </p:cNvPr>
          <p:cNvSpPr>
            <a:spLocks noGrp="1" noChangeArrowheads="1"/>
          </p:cNvSpPr>
          <p:nvPr>
            <p:ph type="sldNum" sz="quarter" idx="11"/>
          </p:nvPr>
        </p:nvSpPr>
        <p:spPr>
          <a:ln/>
        </p:spPr>
        <p:txBody>
          <a:bodyPr/>
          <a:lstStyle>
            <a:lvl1pPr>
              <a:defRPr/>
            </a:lvl1pPr>
          </a:lstStyle>
          <a:p>
            <a:pPr>
              <a:defRPr/>
            </a:pPr>
            <a:fld id="{C2C2E86D-78FC-405D-BD65-9132B1945B58}" type="slidenum">
              <a:rPr lang="en-US" altLang="en-US"/>
              <a:pPr>
                <a:defRPr/>
              </a:pPr>
              <a:t>‹#›</a:t>
            </a:fld>
            <a:endParaRPr lang="en-US" altLang="en-US"/>
          </a:p>
        </p:txBody>
      </p:sp>
      <p:sp>
        <p:nvSpPr>
          <p:cNvPr id="6" name="Rectangle 14">
            <a:extLst>
              <a:ext uri="{FF2B5EF4-FFF2-40B4-BE49-F238E27FC236}">
                <a16:creationId xmlns:a16="http://schemas.microsoft.com/office/drawing/2014/main" id="{F58BE9E2-A81B-44BC-9310-4BF0400CA776}"/>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640426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69" y="27307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14"/>
            <a:ext cx="3008313" cy="4691063"/>
          </a:xfrm>
        </p:spPr>
        <p:txBody>
          <a:bodyPr/>
          <a:lstStyle>
            <a:lvl1pPr marL="0" indent="0">
              <a:buNone/>
              <a:defRPr sz="1400"/>
            </a:lvl1pPr>
            <a:lvl2pPr marL="456488" indent="0">
              <a:buNone/>
              <a:defRPr sz="1200"/>
            </a:lvl2pPr>
            <a:lvl3pPr marL="912979" indent="0">
              <a:buNone/>
              <a:defRPr sz="1000"/>
            </a:lvl3pPr>
            <a:lvl4pPr marL="1369470" indent="0">
              <a:buNone/>
              <a:defRPr sz="900"/>
            </a:lvl4pPr>
            <a:lvl5pPr marL="1825958" indent="0">
              <a:buNone/>
              <a:defRPr sz="900"/>
            </a:lvl5pPr>
            <a:lvl6pPr marL="2282449" indent="0">
              <a:buNone/>
              <a:defRPr sz="900"/>
            </a:lvl6pPr>
            <a:lvl7pPr marL="2738938" indent="0">
              <a:buNone/>
              <a:defRPr sz="900"/>
            </a:lvl7pPr>
            <a:lvl8pPr marL="3195420" indent="0">
              <a:buNone/>
              <a:defRPr sz="900"/>
            </a:lvl8pPr>
            <a:lvl9pPr marL="3651916" indent="0">
              <a:buNone/>
              <a:defRPr sz="900"/>
            </a:lvl9pPr>
          </a:lstStyle>
          <a:p>
            <a:pPr lvl="0"/>
            <a:r>
              <a:rPr lang="en-US"/>
              <a:t>Click to edit Master text styles</a:t>
            </a:r>
          </a:p>
        </p:txBody>
      </p:sp>
      <p:sp>
        <p:nvSpPr>
          <p:cNvPr id="5" name="Rectangle 17">
            <a:extLst>
              <a:ext uri="{FF2B5EF4-FFF2-40B4-BE49-F238E27FC236}">
                <a16:creationId xmlns:a16="http://schemas.microsoft.com/office/drawing/2014/main" id="{C8726FAD-38AE-4AA0-B59B-258D8E08823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8">
            <a:extLst>
              <a:ext uri="{FF2B5EF4-FFF2-40B4-BE49-F238E27FC236}">
                <a16:creationId xmlns:a16="http://schemas.microsoft.com/office/drawing/2014/main" id="{E3C9AB37-191A-4482-B95D-03E4E07806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9">
            <a:extLst>
              <a:ext uri="{FF2B5EF4-FFF2-40B4-BE49-F238E27FC236}">
                <a16:creationId xmlns:a16="http://schemas.microsoft.com/office/drawing/2014/main" id="{78F001BB-9B9F-48E4-A763-EF3675386006}"/>
              </a:ext>
            </a:extLst>
          </p:cNvPr>
          <p:cNvSpPr>
            <a:spLocks noGrp="1" noChangeArrowheads="1"/>
          </p:cNvSpPr>
          <p:nvPr>
            <p:ph type="sldNum" sz="quarter" idx="12"/>
          </p:nvPr>
        </p:nvSpPr>
        <p:spPr>
          <a:ln/>
        </p:spPr>
        <p:txBody>
          <a:bodyPr/>
          <a:lstStyle>
            <a:lvl1pPr>
              <a:defRPr/>
            </a:lvl1pPr>
          </a:lstStyle>
          <a:p>
            <a:pPr>
              <a:defRPr/>
            </a:pPr>
            <a:fld id="{E3474E58-87E5-4D08-8210-01B87572666F}" type="slidenum">
              <a:rPr lang="en-US" altLang="en-US"/>
              <a:pPr>
                <a:defRPr/>
              </a:pPr>
              <a:t>‹#›</a:t>
            </a:fld>
            <a:endParaRPr lang="en-US" altLang="en-US"/>
          </a:p>
        </p:txBody>
      </p:sp>
    </p:spTree>
    <p:extLst>
      <p:ext uri="{BB962C8B-B14F-4D97-AF65-F5344CB8AC3E}">
        <p14:creationId xmlns:p14="http://schemas.microsoft.com/office/powerpoint/2010/main" val="365615758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FF87A9B5-1836-4825-8AA4-77B2E48F226B}"/>
              </a:ext>
            </a:extLst>
          </p:cNvPr>
          <p:cNvGrpSpPr>
            <a:grpSpLocks/>
          </p:cNvGrpSpPr>
          <p:nvPr/>
        </p:nvGrpSpPr>
        <p:grpSpPr bwMode="auto">
          <a:xfrm>
            <a:off x="0" y="0"/>
            <a:ext cx="9140825" cy="6850063"/>
            <a:chOff x="0" y="0"/>
            <a:chExt cx="5758" cy="4315"/>
          </a:xfrm>
        </p:grpSpPr>
        <p:grpSp>
          <p:nvGrpSpPr>
            <p:cNvPr id="5" name="Group 3">
              <a:extLst>
                <a:ext uri="{FF2B5EF4-FFF2-40B4-BE49-F238E27FC236}">
                  <a16:creationId xmlns:a16="http://schemas.microsoft.com/office/drawing/2014/main" id="{7A05005D-0C23-4C96-84EC-86928B3FEAB0}"/>
                </a:ext>
              </a:extLst>
            </p:cNvPr>
            <p:cNvGrpSpPr>
              <a:grpSpLocks/>
            </p:cNvGrpSpPr>
            <p:nvPr userDrawn="1"/>
          </p:nvGrpSpPr>
          <p:grpSpPr bwMode="auto">
            <a:xfrm>
              <a:off x="1728" y="2230"/>
              <a:ext cx="4027" cy="2085"/>
              <a:chOff x="1728" y="2230"/>
              <a:chExt cx="4027" cy="2085"/>
            </a:xfrm>
          </p:grpSpPr>
          <p:sp>
            <p:nvSpPr>
              <p:cNvPr id="8" name="Freeform 4">
                <a:extLst>
                  <a:ext uri="{FF2B5EF4-FFF2-40B4-BE49-F238E27FC236}">
                    <a16:creationId xmlns:a16="http://schemas.microsoft.com/office/drawing/2014/main" id="{E1B09C74-370F-4643-B36D-0FF1B2F9C39E}"/>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a:p>
            </p:txBody>
          </p:sp>
          <p:sp>
            <p:nvSpPr>
              <p:cNvPr id="9" name="Freeform 5">
                <a:extLst>
                  <a:ext uri="{FF2B5EF4-FFF2-40B4-BE49-F238E27FC236}">
                    <a16:creationId xmlns:a16="http://schemas.microsoft.com/office/drawing/2014/main" id="{6E9C216D-3BF4-4A3C-BABA-8096BCFE427E}"/>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a:p>
            </p:txBody>
          </p:sp>
          <p:sp>
            <p:nvSpPr>
              <p:cNvPr id="10" name="Freeform 6">
                <a:extLst>
                  <a:ext uri="{FF2B5EF4-FFF2-40B4-BE49-F238E27FC236}">
                    <a16:creationId xmlns:a16="http://schemas.microsoft.com/office/drawing/2014/main" id="{5DFCA7C1-6110-4C98-B10A-CCCE128AB5C2}"/>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a:p>
            </p:txBody>
          </p:sp>
          <p:sp>
            <p:nvSpPr>
              <p:cNvPr id="11" name="Freeform 7">
                <a:extLst>
                  <a:ext uri="{FF2B5EF4-FFF2-40B4-BE49-F238E27FC236}">
                    <a16:creationId xmlns:a16="http://schemas.microsoft.com/office/drawing/2014/main" id="{65122497-0227-4262-B51F-B43248EA6BE6}"/>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8">
                <a:extLst>
                  <a:ext uri="{FF2B5EF4-FFF2-40B4-BE49-F238E27FC236}">
                    <a16:creationId xmlns:a16="http://schemas.microsoft.com/office/drawing/2014/main" id="{79B0010C-1694-439A-9A7F-654B8127706A}"/>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a:p>
            </p:txBody>
          </p:sp>
        </p:grpSp>
        <p:sp>
          <p:nvSpPr>
            <p:cNvPr id="6" name="Freeform 9">
              <a:extLst>
                <a:ext uri="{FF2B5EF4-FFF2-40B4-BE49-F238E27FC236}">
                  <a16:creationId xmlns:a16="http://schemas.microsoft.com/office/drawing/2014/main" id="{C201E78C-E0A9-4C0E-A63C-4AD3688F090E}"/>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a:p>
          </p:txBody>
        </p:sp>
        <p:sp>
          <p:nvSpPr>
            <p:cNvPr id="7" name="Freeform 10">
              <a:extLst>
                <a:ext uri="{FF2B5EF4-FFF2-40B4-BE49-F238E27FC236}">
                  <a16:creationId xmlns:a16="http://schemas.microsoft.com/office/drawing/2014/main" id="{1408FE41-AE5D-4BE5-9A0C-1AA880D473EF}"/>
                </a:ext>
              </a:extLst>
            </p:cNvPr>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845835"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altLang="en-US" noProof="0"/>
              <a:t>Click to edit Master title style</a:t>
            </a:r>
          </a:p>
        </p:txBody>
      </p:sp>
      <p:sp>
        <p:nvSpPr>
          <p:cNvPr id="84583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3" name="Rectangle 13">
            <a:extLst>
              <a:ext uri="{FF2B5EF4-FFF2-40B4-BE49-F238E27FC236}">
                <a16:creationId xmlns:a16="http://schemas.microsoft.com/office/drawing/2014/main" id="{F7F85421-E202-40C5-9F88-6EA682D64F92}"/>
              </a:ext>
            </a:extLst>
          </p:cNvPr>
          <p:cNvSpPr>
            <a:spLocks noGrp="1" noChangeArrowheads="1"/>
          </p:cNvSpPr>
          <p:nvPr>
            <p:ph type="dt" sz="quarter" idx="10"/>
          </p:nvPr>
        </p:nvSpPr>
        <p:spPr>
          <a:xfrm>
            <a:off x="457200" y="6248400"/>
            <a:ext cx="2133600" cy="476250"/>
          </a:xfrm>
        </p:spPr>
        <p:txBody>
          <a:bodyPr/>
          <a:lstStyle>
            <a:lvl1pPr>
              <a:defRPr/>
            </a:lvl1pPr>
          </a:lstStyle>
          <a:p>
            <a:pPr>
              <a:defRPr/>
            </a:pPr>
            <a:fld id="{7C75B12F-1457-4BB0-9D87-EDA12E555A4D}" type="datetimeFigureOut">
              <a:rPr lang="en-US" altLang="en-US"/>
              <a:pPr>
                <a:defRPr/>
              </a:pPr>
              <a:t>4/6/2023</a:t>
            </a:fld>
            <a:endParaRPr lang="en-US" altLang="en-US"/>
          </a:p>
        </p:txBody>
      </p:sp>
      <p:sp>
        <p:nvSpPr>
          <p:cNvPr id="14" name="Rectangle 14">
            <a:extLst>
              <a:ext uri="{FF2B5EF4-FFF2-40B4-BE49-F238E27FC236}">
                <a16:creationId xmlns:a16="http://schemas.microsoft.com/office/drawing/2014/main" id="{5C1EEAAF-86EF-42AE-8F9D-167F750660F3}"/>
              </a:ext>
            </a:extLst>
          </p:cNvPr>
          <p:cNvSpPr>
            <a:spLocks noGrp="1" noChangeArrowheads="1"/>
          </p:cNvSpPr>
          <p:nvPr>
            <p:ph type="ftr" sz="quarter" idx="11"/>
          </p:nvPr>
        </p:nvSpPr>
        <p:spPr>
          <a:xfrm>
            <a:off x="3124200" y="6251575"/>
            <a:ext cx="2895600" cy="476250"/>
          </a:xfrm>
        </p:spPr>
        <p:txBody>
          <a:bodyPr/>
          <a:lstStyle>
            <a:lvl1pPr>
              <a:defRPr/>
            </a:lvl1pPr>
          </a:lstStyle>
          <a:p>
            <a:pPr>
              <a:defRPr/>
            </a:pPr>
            <a:endParaRPr lang="en-US" altLang="en-US"/>
          </a:p>
        </p:txBody>
      </p:sp>
      <p:sp>
        <p:nvSpPr>
          <p:cNvPr id="15" name="Rectangle 15">
            <a:extLst>
              <a:ext uri="{FF2B5EF4-FFF2-40B4-BE49-F238E27FC236}">
                <a16:creationId xmlns:a16="http://schemas.microsoft.com/office/drawing/2014/main" id="{2FD86784-38C1-4C4A-AFAF-94A55F391512}"/>
              </a:ext>
            </a:extLst>
          </p:cNvPr>
          <p:cNvSpPr>
            <a:spLocks noGrp="1" noChangeArrowheads="1"/>
          </p:cNvSpPr>
          <p:nvPr>
            <p:ph type="sldNum" sz="quarter" idx="12"/>
          </p:nvPr>
        </p:nvSpPr>
        <p:spPr>
          <a:xfrm>
            <a:off x="6553200" y="6254750"/>
            <a:ext cx="2133600" cy="476250"/>
          </a:xfrm>
        </p:spPr>
        <p:txBody>
          <a:bodyPr/>
          <a:lstStyle>
            <a:lvl1pPr>
              <a:defRPr/>
            </a:lvl1pPr>
          </a:lstStyle>
          <a:p>
            <a:pPr>
              <a:defRPr/>
            </a:pPr>
            <a:fld id="{BFE9BFC5-01CC-43A7-B4F7-97A5E44B14EF}" type="slidenum">
              <a:rPr lang="en-US" altLang="en-US"/>
              <a:pPr>
                <a:defRPr/>
              </a:pPr>
              <a:t>‹#›</a:t>
            </a:fld>
            <a:endParaRPr lang="en-US" altLang="en-US"/>
          </a:p>
        </p:txBody>
      </p:sp>
    </p:spTree>
    <p:extLst>
      <p:ext uri="{BB962C8B-B14F-4D97-AF65-F5344CB8AC3E}">
        <p14:creationId xmlns:p14="http://schemas.microsoft.com/office/powerpoint/2010/main" val="135923161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B89B346C-440F-4DE2-8671-ACDE53512F01}"/>
              </a:ext>
            </a:extLst>
          </p:cNvPr>
          <p:cNvSpPr>
            <a:spLocks noGrp="1" noChangeArrowheads="1"/>
          </p:cNvSpPr>
          <p:nvPr>
            <p:ph type="dt" sz="half" idx="10"/>
          </p:nvPr>
        </p:nvSpPr>
        <p:spPr>
          <a:ln/>
        </p:spPr>
        <p:txBody>
          <a:bodyPr/>
          <a:lstStyle>
            <a:lvl1pPr>
              <a:defRPr/>
            </a:lvl1pPr>
          </a:lstStyle>
          <a:p>
            <a:pPr>
              <a:defRPr/>
            </a:pPr>
            <a:fld id="{19ED2092-7639-49CD-BC4B-E72343376A1D}" type="datetimeFigureOut">
              <a:rPr lang="en-US" altLang="en-US"/>
              <a:pPr>
                <a:defRPr/>
              </a:pPr>
              <a:t>4/6/2023</a:t>
            </a:fld>
            <a:endParaRPr lang="en-US" altLang="en-US"/>
          </a:p>
        </p:txBody>
      </p:sp>
      <p:sp>
        <p:nvSpPr>
          <p:cNvPr id="5" name="Rectangle 3">
            <a:extLst>
              <a:ext uri="{FF2B5EF4-FFF2-40B4-BE49-F238E27FC236}">
                <a16:creationId xmlns:a16="http://schemas.microsoft.com/office/drawing/2014/main" id="{E48346CF-665A-442B-868A-64EFC9442C8D}"/>
              </a:ext>
            </a:extLst>
          </p:cNvPr>
          <p:cNvSpPr>
            <a:spLocks noGrp="1" noChangeArrowheads="1"/>
          </p:cNvSpPr>
          <p:nvPr>
            <p:ph type="sldNum" sz="quarter" idx="11"/>
          </p:nvPr>
        </p:nvSpPr>
        <p:spPr>
          <a:ln/>
        </p:spPr>
        <p:txBody>
          <a:bodyPr/>
          <a:lstStyle>
            <a:lvl1pPr>
              <a:defRPr/>
            </a:lvl1pPr>
          </a:lstStyle>
          <a:p>
            <a:pPr>
              <a:defRPr/>
            </a:pPr>
            <a:fld id="{D9CCED8E-C682-43E9-B824-551BF64E3CC8}" type="slidenum">
              <a:rPr lang="en-US" altLang="en-US"/>
              <a:pPr>
                <a:defRPr/>
              </a:pPr>
              <a:t>‹#›</a:t>
            </a:fld>
            <a:endParaRPr lang="en-US" altLang="en-US"/>
          </a:p>
        </p:txBody>
      </p:sp>
      <p:sp>
        <p:nvSpPr>
          <p:cNvPr id="6" name="Rectangle 14">
            <a:extLst>
              <a:ext uri="{FF2B5EF4-FFF2-40B4-BE49-F238E27FC236}">
                <a16:creationId xmlns:a16="http://schemas.microsoft.com/office/drawing/2014/main" id="{141A57D2-5F46-4D0E-B3E3-CF53466FD77F}"/>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35030416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2">
            <a:extLst>
              <a:ext uri="{FF2B5EF4-FFF2-40B4-BE49-F238E27FC236}">
                <a16:creationId xmlns:a16="http://schemas.microsoft.com/office/drawing/2014/main" id="{9BC11174-6733-492A-A401-9FBCC828E9AA}"/>
              </a:ext>
            </a:extLst>
          </p:cNvPr>
          <p:cNvSpPr>
            <a:spLocks noGrp="1" noChangeArrowheads="1"/>
          </p:cNvSpPr>
          <p:nvPr>
            <p:ph type="dt" sz="half" idx="10"/>
          </p:nvPr>
        </p:nvSpPr>
        <p:spPr>
          <a:ln/>
        </p:spPr>
        <p:txBody>
          <a:bodyPr/>
          <a:lstStyle>
            <a:lvl1pPr>
              <a:defRPr/>
            </a:lvl1pPr>
          </a:lstStyle>
          <a:p>
            <a:pPr>
              <a:defRPr/>
            </a:pPr>
            <a:fld id="{5B48CAA5-5579-42B2-BAD4-EADDE8B7C3C0}" type="datetimeFigureOut">
              <a:rPr lang="en-US" altLang="en-US"/>
              <a:pPr>
                <a:defRPr/>
              </a:pPr>
              <a:t>4/6/2023</a:t>
            </a:fld>
            <a:endParaRPr lang="en-US" altLang="en-US"/>
          </a:p>
        </p:txBody>
      </p:sp>
      <p:sp>
        <p:nvSpPr>
          <p:cNvPr id="5" name="Rectangle 3">
            <a:extLst>
              <a:ext uri="{FF2B5EF4-FFF2-40B4-BE49-F238E27FC236}">
                <a16:creationId xmlns:a16="http://schemas.microsoft.com/office/drawing/2014/main" id="{69ACF7C8-ED33-4019-9B34-9B30579FAA7B}"/>
              </a:ext>
            </a:extLst>
          </p:cNvPr>
          <p:cNvSpPr>
            <a:spLocks noGrp="1" noChangeArrowheads="1"/>
          </p:cNvSpPr>
          <p:nvPr>
            <p:ph type="sldNum" sz="quarter" idx="11"/>
          </p:nvPr>
        </p:nvSpPr>
        <p:spPr>
          <a:ln/>
        </p:spPr>
        <p:txBody>
          <a:bodyPr/>
          <a:lstStyle>
            <a:lvl1pPr>
              <a:defRPr/>
            </a:lvl1pPr>
          </a:lstStyle>
          <a:p>
            <a:pPr>
              <a:defRPr/>
            </a:pPr>
            <a:fld id="{0ED70786-07CE-49D3-B8A9-E765B82FFA4F}" type="slidenum">
              <a:rPr lang="en-US" altLang="en-US"/>
              <a:pPr>
                <a:defRPr/>
              </a:pPr>
              <a:t>‹#›</a:t>
            </a:fld>
            <a:endParaRPr lang="en-US" altLang="en-US"/>
          </a:p>
        </p:txBody>
      </p:sp>
      <p:sp>
        <p:nvSpPr>
          <p:cNvPr id="6" name="Rectangle 14">
            <a:extLst>
              <a:ext uri="{FF2B5EF4-FFF2-40B4-BE49-F238E27FC236}">
                <a16:creationId xmlns:a16="http://schemas.microsoft.com/office/drawing/2014/main" id="{6210B147-E394-480B-9D38-8741020AA129}"/>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69140532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D95233B3-0D37-41A5-AED9-EF5A3020731D}"/>
              </a:ext>
            </a:extLst>
          </p:cNvPr>
          <p:cNvSpPr>
            <a:spLocks noGrp="1" noChangeArrowheads="1"/>
          </p:cNvSpPr>
          <p:nvPr>
            <p:ph type="dt" sz="half" idx="10"/>
          </p:nvPr>
        </p:nvSpPr>
        <p:spPr>
          <a:ln/>
        </p:spPr>
        <p:txBody>
          <a:bodyPr/>
          <a:lstStyle>
            <a:lvl1pPr>
              <a:defRPr/>
            </a:lvl1pPr>
          </a:lstStyle>
          <a:p>
            <a:pPr>
              <a:defRPr/>
            </a:pPr>
            <a:fld id="{6F4B9ABE-5C24-4EA2-A218-C56747FD4E49}" type="datetimeFigureOut">
              <a:rPr lang="en-US" altLang="en-US"/>
              <a:pPr>
                <a:defRPr/>
              </a:pPr>
              <a:t>4/6/2023</a:t>
            </a:fld>
            <a:endParaRPr lang="en-US" altLang="en-US"/>
          </a:p>
        </p:txBody>
      </p:sp>
      <p:sp>
        <p:nvSpPr>
          <p:cNvPr id="6" name="Rectangle 3">
            <a:extLst>
              <a:ext uri="{FF2B5EF4-FFF2-40B4-BE49-F238E27FC236}">
                <a16:creationId xmlns:a16="http://schemas.microsoft.com/office/drawing/2014/main" id="{43332030-DB92-4AA1-8C92-3B56F06C2D99}"/>
              </a:ext>
            </a:extLst>
          </p:cNvPr>
          <p:cNvSpPr>
            <a:spLocks noGrp="1" noChangeArrowheads="1"/>
          </p:cNvSpPr>
          <p:nvPr>
            <p:ph type="sldNum" sz="quarter" idx="11"/>
          </p:nvPr>
        </p:nvSpPr>
        <p:spPr>
          <a:ln/>
        </p:spPr>
        <p:txBody>
          <a:bodyPr/>
          <a:lstStyle>
            <a:lvl1pPr>
              <a:defRPr/>
            </a:lvl1pPr>
          </a:lstStyle>
          <a:p>
            <a:pPr>
              <a:defRPr/>
            </a:pPr>
            <a:fld id="{85382C08-09CD-4AC9-BFDD-36CA502CAF9E}" type="slidenum">
              <a:rPr lang="en-US" altLang="en-US"/>
              <a:pPr>
                <a:defRPr/>
              </a:pPr>
              <a:t>‹#›</a:t>
            </a:fld>
            <a:endParaRPr lang="en-US" altLang="en-US"/>
          </a:p>
        </p:txBody>
      </p:sp>
      <p:sp>
        <p:nvSpPr>
          <p:cNvPr id="7" name="Rectangle 14">
            <a:extLst>
              <a:ext uri="{FF2B5EF4-FFF2-40B4-BE49-F238E27FC236}">
                <a16:creationId xmlns:a16="http://schemas.microsoft.com/office/drawing/2014/main" id="{25D58763-7781-4104-87AA-4175D41461FD}"/>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50373877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798C0336-2F09-4138-968B-FFAA7F1D2050}"/>
              </a:ext>
            </a:extLst>
          </p:cNvPr>
          <p:cNvSpPr>
            <a:spLocks noGrp="1" noChangeArrowheads="1"/>
          </p:cNvSpPr>
          <p:nvPr>
            <p:ph type="dt" sz="half" idx="10"/>
          </p:nvPr>
        </p:nvSpPr>
        <p:spPr>
          <a:ln/>
        </p:spPr>
        <p:txBody>
          <a:bodyPr/>
          <a:lstStyle>
            <a:lvl1pPr>
              <a:defRPr/>
            </a:lvl1pPr>
          </a:lstStyle>
          <a:p>
            <a:pPr>
              <a:defRPr/>
            </a:pPr>
            <a:fld id="{AEC2F05B-916B-4406-9CF3-176F9188530D}" type="datetimeFigureOut">
              <a:rPr lang="en-US" altLang="en-US"/>
              <a:pPr>
                <a:defRPr/>
              </a:pPr>
              <a:t>4/6/2023</a:t>
            </a:fld>
            <a:endParaRPr lang="en-US" altLang="en-US"/>
          </a:p>
        </p:txBody>
      </p:sp>
      <p:sp>
        <p:nvSpPr>
          <p:cNvPr id="8" name="Rectangle 3">
            <a:extLst>
              <a:ext uri="{FF2B5EF4-FFF2-40B4-BE49-F238E27FC236}">
                <a16:creationId xmlns:a16="http://schemas.microsoft.com/office/drawing/2014/main" id="{46E4590C-E4C4-40E7-AA5D-568C5D72ACAA}"/>
              </a:ext>
            </a:extLst>
          </p:cNvPr>
          <p:cNvSpPr>
            <a:spLocks noGrp="1" noChangeArrowheads="1"/>
          </p:cNvSpPr>
          <p:nvPr>
            <p:ph type="sldNum" sz="quarter" idx="11"/>
          </p:nvPr>
        </p:nvSpPr>
        <p:spPr>
          <a:ln/>
        </p:spPr>
        <p:txBody>
          <a:bodyPr/>
          <a:lstStyle>
            <a:lvl1pPr>
              <a:defRPr/>
            </a:lvl1pPr>
          </a:lstStyle>
          <a:p>
            <a:pPr>
              <a:defRPr/>
            </a:pPr>
            <a:fld id="{AD1ACA83-9F6C-4B27-9420-3AC6CACF5B0E}" type="slidenum">
              <a:rPr lang="en-US" altLang="en-US"/>
              <a:pPr>
                <a:defRPr/>
              </a:pPr>
              <a:t>‹#›</a:t>
            </a:fld>
            <a:endParaRPr lang="en-US" altLang="en-US"/>
          </a:p>
        </p:txBody>
      </p:sp>
      <p:sp>
        <p:nvSpPr>
          <p:cNvPr id="9" name="Rectangle 14">
            <a:extLst>
              <a:ext uri="{FF2B5EF4-FFF2-40B4-BE49-F238E27FC236}">
                <a16:creationId xmlns:a16="http://schemas.microsoft.com/office/drawing/2014/main" id="{6F2CF279-20F2-4207-9C0A-0FFE69E8D5CE}"/>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02586046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BF696D5A-857C-4899-813F-C2C6293EB19D}"/>
              </a:ext>
            </a:extLst>
          </p:cNvPr>
          <p:cNvSpPr>
            <a:spLocks noGrp="1" noChangeArrowheads="1"/>
          </p:cNvSpPr>
          <p:nvPr>
            <p:ph type="dt" sz="half" idx="10"/>
          </p:nvPr>
        </p:nvSpPr>
        <p:spPr>
          <a:ln/>
        </p:spPr>
        <p:txBody>
          <a:bodyPr/>
          <a:lstStyle>
            <a:lvl1pPr>
              <a:defRPr/>
            </a:lvl1pPr>
          </a:lstStyle>
          <a:p>
            <a:pPr>
              <a:defRPr/>
            </a:pPr>
            <a:fld id="{31BF8EED-A577-41E9-8C4A-67E2EC91CCC6}" type="datetimeFigureOut">
              <a:rPr lang="en-US" altLang="en-US"/>
              <a:pPr>
                <a:defRPr/>
              </a:pPr>
              <a:t>4/6/2023</a:t>
            </a:fld>
            <a:endParaRPr lang="en-US" altLang="en-US"/>
          </a:p>
        </p:txBody>
      </p:sp>
      <p:sp>
        <p:nvSpPr>
          <p:cNvPr id="4" name="Rectangle 3">
            <a:extLst>
              <a:ext uri="{FF2B5EF4-FFF2-40B4-BE49-F238E27FC236}">
                <a16:creationId xmlns:a16="http://schemas.microsoft.com/office/drawing/2014/main" id="{A1EB33DD-6EB0-4AD9-8ADA-909F74659435}"/>
              </a:ext>
            </a:extLst>
          </p:cNvPr>
          <p:cNvSpPr>
            <a:spLocks noGrp="1" noChangeArrowheads="1"/>
          </p:cNvSpPr>
          <p:nvPr>
            <p:ph type="sldNum" sz="quarter" idx="11"/>
          </p:nvPr>
        </p:nvSpPr>
        <p:spPr>
          <a:ln/>
        </p:spPr>
        <p:txBody>
          <a:bodyPr/>
          <a:lstStyle>
            <a:lvl1pPr>
              <a:defRPr/>
            </a:lvl1pPr>
          </a:lstStyle>
          <a:p>
            <a:pPr>
              <a:defRPr/>
            </a:pPr>
            <a:fld id="{765AB941-A1E8-4456-9658-BD2C80332FCD}" type="slidenum">
              <a:rPr lang="en-US" altLang="en-US"/>
              <a:pPr>
                <a:defRPr/>
              </a:pPr>
              <a:t>‹#›</a:t>
            </a:fld>
            <a:endParaRPr lang="en-US" altLang="en-US"/>
          </a:p>
        </p:txBody>
      </p:sp>
      <p:sp>
        <p:nvSpPr>
          <p:cNvPr id="5" name="Rectangle 14">
            <a:extLst>
              <a:ext uri="{FF2B5EF4-FFF2-40B4-BE49-F238E27FC236}">
                <a16:creationId xmlns:a16="http://schemas.microsoft.com/office/drawing/2014/main" id="{F09F923D-7D08-4EE1-8C01-D84F4A43F6EE}"/>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5052783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EF71268-4482-4E83-8EB1-45E433DA5199}"/>
              </a:ext>
            </a:extLst>
          </p:cNvPr>
          <p:cNvSpPr>
            <a:spLocks noGrp="1" noChangeArrowheads="1"/>
          </p:cNvSpPr>
          <p:nvPr>
            <p:ph type="dt" sz="half" idx="10"/>
          </p:nvPr>
        </p:nvSpPr>
        <p:spPr>
          <a:ln/>
        </p:spPr>
        <p:txBody>
          <a:bodyPr/>
          <a:lstStyle>
            <a:lvl1pPr>
              <a:defRPr/>
            </a:lvl1pPr>
          </a:lstStyle>
          <a:p>
            <a:pPr>
              <a:defRPr/>
            </a:pPr>
            <a:fld id="{E2DF340A-2CC8-4619-948E-83A0B49F5990}" type="datetimeFigureOut">
              <a:rPr lang="en-US" altLang="en-US"/>
              <a:pPr>
                <a:defRPr/>
              </a:pPr>
              <a:t>4/6/2023</a:t>
            </a:fld>
            <a:endParaRPr lang="en-US" altLang="en-US"/>
          </a:p>
        </p:txBody>
      </p:sp>
      <p:sp>
        <p:nvSpPr>
          <p:cNvPr id="3" name="Rectangle 3">
            <a:extLst>
              <a:ext uri="{FF2B5EF4-FFF2-40B4-BE49-F238E27FC236}">
                <a16:creationId xmlns:a16="http://schemas.microsoft.com/office/drawing/2014/main" id="{5B779A53-1A17-4275-8BCD-364490115F1D}"/>
              </a:ext>
            </a:extLst>
          </p:cNvPr>
          <p:cNvSpPr>
            <a:spLocks noGrp="1" noChangeArrowheads="1"/>
          </p:cNvSpPr>
          <p:nvPr>
            <p:ph type="sldNum" sz="quarter" idx="11"/>
          </p:nvPr>
        </p:nvSpPr>
        <p:spPr>
          <a:ln/>
        </p:spPr>
        <p:txBody>
          <a:bodyPr/>
          <a:lstStyle>
            <a:lvl1pPr>
              <a:defRPr/>
            </a:lvl1pPr>
          </a:lstStyle>
          <a:p>
            <a:pPr>
              <a:defRPr/>
            </a:pPr>
            <a:fld id="{B16E8E71-6CEE-42EB-85BE-0AC0E831A812}" type="slidenum">
              <a:rPr lang="en-US" altLang="en-US"/>
              <a:pPr>
                <a:defRPr/>
              </a:pPr>
              <a:t>‹#›</a:t>
            </a:fld>
            <a:endParaRPr lang="en-US" altLang="en-US"/>
          </a:p>
        </p:txBody>
      </p:sp>
      <p:sp>
        <p:nvSpPr>
          <p:cNvPr id="4" name="Rectangle 14">
            <a:extLst>
              <a:ext uri="{FF2B5EF4-FFF2-40B4-BE49-F238E27FC236}">
                <a16:creationId xmlns:a16="http://schemas.microsoft.com/office/drawing/2014/main" id="{04130A87-24D5-42D3-8AFA-B3BF9C5859BC}"/>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92753168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
            <a:extLst>
              <a:ext uri="{FF2B5EF4-FFF2-40B4-BE49-F238E27FC236}">
                <a16:creationId xmlns:a16="http://schemas.microsoft.com/office/drawing/2014/main" id="{4048D3B6-AD63-4919-9A7D-75148AC0416B}"/>
              </a:ext>
            </a:extLst>
          </p:cNvPr>
          <p:cNvSpPr>
            <a:spLocks noGrp="1" noChangeArrowheads="1"/>
          </p:cNvSpPr>
          <p:nvPr>
            <p:ph type="dt" sz="half" idx="10"/>
          </p:nvPr>
        </p:nvSpPr>
        <p:spPr>
          <a:ln/>
        </p:spPr>
        <p:txBody>
          <a:bodyPr/>
          <a:lstStyle>
            <a:lvl1pPr>
              <a:defRPr/>
            </a:lvl1pPr>
          </a:lstStyle>
          <a:p>
            <a:pPr>
              <a:defRPr/>
            </a:pPr>
            <a:fld id="{C0857566-1466-433B-9A61-93238930F3C1}" type="datetimeFigureOut">
              <a:rPr lang="en-US" altLang="en-US"/>
              <a:pPr>
                <a:defRPr/>
              </a:pPr>
              <a:t>4/6/2023</a:t>
            </a:fld>
            <a:endParaRPr lang="en-US" altLang="en-US"/>
          </a:p>
        </p:txBody>
      </p:sp>
      <p:sp>
        <p:nvSpPr>
          <p:cNvPr id="6" name="Rectangle 3">
            <a:extLst>
              <a:ext uri="{FF2B5EF4-FFF2-40B4-BE49-F238E27FC236}">
                <a16:creationId xmlns:a16="http://schemas.microsoft.com/office/drawing/2014/main" id="{C576BF78-55C7-49D7-8C18-52DA5A78F8FF}"/>
              </a:ext>
            </a:extLst>
          </p:cNvPr>
          <p:cNvSpPr>
            <a:spLocks noGrp="1" noChangeArrowheads="1"/>
          </p:cNvSpPr>
          <p:nvPr>
            <p:ph type="sldNum" sz="quarter" idx="11"/>
          </p:nvPr>
        </p:nvSpPr>
        <p:spPr>
          <a:ln/>
        </p:spPr>
        <p:txBody>
          <a:bodyPr/>
          <a:lstStyle>
            <a:lvl1pPr>
              <a:defRPr/>
            </a:lvl1pPr>
          </a:lstStyle>
          <a:p>
            <a:pPr>
              <a:defRPr/>
            </a:pPr>
            <a:fld id="{2237619E-74AF-4409-A59D-A633DBC71BF1}" type="slidenum">
              <a:rPr lang="en-US" altLang="en-US"/>
              <a:pPr>
                <a:defRPr/>
              </a:pPr>
              <a:t>‹#›</a:t>
            </a:fld>
            <a:endParaRPr lang="en-US" altLang="en-US"/>
          </a:p>
        </p:txBody>
      </p:sp>
      <p:sp>
        <p:nvSpPr>
          <p:cNvPr id="7" name="Rectangle 14">
            <a:extLst>
              <a:ext uri="{FF2B5EF4-FFF2-40B4-BE49-F238E27FC236}">
                <a16:creationId xmlns:a16="http://schemas.microsoft.com/office/drawing/2014/main" id="{5034C2DB-C41A-40D8-9887-FA86D001CE74}"/>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29262591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
            <a:extLst>
              <a:ext uri="{FF2B5EF4-FFF2-40B4-BE49-F238E27FC236}">
                <a16:creationId xmlns:a16="http://schemas.microsoft.com/office/drawing/2014/main" id="{6C0A95CC-000B-4C75-BCB6-4231ECB2EC9B}"/>
              </a:ext>
            </a:extLst>
          </p:cNvPr>
          <p:cNvSpPr>
            <a:spLocks noGrp="1" noChangeArrowheads="1"/>
          </p:cNvSpPr>
          <p:nvPr>
            <p:ph type="dt" sz="half" idx="10"/>
          </p:nvPr>
        </p:nvSpPr>
        <p:spPr>
          <a:ln/>
        </p:spPr>
        <p:txBody>
          <a:bodyPr/>
          <a:lstStyle>
            <a:lvl1pPr>
              <a:defRPr/>
            </a:lvl1pPr>
          </a:lstStyle>
          <a:p>
            <a:pPr>
              <a:defRPr/>
            </a:pPr>
            <a:fld id="{7CAD3719-F30C-4005-8E20-A3981F5D2064}" type="datetimeFigureOut">
              <a:rPr lang="en-US" altLang="en-US"/>
              <a:pPr>
                <a:defRPr/>
              </a:pPr>
              <a:t>4/6/2023</a:t>
            </a:fld>
            <a:endParaRPr lang="en-US" altLang="en-US"/>
          </a:p>
        </p:txBody>
      </p:sp>
      <p:sp>
        <p:nvSpPr>
          <p:cNvPr id="6" name="Rectangle 3">
            <a:extLst>
              <a:ext uri="{FF2B5EF4-FFF2-40B4-BE49-F238E27FC236}">
                <a16:creationId xmlns:a16="http://schemas.microsoft.com/office/drawing/2014/main" id="{566AD126-71FA-4433-A9B7-1A6972F5A37D}"/>
              </a:ext>
            </a:extLst>
          </p:cNvPr>
          <p:cNvSpPr>
            <a:spLocks noGrp="1" noChangeArrowheads="1"/>
          </p:cNvSpPr>
          <p:nvPr>
            <p:ph type="sldNum" sz="quarter" idx="11"/>
          </p:nvPr>
        </p:nvSpPr>
        <p:spPr>
          <a:ln/>
        </p:spPr>
        <p:txBody>
          <a:bodyPr/>
          <a:lstStyle>
            <a:lvl1pPr>
              <a:defRPr/>
            </a:lvl1pPr>
          </a:lstStyle>
          <a:p>
            <a:pPr>
              <a:defRPr/>
            </a:pPr>
            <a:fld id="{0B1A7127-88B7-4BE7-A971-50B27473A128}" type="slidenum">
              <a:rPr lang="en-US" altLang="en-US"/>
              <a:pPr>
                <a:defRPr/>
              </a:pPr>
              <a:t>‹#›</a:t>
            </a:fld>
            <a:endParaRPr lang="en-US" altLang="en-US"/>
          </a:p>
        </p:txBody>
      </p:sp>
      <p:sp>
        <p:nvSpPr>
          <p:cNvPr id="7" name="Rectangle 14">
            <a:extLst>
              <a:ext uri="{FF2B5EF4-FFF2-40B4-BE49-F238E27FC236}">
                <a16:creationId xmlns:a16="http://schemas.microsoft.com/office/drawing/2014/main" id="{A6F9CF73-8460-496D-B823-96C39202F739}"/>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86698847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625C7CA2-571B-42BC-9523-F353E315ACCB}"/>
              </a:ext>
            </a:extLst>
          </p:cNvPr>
          <p:cNvSpPr>
            <a:spLocks noGrp="1" noChangeArrowheads="1"/>
          </p:cNvSpPr>
          <p:nvPr>
            <p:ph type="dt" sz="half" idx="10"/>
          </p:nvPr>
        </p:nvSpPr>
        <p:spPr>
          <a:ln/>
        </p:spPr>
        <p:txBody>
          <a:bodyPr/>
          <a:lstStyle>
            <a:lvl1pPr>
              <a:defRPr/>
            </a:lvl1pPr>
          </a:lstStyle>
          <a:p>
            <a:pPr>
              <a:defRPr/>
            </a:pPr>
            <a:fld id="{A1541B37-2352-4F0D-ABB6-B9276A8A8348}" type="datetimeFigureOut">
              <a:rPr lang="en-US" altLang="en-US"/>
              <a:pPr>
                <a:defRPr/>
              </a:pPr>
              <a:t>4/6/2023</a:t>
            </a:fld>
            <a:endParaRPr lang="en-US" altLang="en-US"/>
          </a:p>
        </p:txBody>
      </p:sp>
      <p:sp>
        <p:nvSpPr>
          <p:cNvPr id="5" name="Rectangle 3">
            <a:extLst>
              <a:ext uri="{FF2B5EF4-FFF2-40B4-BE49-F238E27FC236}">
                <a16:creationId xmlns:a16="http://schemas.microsoft.com/office/drawing/2014/main" id="{E9010C2B-7026-4C55-9A78-ED93FA2D45DC}"/>
              </a:ext>
            </a:extLst>
          </p:cNvPr>
          <p:cNvSpPr>
            <a:spLocks noGrp="1" noChangeArrowheads="1"/>
          </p:cNvSpPr>
          <p:nvPr>
            <p:ph type="sldNum" sz="quarter" idx="11"/>
          </p:nvPr>
        </p:nvSpPr>
        <p:spPr>
          <a:ln/>
        </p:spPr>
        <p:txBody>
          <a:bodyPr/>
          <a:lstStyle>
            <a:lvl1pPr>
              <a:defRPr/>
            </a:lvl1pPr>
          </a:lstStyle>
          <a:p>
            <a:pPr>
              <a:defRPr/>
            </a:pPr>
            <a:fld id="{737B047D-CAB1-49EB-9506-E6AC9C651A77}" type="slidenum">
              <a:rPr lang="en-US" altLang="en-US"/>
              <a:pPr>
                <a:defRPr/>
              </a:pPr>
              <a:t>‹#›</a:t>
            </a:fld>
            <a:endParaRPr lang="en-US" altLang="en-US"/>
          </a:p>
        </p:txBody>
      </p:sp>
      <p:sp>
        <p:nvSpPr>
          <p:cNvPr id="6" name="Rectangle 14">
            <a:extLst>
              <a:ext uri="{FF2B5EF4-FFF2-40B4-BE49-F238E27FC236}">
                <a16:creationId xmlns:a16="http://schemas.microsoft.com/office/drawing/2014/main" id="{19CDA3A0-F225-459A-BC33-F7AC8B972B07}"/>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4143247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88" indent="0">
              <a:buNone/>
              <a:defRPr sz="2800"/>
            </a:lvl2pPr>
            <a:lvl3pPr marL="912979" indent="0">
              <a:buNone/>
              <a:defRPr sz="2400"/>
            </a:lvl3pPr>
            <a:lvl4pPr marL="1369470" indent="0">
              <a:buNone/>
              <a:defRPr sz="2000"/>
            </a:lvl4pPr>
            <a:lvl5pPr marL="1825958" indent="0">
              <a:buNone/>
              <a:defRPr sz="2000"/>
            </a:lvl5pPr>
            <a:lvl6pPr marL="2282449" indent="0">
              <a:buNone/>
              <a:defRPr sz="2000"/>
            </a:lvl6pPr>
            <a:lvl7pPr marL="2738938" indent="0">
              <a:buNone/>
              <a:defRPr sz="2000"/>
            </a:lvl7pPr>
            <a:lvl8pPr marL="3195420" indent="0">
              <a:buNone/>
              <a:defRPr sz="2000"/>
            </a:lvl8pPr>
            <a:lvl9pPr marL="3651916"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488" indent="0">
              <a:buNone/>
              <a:defRPr sz="1200"/>
            </a:lvl2pPr>
            <a:lvl3pPr marL="912979" indent="0">
              <a:buNone/>
              <a:defRPr sz="1000"/>
            </a:lvl3pPr>
            <a:lvl4pPr marL="1369470" indent="0">
              <a:buNone/>
              <a:defRPr sz="900"/>
            </a:lvl4pPr>
            <a:lvl5pPr marL="1825958" indent="0">
              <a:buNone/>
              <a:defRPr sz="900"/>
            </a:lvl5pPr>
            <a:lvl6pPr marL="2282449" indent="0">
              <a:buNone/>
              <a:defRPr sz="900"/>
            </a:lvl6pPr>
            <a:lvl7pPr marL="2738938" indent="0">
              <a:buNone/>
              <a:defRPr sz="900"/>
            </a:lvl7pPr>
            <a:lvl8pPr marL="3195420" indent="0">
              <a:buNone/>
              <a:defRPr sz="900"/>
            </a:lvl8pPr>
            <a:lvl9pPr marL="3651916" indent="0">
              <a:buNone/>
              <a:defRPr sz="900"/>
            </a:lvl9pPr>
          </a:lstStyle>
          <a:p>
            <a:pPr lvl="0"/>
            <a:r>
              <a:rPr lang="en-US"/>
              <a:t>Click to edit Master text styles</a:t>
            </a:r>
          </a:p>
        </p:txBody>
      </p:sp>
      <p:sp>
        <p:nvSpPr>
          <p:cNvPr id="5" name="Rectangle 17">
            <a:extLst>
              <a:ext uri="{FF2B5EF4-FFF2-40B4-BE49-F238E27FC236}">
                <a16:creationId xmlns:a16="http://schemas.microsoft.com/office/drawing/2014/main" id="{561DC7A5-E91A-41A7-AAD8-EFA2F662DB2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8">
            <a:extLst>
              <a:ext uri="{FF2B5EF4-FFF2-40B4-BE49-F238E27FC236}">
                <a16:creationId xmlns:a16="http://schemas.microsoft.com/office/drawing/2014/main" id="{8F3F73AE-BEE0-44DF-9638-AD5AF9E888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9">
            <a:extLst>
              <a:ext uri="{FF2B5EF4-FFF2-40B4-BE49-F238E27FC236}">
                <a16:creationId xmlns:a16="http://schemas.microsoft.com/office/drawing/2014/main" id="{AC1C1CE1-E79A-451F-9776-CF85F355F41E}"/>
              </a:ext>
            </a:extLst>
          </p:cNvPr>
          <p:cNvSpPr>
            <a:spLocks noGrp="1" noChangeArrowheads="1"/>
          </p:cNvSpPr>
          <p:nvPr>
            <p:ph type="sldNum" sz="quarter" idx="12"/>
          </p:nvPr>
        </p:nvSpPr>
        <p:spPr>
          <a:ln/>
        </p:spPr>
        <p:txBody>
          <a:bodyPr/>
          <a:lstStyle>
            <a:lvl1pPr>
              <a:defRPr/>
            </a:lvl1pPr>
          </a:lstStyle>
          <a:p>
            <a:pPr>
              <a:defRPr/>
            </a:pPr>
            <a:fld id="{E88830FC-B128-4AFE-8CBF-C2CB8FC172A7}" type="slidenum">
              <a:rPr lang="en-US" altLang="en-US"/>
              <a:pPr>
                <a:defRPr/>
              </a:pPr>
              <a:t>‹#›</a:t>
            </a:fld>
            <a:endParaRPr lang="en-US" altLang="en-US"/>
          </a:p>
        </p:txBody>
      </p:sp>
    </p:spTree>
    <p:extLst>
      <p:ext uri="{BB962C8B-B14F-4D97-AF65-F5344CB8AC3E}">
        <p14:creationId xmlns:p14="http://schemas.microsoft.com/office/powerpoint/2010/main" val="174723565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C5B9F398-18EB-4C11-9D1B-D19245676A9C}"/>
              </a:ext>
            </a:extLst>
          </p:cNvPr>
          <p:cNvSpPr>
            <a:spLocks noGrp="1" noChangeArrowheads="1"/>
          </p:cNvSpPr>
          <p:nvPr>
            <p:ph type="dt" sz="half" idx="10"/>
          </p:nvPr>
        </p:nvSpPr>
        <p:spPr>
          <a:ln/>
        </p:spPr>
        <p:txBody>
          <a:bodyPr/>
          <a:lstStyle>
            <a:lvl1pPr>
              <a:defRPr/>
            </a:lvl1pPr>
          </a:lstStyle>
          <a:p>
            <a:pPr>
              <a:defRPr/>
            </a:pPr>
            <a:fld id="{C4202B72-DDBD-474B-A233-E792B9C32C47}" type="datetimeFigureOut">
              <a:rPr lang="en-US" altLang="en-US"/>
              <a:pPr>
                <a:defRPr/>
              </a:pPr>
              <a:t>4/6/2023</a:t>
            </a:fld>
            <a:endParaRPr lang="en-US" altLang="en-US"/>
          </a:p>
        </p:txBody>
      </p:sp>
      <p:sp>
        <p:nvSpPr>
          <p:cNvPr id="5" name="Rectangle 3">
            <a:extLst>
              <a:ext uri="{FF2B5EF4-FFF2-40B4-BE49-F238E27FC236}">
                <a16:creationId xmlns:a16="http://schemas.microsoft.com/office/drawing/2014/main" id="{0E946EE4-1E7F-4A80-859C-0B4F48219847}"/>
              </a:ext>
            </a:extLst>
          </p:cNvPr>
          <p:cNvSpPr>
            <a:spLocks noGrp="1" noChangeArrowheads="1"/>
          </p:cNvSpPr>
          <p:nvPr>
            <p:ph type="sldNum" sz="quarter" idx="11"/>
          </p:nvPr>
        </p:nvSpPr>
        <p:spPr>
          <a:ln/>
        </p:spPr>
        <p:txBody>
          <a:bodyPr/>
          <a:lstStyle>
            <a:lvl1pPr>
              <a:defRPr/>
            </a:lvl1pPr>
          </a:lstStyle>
          <a:p>
            <a:pPr>
              <a:defRPr/>
            </a:pPr>
            <a:fld id="{B3FCEA47-2AAC-48FA-BB49-A2D40BF95499}" type="slidenum">
              <a:rPr lang="en-US" altLang="en-US"/>
              <a:pPr>
                <a:defRPr/>
              </a:pPr>
              <a:t>‹#›</a:t>
            </a:fld>
            <a:endParaRPr lang="en-US" altLang="en-US"/>
          </a:p>
        </p:txBody>
      </p:sp>
      <p:sp>
        <p:nvSpPr>
          <p:cNvPr id="6" name="Rectangle 14">
            <a:extLst>
              <a:ext uri="{FF2B5EF4-FFF2-40B4-BE49-F238E27FC236}">
                <a16:creationId xmlns:a16="http://schemas.microsoft.com/office/drawing/2014/main" id="{EF4DB58A-AB2E-4BE9-A8A8-0B8671F0F3BA}"/>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49718743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6606FCC5-0A72-4861-9230-A18595E7957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3261660-EAC2-4E41-9C9A-B66A76E322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6AE343F-A797-400B-84D3-D76A943CF6F5}"/>
              </a:ext>
            </a:extLst>
          </p:cNvPr>
          <p:cNvSpPr>
            <a:spLocks noGrp="1" noChangeArrowheads="1"/>
          </p:cNvSpPr>
          <p:nvPr>
            <p:ph type="sldNum" sz="quarter" idx="12"/>
          </p:nvPr>
        </p:nvSpPr>
        <p:spPr>
          <a:ln/>
        </p:spPr>
        <p:txBody>
          <a:bodyPr/>
          <a:lstStyle>
            <a:lvl1pPr>
              <a:defRPr/>
            </a:lvl1pPr>
          </a:lstStyle>
          <a:p>
            <a:pPr>
              <a:defRPr/>
            </a:pPr>
            <a:fld id="{9400C748-A7F1-4216-B505-699C70F4E7BC}" type="slidenum">
              <a:rPr lang="en-US" altLang="en-US"/>
              <a:pPr>
                <a:defRPr/>
              </a:pPr>
              <a:t>‹#›</a:t>
            </a:fld>
            <a:endParaRPr lang="en-US" altLang="en-US"/>
          </a:p>
        </p:txBody>
      </p:sp>
    </p:spTree>
    <p:extLst>
      <p:ext uri="{BB962C8B-B14F-4D97-AF65-F5344CB8AC3E}">
        <p14:creationId xmlns:p14="http://schemas.microsoft.com/office/powerpoint/2010/main" val="20464872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BCE72AE-A3CA-452F-B8F1-697CFAE259A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658CED4-7C49-49B2-9F3B-2A5C233043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32C3CF7-A5B9-44A2-A00B-CA8BBCB0A454}"/>
              </a:ext>
            </a:extLst>
          </p:cNvPr>
          <p:cNvSpPr>
            <a:spLocks noGrp="1" noChangeArrowheads="1"/>
          </p:cNvSpPr>
          <p:nvPr>
            <p:ph type="sldNum" sz="quarter" idx="12"/>
          </p:nvPr>
        </p:nvSpPr>
        <p:spPr>
          <a:ln/>
        </p:spPr>
        <p:txBody>
          <a:bodyPr/>
          <a:lstStyle>
            <a:lvl1pPr>
              <a:defRPr/>
            </a:lvl1pPr>
          </a:lstStyle>
          <a:p>
            <a:pPr>
              <a:defRPr/>
            </a:pPr>
            <a:fld id="{98A60D6F-0C0D-401F-B7A2-9627B647631C}" type="slidenum">
              <a:rPr lang="en-US" altLang="en-US"/>
              <a:pPr>
                <a:defRPr/>
              </a:pPr>
              <a:t>‹#›</a:t>
            </a:fld>
            <a:endParaRPr lang="en-US" altLang="en-US"/>
          </a:p>
        </p:txBody>
      </p:sp>
    </p:spTree>
    <p:extLst>
      <p:ext uri="{BB962C8B-B14F-4D97-AF65-F5344CB8AC3E}">
        <p14:creationId xmlns:p14="http://schemas.microsoft.com/office/powerpoint/2010/main" val="176106548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54E7876A-F000-4881-8C93-36B67D4891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5A1EEB-19A0-46A2-95D6-F897E97CA6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97F72A5-21F4-42EC-91A2-21F3531CB995}"/>
              </a:ext>
            </a:extLst>
          </p:cNvPr>
          <p:cNvSpPr>
            <a:spLocks noGrp="1" noChangeArrowheads="1"/>
          </p:cNvSpPr>
          <p:nvPr>
            <p:ph type="sldNum" sz="quarter" idx="12"/>
          </p:nvPr>
        </p:nvSpPr>
        <p:spPr>
          <a:ln/>
        </p:spPr>
        <p:txBody>
          <a:bodyPr/>
          <a:lstStyle>
            <a:lvl1pPr>
              <a:defRPr/>
            </a:lvl1pPr>
          </a:lstStyle>
          <a:p>
            <a:pPr>
              <a:defRPr/>
            </a:pPr>
            <a:fld id="{DADD4E31-AD61-4326-A4FB-B1F82C07511E}" type="slidenum">
              <a:rPr lang="en-US" altLang="en-US"/>
              <a:pPr>
                <a:defRPr/>
              </a:pPr>
              <a:t>‹#›</a:t>
            </a:fld>
            <a:endParaRPr lang="en-US" altLang="en-US"/>
          </a:p>
        </p:txBody>
      </p:sp>
    </p:spTree>
    <p:extLst>
      <p:ext uri="{BB962C8B-B14F-4D97-AF65-F5344CB8AC3E}">
        <p14:creationId xmlns:p14="http://schemas.microsoft.com/office/powerpoint/2010/main" val="314086287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D9344EA-5639-447E-BBF6-F5921954DCA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07DD9DA-0480-40C2-930E-8CF92AB6C0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2444E7E-C320-4A66-92E8-326939F74768}"/>
              </a:ext>
            </a:extLst>
          </p:cNvPr>
          <p:cNvSpPr>
            <a:spLocks noGrp="1" noChangeArrowheads="1"/>
          </p:cNvSpPr>
          <p:nvPr>
            <p:ph type="sldNum" sz="quarter" idx="12"/>
          </p:nvPr>
        </p:nvSpPr>
        <p:spPr>
          <a:ln/>
        </p:spPr>
        <p:txBody>
          <a:bodyPr/>
          <a:lstStyle>
            <a:lvl1pPr>
              <a:defRPr/>
            </a:lvl1pPr>
          </a:lstStyle>
          <a:p>
            <a:pPr>
              <a:defRPr/>
            </a:pPr>
            <a:fld id="{4FA2439A-C9D9-4538-A376-5C02A9E64973}" type="slidenum">
              <a:rPr lang="en-US" altLang="en-US"/>
              <a:pPr>
                <a:defRPr/>
              </a:pPr>
              <a:t>‹#›</a:t>
            </a:fld>
            <a:endParaRPr lang="en-US" altLang="en-US"/>
          </a:p>
        </p:txBody>
      </p:sp>
    </p:spTree>
    <p:extLst>
      <p:ext uri="{BB962C8B-B14F-4D97-AF65-F5344CB8AC3E}">
        <p14:creationId xmlns:p14="http://schemas.microsoft.com/office/powerpoint/2010/main" val="367772131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FF97862-50CB-4FBA-AF94-9D0FF225B3A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F9A1184-DA49-4C59-A1E3-7E2B528EB7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A256579-CFB5-4DDA-9FED-1EBB07A3FCC4}"/>
              </a:ext>
            </a:extLst>
          </p:cNvPr>
          <p:cNvSpPr>
            <a:spLocks noGrp="1" noChangeArrowheads="1"/>
          </p:cNvSpPr>
          <p:nvPr>
            <p:ph type="sldNum" sz="quarter" idx="12"/>
          </p:nvPr>
        </p:nvSpPr>
        <p:spPr>
          <a:ln/>
        </p:spPr>
        <p:txBody>
          <a:bodyPr/>
          <a:lstStyle>
            <a:lvl1pPr>
              <a:defRPr/>
            </a:lvl1pPr>
          </a:lstStyle>
          <a:p>
            <a:pPr>
              <a:defRPr/>
            </a:pPr>
            <a:fld id="{EB741F10-0CF2-4F0A-80DA-82782190F4F7}" type="slidenum">
              <a:rPr lang="en-US" altLang="en-US"/>
              <a:pPr>
                <a:defRPr/>
              </a:pPr>
              <a:t>‹#›</a:t>
            </a:fld>
            <a:endParaRPr lang="en-US" altLang="en-US"/>
          </a:p>
        </p:txBody>
      </p:sp>
    </p:spTree>
    <p:extLst>
      <p:ext uri="{BB962C8B-B14F-4D97-AF65-F5344CB8AC3E}">
        <p14:creationId xmlns:p14="http://schemas.microsoft.com/office/powerpoint/2010/main" val="5662465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907C5C0-2D19-44A4-A9FC-F84EEE6C846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B3759D2-1EFF-48D0-9984-2E5AD11B36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F504E6B-E277-49E6-9486-5820D987B6F2}"/>
              </a:ext>
            </a:extLst>
          </p:cNvPr>
          <p:cNvSpPr>
            <a:spLocks noGrp="1" noChangeArrowheads="1"/>
          </p:cNvSpPr>
          <p:nvPr>
            <p:ph type="sldNum" sz="quarter" idx="12"/>
          </p:nvPr>
        </p:nvSpPr>
        <p:spPr>
          <a:ln/>
        </p:spPr>
        <p:txBody>
          <a:bodyPr/>
          <a:lstStyle>
            <a:lvl1pPr>
              <a:defRPr/>
            </a:lvl1pPr>
          </a:lstStyle>
          <a:p>
            <a:pPr>
              <a:defRPr/>
            </a:pPr>
            <a:fld id="{6B820CCF-AA18-464E-9D5F-857BDABC5448}" type="slidenum">
              <a:rPr lang="en-US" altLang="en-US"/>
              <a:pPr>
                <a:defRPr/>
              </a:pPr>
              <a:t>‹#›</a:t>
            </a:fld>
            <a:endParaRPr lang="en-US" altLang="en-US"/>
          </a:p>
        </p:txBody>
      </p:sp>
    </p:spTree>
    <p:extLst>
      <p:ext uri="{BB962C8B-B14F-4D97-AF65-F5344CB8AC3E}">
        <p14:creationId xmlns:p14="http://schemas.microsoft.com/office/powerpoint/2010/main" val="119099450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2434A6A-5719-4A3D-9D27-1CD9F5F7738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B591F4C-EAED-4B39-9A5F-8EE3F58643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EA2078F-1771-47FD-9551-01A351DD6A17}"/>
              </a:ext>
            </a:extLst>
          </p:cNvPr>
          <p:cNvSpPr>
            <a:spLocks noGrp="1" noChangeArrowheads="1"/>
          </p:cNvSpPr>
          <p:nvPr>
            <p:ph type="sldNum" sz="quarter" idx="12"/>
          </p:nvPr>
        </p:nvSpPr>
        <p:spPr>
          <a:ln/>
        </p:spPr>
        <p:txBody>
          <a:bodyPr/>
          <a:lstStyle>
            <a:lvl1pPr>
              <a:defRPr/>
            </a:lvl1pPr>
          </a:lstStyle>
          <a:p>
            <a:pPr>
              <a:defRPr/>
            </a:pPr>
            <a:fld id="{4B4AF230-F17F-46DA-9DD6-ADBDDA251576}" type="slidenum">
              <a:rPr lang="en-US" altLang="en-US"/>
              <a:pPr>
                <a:defRPr/>
              </a:pPr>
              <a:t>‹#›</a:t>
            </a:fld>
            <a:endParaRPr lang="en-US" altLang="en-US"/>
          </a:p>
        </p:txBody>
      </p:sp>
    </p:spTree>
    <p:extLst>
      <p:ext uri="{BB962C8B-B14F-4D97-AF65-F5344CB8AC3E}">
        <p14:creationId xmlns:p14="http://schemas.microsoft.com/office/powerpoint/2010/main" val="411266208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4ECD9E24-BC06-4099-8EE0-ADBC7877E99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DFA6737-2465-469D-854E-8CA322D6A9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ABB866E-BAA5-4897-910A-EB78B273A200}"/>
              </a:ext>
            </a:extLst>
          </p:cNvPr>
          <p:cNvSpPr>
            <a:spLocks noGrp="1" noChangeArrowheads="1"/>
          </p:cNvSpPr>
          <p:nvPr>
            <p:ph type="sldNum" sz="quarter" idx="12"/>
          </p:nvPr>
        </p:nvSpPr>
        <p:spPr>
          <a:ln/>
        </p:spPr>
        <p:txBody>
          <a:bodyPr/>
          <a:lstStyle>
            <a:lvl1pPr>
              <a:defRPr/>
            </a:lvl1pPr>
          </a:lstStyle>
          <a:p>
            <a:pPr>
              <a:defRPr/>
            </a:pPr>
            <a:fld id="{51685A78-DCAE-4ED4-8FB1-C8F4C1405352}" type="slidenum">
              <a:rPr lang="en-US" altLang="en-US"/>
              <a:pPr>
                <a:defRPr/>
              </a:pPr>
              <a:t>‹#›</a:t>
            </a:fld>
            <a:endParaRPr lang="en-US" altLang="en-US"/>
          </a:p>
        </p:txBody>
      </p:sp>
    </p:spTree>
    <p:extLst>
      <p:ext uri="{BB962C8B-B14F-4D97-AF65-F5344CB8AC3E}">
        <p14:creationId xmlns:p14="http://schemas.microsoft.com/office/powerpoint/2010/main" val="344837956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DCC878A4-70E4-4E0D-8AEB-1376416C1DD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3CFC0AE-C6CF-4456-9662-922639F887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FF1BD58-1C6B-4316-A1BD-050E1D66B173}"/>
              </a:ext>
            </a:extLst>
          </p:cNvPr>
          <p:cNvSpPr>
            <a:spLocks noGrp="1" noChangeArrowheads="1"/>
          </p:cNvSpPr>
          <p:nvPr>
            <p:ph type="sldNum" sz="quarter" idx="12"/>
          </p:nvPr>
        </p:nvSpPr>
        <p:spPr>
          <a:ln/>
        </p:spPr>
        <p:txBody>
          <a:bodyPr/>
          <a:lstStyle>
            <a:lvl1pPr>
              <a:defRPr/>
            </a:lvl1pPr>
          </a:lstStyle>
          <a:p>
            <a:pPr>
              <a:defRPr/>
            </a:pPr>
            <a:fld id="{C7961BFC-0394-468D-859B-DF05CE845F3F}" type="slidenum">
              <a:rPr lang="en-US" altLang="en-US"/>
              <a:pPr>
                <a:defRPr/>
              </a:pPr>
              <a:t>‹#›</a:t>
            </a:fld>
            <a:endParaRPr lang="en-US" altLang="en-US"/>
          </a:p>
        </p:txBody>
      </p:sp>
    </p:spTree>
    <p:extLst>
      <p:ext uri="{BB962C8B-B14F-4D97-AF65-F5344CB8AC3E}">
        <p14:creationId xmlns:p14="http://schemas.microsoft.com/office/powerpoint/2010/main" val="3897428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D7D5E81-DC07-4A5D-8170-EFDB7264FE9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19F7F4C-53B8-4187-B454-4C0A96A6A4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B873094-1E47-4A61-86B4-DF98E37AE97F}"/>
              </a:ext>
            </a:extLst>
          </p:cNvPr>
          <p:cNvSpPr>
            <a:spLocks noGrp="1" noChangeArrowheads="1"/>
          </p:cNvSpPr>
          <p:nvPr>
            <p:ph type="sldNum" sz="quarter" idx="12"/>
          </p:nvPr>
        </p:nvSpPr>
        <p:spPr>
          <a:ln/>
        </p:spPr>
        <p:txBody>
          <a:bodyPr/>
          <a:lstStyle>
            <a:lvl1pPr>
              <a:defRPr/>
            </a:lvl1pPr>
          </a:lstStyle>
          <a:p>
            <a:pPr>
              <a:defRPr/>
            </a:pPr>
            <a:fld id="{AE220534-72EF-4340-8164-341BEC9C4132}" type="slidenum">
              <a:rPr lang="en-US" altLang="en-US"/>
              <a:pPr>
                <a:defRPr/>
              </a:pPr>
              <a:t>‹#›</a:t>
            </a:fld>
            <a:endParaRPr lang="en-US" altLang="en-US"/>
          </a:p>
        </p:txBody>
      </p:sp>
    </p:spTree>
    <p:extLst>
      <p:ext uri="{BB962C8B-B14F-4D97-AF65-F5344CB8AC3E}">
        <p14:creationId xmlns:p14="http://schemas.microsoft.com/office/powerpoint/2010/main" val="3606791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a:extLst>
              <a:ext uri="{FF2B5EF4-FFF2-40B4-BE49-F238E27FC236}">
                <a16:creationId xmlns:a16="http://schemas.microsoft.com/office/drawing/2014/main" id="{9841A44F-D103-4310-8BC4-30472E2B027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8">
            <a:extLst>
              <a:ext uri="{FF2B5EF4-FFF2-40B4-BE49-F238E27FC236}">
                <a16:creationId xmlns:a16="http://schemas.microsoft.com/office/drawing/2014/main" id="{CDF8C078-894A-4FA2-AE48-EF6E98D7EE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9">
            <a:extLst>
              <a:ext uri="{FF2B5EF4-FFF2-40B4-BE49-F238E27FC236}">
                <a16:creationId xmlns:a16="http://schemas.microsoft.com/office/drawing/2014/main" id="{50DD1994-A0B9-4AB3-A25B-4EFB7DE2DC15}"/>
              </a:ext>
            </a:extLst>
          </p:cNvPr>
          <p:cNvSpPr>
            <a:spLocks noGrp="1" noChangeArrowheads="1"/>
          </p:cNvSpPr>
          <p:nvPr>
            <p:ph type="sldNum" sz="quarter" idx="12"/>
          </p:nvPr>
        </p:nvSpPr>
        <p:spPr>
          <a:ln/>
        </p:spPr>
        <p:txBody>
          <a:bodyPr/>
          <a:lstStyle>
            <a:lvl1pPr>
              <a:defRPr/>
            </a:lvl1pPr>
          </a:lstStyle>
          <a:p>
            <a:pPr>
              <a:defRPr/>
            </a:pPr>
            <a:fld id="{ADDB463C-4C66-4126-8040-5874B9EFE728}" type="slidenum">
              <a:rPr lang="en-US" altLang="en-US"/>
              <a:pPr>
                <a:defRPr/>
              </a:pPr>
              <a:t>‹#›</a:t>
            </a:fld>
            <a:endParaRPr lang="en-US" altLang="en-US"/>
          </a:p>
        </p:txBody>
      </p:sp>
    </p:spTree>
    <p:extLst>
      <p:ext uri="{BB962C8B-B14F-4D97-AF65-F5344CB8AC3E}">
        <p14:creationId xmlns:p14="http://schemas.microsoft.com/office/powerpoint/2010/main" val="81780798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FC395E5-8E88-4F5B-B118-D462FDB7C18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061B6E3-9E45-404E-9477-26B709D832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2159329-0FE3-4A3E-99EF-5C0F1EEB5499}"/>
              </a:ext>
            </a:extLst>
          </p:cNvPr>
          <p:cNvSpPr>
            <a:spLocks noGrp="1" noChangeArrowheads="1"/>
          </p:cNvSpPr>
          <p:nvPr>
            <p:ph type="sldNum" sz="quarter" idx="12"/>
          </p:nvPr>
        </p:nvSpPr>
        <p:spPr>
          <a:ln/>
        </p:spPr>
        <p:txBody>
          <a:bodyPr/>
          <a:lstStyle>
            <a:lvl1pPr>
              <a:defRPr/>
            </a:lvl1pPr>
          </a:lstStyle>
          <a:p>
            <a:pPr>
              <a:defRPr/>
            </a:pPr>
            <a:fld id="{FEDB05CB-74A1-48A6-B2C8-DDFA95AE67BF}" type="slidenum">
              <a:rPr lang="en-US" altLang="en-US"/>
              <a:pPr>
                <a:defRPr/>
              </a:pPr>
              <a:t>‹#›</a:t>
            </a:fld>
            <a:endParaRPr lang="en-US" altLang="en-US"/>
          </a:p>
        </p:txBody>
      </p:sp>
    </p:spTree>
    <p:extLst>
      <p:ext uri="{BB962C8B-B14F-4D97-AF65-F5344CB8AC3E}">
        <p14:creationId xmlns:p14="http://schemas.microsoft.com/office/powerpoint/2010/main" val="346486541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05D5D1B-0AF2-4DD5-B766-FE4E0FFC9CD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8FE3B4F-8707-4EE0-9B15-34C10B28CC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E1C6403-980F-4ADA-919D-64D6D715743A}"/>
              </a:ext>
            </a:extLst>
          </p:cNvPr>
          <p:cNvSpPr>
            <a:spLocks noGrp="1" noChangeArrowheads="1"/>
          </p:cNvSpPr>
          <p:nvPr>
            <p:ph type="sldNum" sz="quarter" idx="12"/>
          </p:nvPr>
        </p:nvSpPr>
        <p:spPr>
          <a:ln/>
        </p:spPr>
        <p:txBody>
          <a:bodyPr/>
          <a:lstStyle>
            <a:lvl1pPr>
              <a:defRPr/>
            </a:lvl1pPr>
          </a:lstStyle>
          <a:p>
            <a:pPr>
              <a:defRPr/>
            </a:pPr>
            <a:fld id="{E4848E09-0B03-48C2-B75C-AB9F86EA8571}" type="slidenum">
              <a:rPr lang="en-US" altLang="en-US"/>
              <a:pPr>
                <a:defRPr/>
              </a:pPr>
              <a:t>‹#›</a:t>
            </a:fld>
            <a:endParaRPr lang="en-US" altLang="en-US"/>
          </a:p>
        </p:txBody>
      </p:sp>
    </p:spTree>
    <p:extLst>
      <p:ext uri="{BB962C8B-B14F-4D97-AF65-F5344CB8AC3E}">
        <p14:creationId xmlns:p14="http://schemas.microsoft.com/office/powerpoint/2010/main" val="233456293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CA294B2-187A-497D-AEE7-9F4783CC11C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B11985F-62E8-4BD9-A276-5F619F75B9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64DBD84-30A6-460B-A4A3-AB66DCC1231E}"/>
              </a:ext>
            </a:extLst>
          </p:cNvPr>
          <p:cNvSpPr>
            <a:spLocks noGrp="1" noChangeArrowheads="1"/>
          </p:cNvSpPr>
          <p:nvPr>
            <p:ph type="sldNum" sz="quarter" idx="12"/>
          </p:nvPr>
        </p:nvSpPr>
        <p:spPr>
          <a:ln/>
        </p:spPr>
        <p:txBody>
          <a:bodyPr/>
          <a:lstStyle>
            <a:lvl1pPr>
              <a:defRPr/>
            </a:lvl1pPr>
          </a:lstStyle>
          <a:p>
            <a:pPr>
              <a:defRPr/>
            </a:pPr>
            <a:fld id="{A56BD354-7819-4764-8575-18AF39A9CF38}" type="slidenum">
              <a:rPr lang="en-US" altLang="en-US"/>
              <a:pPr>
                <a:defRPr/>
              </a:pPr>
              <a:t>‹#›</a:t>
            </a:fld>
            <a:endParaRPr lang="en-US" altLang="en-US"/>
          </a:p>
        </p:txBody>
      </p:sp>
    </p:spTree>
    <p:extLst>
      <p:ext uri="{BB962C8B-B14F-4D97-AF65-F5344CB8AC3E}">
        <p14:creationId xmlns:p14="http://schemas.microsoft.com/office/powerpoint/2010/main" val="241023039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6208FC8F-68DF-4526-BB00-8B2FDE4F9124}"/>
              </a:ext>
            </a:extLst>
          </p:cNvPr>
          <p:cNvGrpSpPr>
            <a:grpSpLocks/>
          </p:cNvGrpSpPr>
          <p:nvPr/>
        </p:nvGrpSpPr>
        <p:grpSpPr bwMode="auto">
          <a:xfrm>
            <a:off x="0" y="0"/>
            <a:ext cx="9140825" cy="6850063"/>
            <a:chOff x="0" y="0"/>
            <a:chExt cx="5758" cy="4315"/>
          </a:xfrm>
        </p:grpSpPr>
        <p:grpSp>
          <p:nvGrpSpPr>
            <p:cNvPr id="5" name="Group 3">
              <a:extLst>
                <a:ext uri="{FF2B5EF4-FFF2-40B4-BE49-F238E27FC236}">
                  <a16:creationId xmlns:a16="http://schemas.microsoft.com/office/drawing/2014/main" id="{78FF8BA4-333A-4356-BC6B-91A9840D59A1}"/>
                </a:ext>
              </a:extLst>
            </p:cNvPr>
            <p:cNvGrpSpPr>
              <a:grpSpLocks/>
            </p:cNvGrpSpPr>
            <p:nvPr userDrawn="1"/>
          </p:nvGrpSpPr>
          <p:grpSpPr bwMode="auto">
            <a:xfrm>
              <a:off x="1728" y="2230"/>
              <a:ext cx="4027" cy="2085"/>
              <a:chOff x="1728" y="2230"/>
              <a:chExt cx="4027" cy="2085"/>
            </a:xfrm>
          </p:grpSpPr>
          <p:sp>
            <p:nvSpPr>
              <p:cNvPr id="8" name="Freeform 4">
                <a:extLst>
                  <a:ext uri="{FF2B5EF4-FFF2-40B4-BE49-F238E27FC236}">
                    <a16:creationId xmlns:a16="http://schemas.microsoft.com/office/drawing/2014/main" id="{052EECE8-69A5-47F7-B4C1-98AE79545E10}"/>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a:p>
            </p:txBody>
          </p:sp>
          <p:sp>
            <p:nvSpPr>
              <p:cNvPr id="9" name="Freeform 5">
                <a:extLst>
                  <a:ext uri="{FF2B5EF4-FFF2-40B4-BE49-F238E27FC236}">
                    <a16:creationId xmlns:a16="http://schemas.microsoft.com/office/drawing/2014/main" id="{FCA68F6A-3CD9-4A6C-BD2B-0A175EB3F64F}"/>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a:p>
            </p:txBody>
          </p:sp>
          <p:sp>
            <p:nvSpPr>
              <p:cNvPr id="10" name="Freeform 6">
                <a:extLst>
                  <a:ext uri="{FF2B5EF4-FFF2-40B4-BE49-F238E27FC236}">
                    <a16:creationId xmlns:a16="http://schemas.microsoft.com/office/drawing/2014/main" id="{6CAA5F3F-D794-4C14-906F-49BC85E97B65}"/>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a:p>
            </p:txBody>
          </p:sp>
          <p:sp>
            <p:nvSpPr>
              <p:cNvPr id="11" name="Freeform 7">
                <a:extLst>
                  <a:ext uri="{FF2B5EF4-FFF2-40B4-BE49-F238E27FC236}">
                    <a16:creationId xmlns:a16="http://schemas.microsoft.com/office/drawing/2014/main" id="{EBD6D584-1039-4873-8051-941CD640F092}"/>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8">
                <a:extLst>
                  <a:ext uri="{FF2B5EF4-FFF2-40B4-BE49-F238E27FC236}">
                    <a16:creationId xmlns:a16="http://schemas.microsoft.com/office/drawing/2014/main" id="{FE287F23-A072-4296-848E-FD56486023AA}"/>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a:p>
            </p:txBody>
          </p:sp>
        </p:grpSp>
        <p:sp>
          <p:nvSpPr>
            <p:cNvPr id="6" name="Freeform 9">
              <a:extLst>
                <a:ext uri="{FF2B5EF4-FFF2-40B4-BE49-F238E27FC236}">
                  <a16:creationId xmlns:a16="http://schemas.microsoft.com/office/drawing/2014/main" id="{84F916D7-C0EE-427B-92A6-3A155ECED7F2}"/>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a:p>
          </p:txBody>
        </p:sp>
        <p:sp>
          <p:nvSpPr>
            <p:cNvPr id="7" name="Freeform 10">
              <a:extLst>
                <a:ext uri="{FF2B5EF4-FFF2-40B4-BE49-F238E27FC236}">
                  <a16:creationId xmlns:a16="http://schemas.microsoft.com/office/drawing/2014/main" id="{1B969083-BC12-4592-96F9-C8DB4192C1CC}"/>
                </a:ext>
              </a:extLst>
            </p:cNvPr>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868363"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altLang="en-US" noProof="0"/>
              <a:t>Click to edit Master title style</a:t>
            </a:r>
          </a:p>
        </p:txBody>
      </p:sp>
      <p:sp>
        <p:nvSpPr>
          <p:cNvPr id="868364"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3" name="Rectangle 13">
            <a:extLst>
              <a:ext uri="{FF2B5EF4-FFF2-40B4-BE49-F238E27FC236}">
                <a16:creationId xmlns:a16="http://schemas.microsoft.com/office/drawing/2014/main" id="{61DA72CF-ADBA-4CE2-B127-D60B99F05B4A}"/>
              </a:ext>
            </a:extLst>
          </p:cNvPr>
          <p:cNvSpPr>
            <a:spLocks noGrp="1" noChangeArrowheads="1"/>
          </p:cNvSpPr>
          <p:nvPr>
            <p:ph type="dt" sz="quarter" idx="10"/>
          </p:nvPr>
        </p:nvSpPr>
        <p:spPr>
          <a:xfrm>
            <a:off x="457200" y="6248400"/>
            <a:ext cx="2133600" cy="476250"/>
          </a:xfrm>
        </p:spPr>
        <p:txBody>
          <a:bodyPr/>
          <a:lstStyle>
            <a:lvl1pPr>
              <a:defRPr/>
            </a:lvl1pPr>
          </a:lstStyle>
          <a:p>
            <a:pPr>
              <a:defRPr/>
            </a:pPr>
            <a:fld id="{4FD44821-2D4D-48DA-B939-080C39A4B1EA}" type="datetimeFigureOut">
              <a:rPr lang="en-US" altLang="en-US"/>
              <a:pPr>
                <a:defRPr/>
              </a:pPr>
              <a:t>4/6/2023</a:t>
            </a:fld>
            <a:endParaRPr lang="en-US" altLang="en-US"/>
          </a:p>
        </p:txBody>
      </p:sp>
      <p:sp>
        <p:nvSpPr>
          <p:cNvPr id="14" name="Rectangle 14">
            <a:extLst>
              <a:ext uri="{FF2B5EF4-FFF2-40B4-BE49-F238E27FC236}">
                <a16:creationId xmlns:a16="http://schemas.microsoft.com/office/drawing/2014/main" id="{4CAA2773-6553-443B-B4DA-287DE7EA3B2C}"/>
              </a:ext>
            </a:extLst>
          </p:cNvPr>
          <p:cNvSpPr>
            <a:spLocks noGrp="1" noChangeArrowheads="1"/>
          </p:cNvSpPr>
          <p:nvPr>
            <p:ph type="ftr" sz="quarter" idx="11"/>
          </p:nvPr>
        </p:nvSpPr>
        <p:spPr>
          <a:xfrm>
            <a:off x="3124200" y="6251575"/>
            <a:ext cx="2895600" cy="476250"/>
          </a:xfrm>
        </p:spPr>
        <p:txBody>
          <a:bodyPr/>
          <a:lstStyle>
            <a:lvl1pPr>
              <a:defRPr/>
            </a:lvl1pPr>
          </a:lstStyle>
          <a:p>
            <a:pPr>
              <a:defRPr/>
            </a:pPr>
            <a:endParaRPr lang="en-US" altLang="en-US"/>
          </a:p>
        </p:txBody>
      </p:sp>
      <p:sp>
        <p:nvSpPr>
          <p:cNvPr id="15" name="Rectangle 15">
            <a:extLst>
              <a:ext uri="{FF2B5EF4-FFF2-40B4-BE49-F238E27FC236}">
                <a16:creationId xmlns:a16="http://schemas.microsoft.com/office/drawing/2014/main" id="{EDB68701-9638-48EC-929C-9B4543B9929F}"/>
              </a:ext>
            </a:extLst>
          </p:cNvPr>
          <p:cNvSpPr>
            <a:spLocks noGrp="1" noChangeArrowheads="1"/>
          </p:cNvSpPr>
          <p:nvPr>
            <p:ph type="sldNum" sz="quarter" idx="12"/>
          </p:nvPr>
        </p:nvSpPr>
        <p:spPr>
          <a:xfrm>
            <a:off x="6553200" y="6254750"/>
            <a:ext cx="2133600" cy="476250"/>
          </a:xfrm>
        </p:spPr>
        <p:txBody>
          <a:bodyPr/>
          <a:lstStyle>
            <a:lvl1pPr>
              <a:defRPr/>
            </a:lvl1pPr>
          </a:lstStyle>
          <a:p>
            <a:pPr>
              <a:defRPr/>
            </a:pPr>
            <a:fld id="{62662830-A84F-46DD-9974-F033B76459E9}" type="slidenum">
              <a:rPr lang="en-US" altLang="en-US"/>
              <a:pPr>
                <a:defRPr/>
              </a:pPr>
              <a:t>‹#›</a:t>
            </a:fld>
            <a:endParaRPr lang="en-US" altLang="en-US"/>
          </a:p>
        </p:txBody>
      </p:sp>
    </p:spTree>
    <p:extLst>
      <p:ext uri="{BB962C8B-B14F-4D97-AF65-F5344CB8AC3E}">
        <p14:creationId xmlns:p14="http://schemas.microsoft.com/office/powerpoint/2010/main" val="354357222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A5BB2DC3-5816-4AA9-BC1A-CC7467B0D638}"/>
              </a:ext>
            </a:extLst>
          </p:cNvPr>
          <p:cNvSpPr>
            <a:spLocks noGrp="1" noChangeArrowheads="1"/>
          </p:cNvSpPr>
          <p:nvPr>
            <p:ph type="dt" sz="half" idx="10"/>
          </p:nvPr>
        </p:nvSpPr>
        <p:spPr>
          <a:ln/>
        </p:spPr>
        <p:txBody>
          <a:bodyPr/>
          <a:lstStyle>
            <a:lvl1pPr>
              <a:defRPr/>
            </a:lvl1pPr>
          </a:lstStyle>
          <a:p>
            <a:pPr>
              <a:defRPr/>
            </a:pPr>
            <a:fld id="{84845D1F-2241-4FEF-A650-F4A18F59FBEE}" type="datetimeFigureOut">
              <a:rPr lang="en-US" altLang="en-US"/>
              <a:pPr>
                <a:defRPr/>
              </a:pPr>
              <a:t>4/6/2023</a:t>
            </a:fld>
            <a:endParaRPr lang="en-US" altLang="en-US"/>
          </a:p>
        </p:txBody>
      </p:sp>
      <p:sp>
        <p:nvSpPr>
          <p:cNvPr id="5" name="Rectangle 3">
            <a:extLst>
              <a:ext uri="{FF2B5EF4-FFF2-40B4-BE49-F238E27FC236}">
                <a16:creationId xmlns:a16="http://schemas.microsoft.com/office/drawing/2014/main" id="{86AAD4AC-750A-4A68-90A8-519FF3DD395B}"/>
              </a:ext>
            </a:extLst>
          </p:cNvPr>
          <p:cNvSpPr>
            <a:spLocks noGrp="1" noChangeArrowheads="1"/>
          </p:cNvSpPr>
          <p:nvPr>
            <p:ph type="sldNum" sz="quarter" idx="11"/>
          </p:nvPr>
        </p:nvSpPr>
        <p:spPr>
          <a:ln/>
        </p:spPr>
        <p:txBody>
          <a:bodyPr/>
          <a:lstStyle>
            <a:lvl1pPr>
              <a:defRPr/>
            </a:lvl1pPr>
          </a:lstStyle>
          <a:p>
            <a:pPr>
              <a:defRPr/>
            </a:pPr>
            <a:fld id="{8B71B19A-83BE-4690-9814-972FA262331B}" type="slidenum">
              <a:rPr lang="en-US" altLang="en-US"/>
              <a:pPr>
                <a:defRPr/>
              </a:pPr>
              <a:t>‹#›</a:t>
            </a:fld>
            <a:endParaRPr lang="en-US" altLang="en-US"/>
          </a:p>
        </p:txBody>
      </p:sp>
      <p:sp>
        <p:nvSpPr>
          <p:cNvPr id="6" name="Rectangle 14">
            <a:extLst>
              <a:ext uri="{FF2B5EF4-FFF2-40B4-BE49-F238E27FC236}">
                <a16:creationId xmlns:a16="http://schemas.microsoft.com/office/drawing/2014/main" id="{F07E19D2-590B-4BBC-9627-598A6C74DC2C}"/>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82766859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2">
            <a:extLst>
              <a:ext uri="{FF2B5EF4-FFF2-40B4-BE49-F238E27FC236}">
                <a16:creationId xmlns:a16="http://schemas.microsoft.com/office/drawing/2014/main" id="{9844B384-69DB-4EF2-A7A9-CF64381BDDAE}"/>
              </a:ext>
            </a:extLst>
          </p:cNvPr>
          <p:cNvSpPr>
            <a:spLocks noGrp="1" noChangeArrowheads="1"/>
          </p:cNvSpPr>
          <p:nvPr>
            <p:ph type="dt" sz="half" idx="10"/>
          </p:nvPr>
        </p:nvSpPr>
        <p:spPr>
          <a:ln/>
        </p:spPr>
        <p:txBody>
          <a:bodyPr/>
          <a:lstStyle>
            <a:lvl1pPr>
              <a:defRPr/>
            </a:lvl1pPr>
          </a:lstStyle>
          <a:p>
            <a:pPr>
              <a:defRPr/>
            </a:pPr>
            <a:fld id="{DA448BDB-7775-46AA-849A-DFE8DB32F861}" type="datetimeFigureOut">
              <a:rPr lang="en-US" altLang="en-US"/>
              <a:pPr>
                <a:defRPr/>
              </a:pPr>
              <a:t>4/6/2023</a:t>
            </a:fld>
            <a:endParaRPr lang="en-US" altLang="en-US"/>
          </a:p>
        </p:txBody>
      </p:sp>
      <p:sp>
        <p:nvSpPr>
          <p:cNvPr id="5" name="Rectangle 3">
            <a:extLst>
              <a:ext uri="{FF2B5EF4-FFF2-40B4-BE49-F238E27FC236}">
                <a16:creationId xmlns:a16="http://schemas.microsoft.com/office/drawing/2014/main" id="{FF724BC2-0D5F-4822-9AD2-3DAF726975FA}"/>
              </a:ext>
            </a:extLst>
          </p:cNvPr>
          <p:cNvSpPr>
            <a:spLocks noGrp="1" noChangeArrowheads="1"/>
          </p:cNvSpPr>
          <p:nvPr>
            <p:ph type="sldNum" sz="quarter" idx="11"/>
          </p:nvPr>
        </p:nvSpPr>
        <p:spPr>
          <a:ln/>
        </p:spPr>
        <p:txBody>
          <a:bodyPr/>
          <a:lstStyle>
            <a:lvl1pPr>
              <a:defRPr/>
            </a:lvl1pPr>
          </a:lstStyle>
          <a:p>
            <a:pPr>
              <a:defRPr/>
            </a:pPr>
            <a:fld id="{740C109B-827A-4DF8-B1A4-23F357B04E37}" type="slidenum">
              <a:rPr lang="en-US" altLang="en-US"/>
              <a:pPr>
                <a:defRPr/>
              </a:pPr>
              <a:t>‹#›</a:t>
            </a:fld>
            <a:endParaRPr lang="en-US" altLang="en-US"/>
          </a:p>
        </p:txBody>
      </p:sp>
      <p:sp>
        <p:nvSpPr>
          <p:cNvPr id="6" name="Rectangle 14">
            <a:extLst>
              <a:ext uri="{FF2B5EF4-FFF2-40B4-BE49-F238E27FC236}">
                <a16:creationId xmlns:a16="http://schemas.microsoft.com/office/drawing/2014/main" id="{6010BB57-65D9-4829-96EB-EBBD376CDB1E}"/>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43677786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0B7452CD-49C8-47B6-A0CD-AC00E846A940}"/>
              </a:ext>
            </a:extLst>
          </p:cNvPr>
          <p:cNvSpPr>
            <a:spLocks noGrp="1" noChangeArrowheads="1"/>
          </p:cNvSpPr>
          <p:nvPr>
            <p:ph type="dt" sz="half" idx="10"/>
          </p:nvPr>
        </p:nvSpPr>
        <p:spPr>
          <a:ln/>
        </p:spPr>
        <p:txBody>
          <a:bodyPr/>
          <a:lstStyle>
            <a:lvl1pPr>
              <a:defRPr/>
            </a:lvl1pPr>
          </a:lstStyle>
          <a:p>
            <a:pPr>
              <a:defRPr/>
            </a:pPr>
            <a:fld id="{383DD1E7-0A9C-422F-879C-B091F47378B2}" type="datetimeFigureOut">
              <a:rPr lang="en-US" altLang="en-US"/>
              <a:pPr>
                <a:defRPr/>
              </a:pPr>
              <a:t>4/6/2023</a:t>
            </a:fld>
            <a:endParaRPr lang="en-US" altLang="en-US"/>
          </a:p>
        </p:txBody>
      </p:sp>
      <p:sp>
        <p:nvSpPr>
          <p:cNvPr id="6" name="Rectangle 3">
            <a:extLst>
              <a:ext uri="{FF2B5EF4-FFF2-40B4-BE49-F238E27FC236}">
                <a16:creationId xmlns:a16="http://schemas.microsoft.com/office/drawing/2014/main" id="{15E3057F-C3A3-45CC-AC61-DD1BF2772556}"/>
              </a:ext>
            </a:extLst>
          </p:cNvPr>
          <p:cNvSpPr>
            <a:spLocks noGrp="1" noChangeArrowheads="1"/>
          </p:cNvSpPr>
          <p:nvPr>
            <p:ph type="sldNum" sz="quarter" idx="11"/>
          </p:nvPr>
        </p:nvSpPr>
        <p:spPr>
          <a:ln/>
        </p:spPr>
        <p:txBody>
          <a:bodyPr/>
          <a:lstStyle>
            <a:lvl1pPr>
              <a:defRPr/>
            </a:lvl1pPr>
          </a:lstStyle>
          <a:p>
            <a:pPr>
              <a:defRPr/>
            </a:pPr>
            <a:fld id="{157DD8CC-D52B-4555-9D4B-61F979DD01A4}" type="slidenum">
              <a:rPr lang="en-US" altLang="en-US"/>
              <a:pPr>
                <a:defRPr/>
              </a:pPr>
              <a:t>‹#›</a:t>
            </a:fld>
            <a:endParaRPr lang="en-US" altLang="en-US"/>
          </a:p>
        </p:txBody>
      </p:sp>
      <p:sp>
        <p:nvSpPr>
          <p:cNvPr id="7" name="Rectangle 14">
            <a:extLst>
              <a:ext uri="{FF2B5EF4-FFF2-40B4-BE49-F238E27FC236}">
                <a16:creationId xmlns:a16="http://schemas.microsoft.com/office/drawing/2014/main" id="{9AE828F6-6C02-4992-BD10-424A89F7DB2B}"/>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60120010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28A42089-84AC-441E-8734-6BDA15B0A8C0}"/>
              </a:ext>
            </a:extLst>
          </p:cNvPr>
          <p:cNvSpPr>
            <a:spLocks noGrp="1" noChangeArrowheads="1"/>
          </p:cNvSpPr>
          <p:nvPr>
            <p:ph type="dt" sz="half" idx="10"/>
          </p:nvPr>
        </p:nvSpPr>
        <p:spPr>
          <a:ln/>
        </p:spPr>
        <p:txBody>
          <a:bodyPr/>
          <a:lstStyle>
            <a:lvl1pPr>
              <a:defRPr/>
            </a:lvl1pPr>
          </a:lstStyle>
          <a:p>
            <a:pPr>
              <a:defRPr/>
            </a:pPr>
            <a:fld id="{E107E0C7-544D-4256-9CBF-DD5A2A63BE3F}" type="datetimeFigureOut">
              <a:rPr lang="en-US" altLang="en-US"/>
              <a:pPr>
                <a:defRPr/>
              </a:pPr>
              <a:t>4/6/2023</a:t>
            </a:fld>
            <a:endParaRPr lang="en-US" altLang="en-US"/>
          </a:p>
        </p:txBody>
      </p:sp>
      <p:sp>
        <p:nvSpPr>
          <p:cNvPr id="8" name="Rectangle 3">
            <a:extLst>
              <a:ext uri="{FF2B5EF4-FFF2-40B4-BE49-F238E27FC236}">
                <a16:creationId xmlns:a16="http://schemas.microsoft.com/office/drawing/2014/main" id="{1C8A267B-645F-4CEC-90DC-864606884310}"/>
              </a:ext>
            </a:extLst>
          </p:cNvPr>
          <p:cNvSpPr>
            <a:spLocks noGrp="1" noChangeArrowheads="1"/>
          </p:cNvSpPr>
          <p:nvPr>
            <p:ph type="sldNum" sz="quarter" idx="11"/>
          </p:nvPr>
        </p:nvSpPr>
        <p:spPr>
          <a:ln/>
        </p:spPr>
        <p:txBody>
          <a:bodyPr/>
          <a:lstStyle>
            <a:lvl1pPr>
              <a:defRPr/>
            </a:lvl1pPr>
          </a:lstStyle>
          <a:p>
            <a:pPr>
              <a:defRPr/>
            </a:pPr>
            <a:fld id="{D8047B1F-0706-48DE-8E38-D098DE328CDE}" type="slidenum">
              <a:rPr lang="en-US" altLang="en-US"/>
              <a:pPr>
                <a:defRPr/>
              </a:pPr>
              <a:t>‹#›</a:t>
            </a:fld>
            <a:endParaRPr lang="en-US" altLang="en-US"/>
          </a:p>
        </p:txBody>
      </p:sp>
      <p:sp>
        <p:nvSpPr>
          <p:cNvPr id="9" name="Rectangle 14">
            <a:extLst>
              <a:ext uri="{FF2B5EF4-FFF2-40B4-BE49-F238E27FC236}">
                <a16:creationId xmlns:a16="http://schemas.microsoft.com/office/drawing/2014/main" id="{9D674AFE-EA64-45BE-A7BF-0825408163E3}"/>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67437446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501EDA6D-34BB-43DB-A104-2CBE32A85A03}"/>
              </a:ext>
            </a:extLst>
          </p:cNvPr>
          <p:cNvSpPr>
            <a:spLocks noGrp="1" noChangeArrowheads="1"/>
          </p:cNvSpPr>
          <p:nvPr>
            <p:ph type="dt" sz="half" idx="10"/>
          </p:nvPr>
        </p:nvSpPr>
        <p:spPr>
          <a:ln/>
        </p:spPr>
        <p:txBody>
          <a:bodyPr/>
          <a:lstStyle>
            <a:lvl1pPr>
              <a:defRPr/>
            </a:lvl1pPr>
          </a:lstStyle>
          <a:p>
            <a:pPr>
              <a:defRPr/>
            </a:pPr>
            <a:fld id="{CC2DBFFE-C1C3-4B6E-90E5-D79D85FBC0F1}" type="datetimeFigureOut">
              <a:rPr lang="en-US" altLang="en-US"/>
              <a:pPr>
                <a:defRPr/>
              </a:pPr>
              <a:t>4/6/2023</a:t>
            </a:fld>
            <a:endParaRPr lang="en-US" altLang="en-US"/>
          </a:p>
        </p:txBody>
      </p:sp>
      <p:sp>
        <p:nvSpPr>
          <p:cNvPr id="4" name="Rectangle 3">
            <a:extLst>
              <a:ext uri="{FF2B5EF4-FFF2-40B4-BE49-F238E27FC236}">
                <a16:creationId xmlns:a16="http://schemas.microsoft.com/office/drawing/2014/main" id="{C9182CE4-234D-4613-A256-99D6613BC7E5}"/>
              </a:ext>
            </a:extLst>
          </p:cNvPr>
          <p:cNvSpPr>
            <a:spLocks noGrp="1" noChangeArrowheads="1"/>
          </p:cNvSpPr>
          <p:nvPr>
            <p:ph type="sldNum" sz="quarter" idx="11"/>
          </p:nvPr>
        </p:nvSpPr>
        <p:spPr>
          <a:ln/>
        </p:spPr>
        <p:txBody>
          <a:bodyPr/>
          <a:lstStyle>
            <a:lvl1pPr>
              <a:defRPr/>
            </a:lvl1pPr>
          </a:lstStyle>
          <a:p>
            <a:pPr>
              <a:defRPr/>
            </a:pPr>
            <a:fld id="{E0BF2247-7EF4-4238-ADA1-4C65851CF875}" type="slidenum">
              <a:rPr lang="en-US" altLang="en-US"/>
              <a:pPr>
                <a:defRPr/>
              </a:pPr>
              <a:t>‹#›</a:t>
            </a:fld>
            <a:endParaRPr lang="en-US" altLang="en-US"/>
          </a:p>
        </p:txBody>
      </p:sp>
      <p:sp>
        <p:nvSpPr>
          <p:cNvPr id="5" name="Rectangle 14">
            <a:extLst>
              <a:ext uri="{FF2B5EF4-FFF2-40B4-BE49-F238E27FC236}">
                <a16:creationId xmlns:a16="http://schemas.microsoft.com/office/drawing/2014/main" id="{ADACF391-34D7-403C-A85A-345D0BAC59B6}"/>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5046777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19EC02C-1CD6-4A27-B008-D44899031C82}"/>
              </a:ext>
            </a:extLst>
          </p:cNvPr>
          <p:cNvSpPr>
            <a:spLocks noGrp="1" noChangeArrowheads="1"/>
          </p:cNvSpPr>
          <p:nvPr>
            <p:ph type="dt" sz="half" idx="10"/>
          </p:nvPr>
        </p:nvSpPr>
        <p:spPr>
          <a:ln/>
        </p:spPr>
        <p:txBody>
          <a:bodyPr/>
          <a:lstStyle>
            <a:lvl1pPr>
              <a:defRPr/>
            </a:lvl1pPr>
          </a:lstStyle>
          <a:p>
            <a:pPr>
              <a:defRPr/>
            </a:pPr>
            <a:fld id="{15C1BABC-72C5-44D4-8F59-75AAE418E0A9}" type="datetimeFigureOut">
              <a:rPr lang="en-US" altLang="en-US"/>
              <a:pPr>
                <a:defRPr/>
              </a:pPr>
              <a:t>4/6/2023</a:t>
            </a:fld>
            <a:endParaRPr lang="en-US" altLang="en-US"/>
          </a:p>
        </p:txBody>
      </p:sp>
      <p:sp>
        <p:nvSpPr>
          <p:cNvPr id="3" name="Rectangle 3">
            <a:extLst>
              <a:ext uri="{FF2B5EF4-FFF2-40B4-BE49-F238E27FC236}">
                <a16:creationId xmlns:a16="http://schemas.microsoft.com/office/drawing/2014/main" id="{E777488C-C202-4A48-BE50-4A80B0546850}"/>
              </a:ext>
            </a:extLst>
          </p:cNvPr>
          <p:cNvSpPr>
            <a:spLocks noGrp="1" noChangeArrowheads="1"/>
          </p:cNvSpPr>
          <p:nvPr>
            <p:ph type="sldNum" sz="quarter" idx="11"/>
          </p:nvPr>
        </p:nvSpPr>
        <p:spPr>
          <a:ln/>
        </p:spPr>
        <p:txBody>
          <a:bodyPr/>
          <a:lstStyle>
            <a:lvl1pPr>
              <a:defRPr/>
            </a:lvl1pPr>
          </a:lstStyle>
          <a:p>
            <a:pPr>
              <a:defRPr/>
            </a:pPr>
            <a:fld id="{21CCAC25-8E8E-4A9C-B4EC-624F30AED025}" type="slidenum">
              <a:rPr lang="en-US" altLang="en-US"/>
              <a:pPr>
                <a:defRPr/>
              </a:pPr>
              <a:t>‹#›</a:t>
            </a:fld>
            <a:endParaRPr lang="en-US" altLang="en-US"/>
          </a:p>
        </p:txBody>
      </p:sp>
      <p:sp>
        <p:nvSpPr>
          <p:cNvPr id="4" name="Rectangle 14">
            <a:extLst>
              <a:ext uri="{FF2B5EF4-FFF2-40B4-BE49-F238E27FC236}">
                <a16:creationId xmlns:a16="http://schemas.microsoft.com/office/drawing/2014/main" id="{BD139F1D-D79B-46CD-9062-51EDDCCF9034}"/>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836806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68" y="304800"/>
            <a:ext cx="1885951"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10" y="304800"/>
            <a:ext cx="5505451"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a:extLst>
              <a:ext uri="{FF2B5EF4-FFF2-40B4-BE49-F238E27FC236}">
                <a16:creationId xmlns:a16="http://schemas.microsoft.com/office/drawing/2014/main" id="{2591A613-6832-4BE5-9478-D984462F6C9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8">
            <a:extLst>
              <a:ext uri="{FF2B5EF4-FFF2-40B4-BE49-F238E27FC236}">
                <a16:creationId xmlns:a16="http://schemas.microsoft.com/office/drawing/2014/main" id="{308EE893-1E97-4650-B605-41A874C212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9">
            <a:extLst>
              <a:ext uri="{FF2B5EF4-FFF2-40B4-BE49-F238E27FC236}">
                <a16:creationId xmlns:a16="http://schemas.microsoft.com/office/drawing/2014/main" id="{83010BF4-8635-4A7E-B6E2-5D2CFAB0F9F3}"/>
              </a:ext>
            </a:extLst>
          </p:cNvPr>
          <p:cNvSpPr>
            <a:spLocks noGrp="1" noChangeArrowheads="1"/>
          </p:cNvSpPr>
          <p:nvPr>
            <p:ph type="sldNum" sz="quarter" idx="12"/>
          </p:nvPr>
        </p:nvSpPr>
        <p:spPr>
          <a:ln/>
        </p:spPr>
        <p:txBody>
          <a:bodyPr/>
          <a:lstStyle>
            <a:lvl1pPr>
              <a:defRPr/>
            </a:lvl1pPr>
          </a:lstStyle>
          <a:p>
            <a:pPr>
              <a:defRPr/>
            </a:pPr>
            <a:fld id="{F339533C-1D35-4975-8607-1919B3D1B9E0}" type="slidenum">
              <a:rPr lang="en-US" altLang="en-US"/>
              <a:pPr>
                <a:defRPr/>
              </a:pPr>
              <a:t>‹#›</a:t>
            </a:fld>
            <a:endParaRPr lang="en-US" altLang="en-US"/>
          </a:p>
        </p:txBody>
      </p:sp>
    </p:spTree>
    <p:extLst>
      <p:ext uri="{BB962C8B-B14F-4D97-AF65-F5344CB8AC3E}">
        <p14:creationId xmlns:p14="http://schemas.microsoft.com/office/powerpoint/2010/main" val="210536391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
            <a:extLst>
              <a:ext uri="{FF2B5EF4-FFF2-40B4-BE49-F238E27FC236}">
                <a16:creationId xmlns:a16="http://schemas.microsoft.com/office/drawing/2014/main" id="{E6B5187A-3198-4BB2-B226-7959E4BC9E80}"/>
              </a:ext>
            </a:extLst>
          </p:cNvPr>
          <p:cNvSpPr>
            <a:spLocks noGrp="1" noChangeArrowheads="1"/>
          </p:cNvSpPr>
          <p:nvPr>
            <p:ph type="dt" sz="half" idx="10"/>
          </p:nvPr>
        </p:nvSpPr>
        <p:spPr>
          <a:ln/>
        </p:spPr>
        <p:txBody>
          <a:bodyPr/>
          <a:lstStyle>
            <a:lvl1pPr>
              <a:defRPr/>
            </a:lvl1pPr>
          </a:lstStyle>
          <a:p>
            <a:pPr>
              <a:defRPr/>
            </a:pPr>
            <a:fld id="{C808FFDB-9198-4570-A149-4F704FBCECAB}" type="datetimeFigureOut">
              <a:rPr lang="en-US" altLang="en-US"/>
              <a:pPr>
                <a:defRPr/>
              </a:pPr>
              <a:t>4/6/2023</a:t>
            </a:fld>
            <a:endParaRPr lang="en-US" altLang="en-US"/>
          </a:p>
        </p:txBody>
      </p:sp>
      <p:sp>
        <p:nvSpPr>
          <p:cNvPr id="6" name="Rectangle 3">
            <a:extLst>
              <a:ext uri="{FF2B5EF4-FFF2-40B4-BE49-F238E27FC236}">
                <a16:creationId xmlns:a16="http://schemas.microsoft.com/office/drawing/2014/main" id="{AE38A5F6-169B-4399-A940-6EF9DE41D107}"/>
              </a:ext>
            </a:extLst>
          </p:cNvPr>
          <p:cNvSpPr>
            <a:spLocks noGrp="1" noChangeArrowheads="1"/>
          </p:cNvSpPr>
          <p:nvPr>
            <p:ph type="sldNum" sz="quarter" idx="11"/>
          </p:nvPr>
        </p:nvSpPr>
        <p:spPr>
          <a:ln/>
        </p:spPr>
        <p:txBody>
          <a:bodyPr/>
          <a:lstStyle>
            <a:lvl1pPr>
              <a:defRPr/>
            </a:lvl1pPr>
          </a:lstStyle>
          <a:p>
            <a:pPr>
              <a:defRPr/>
            </a:pPr>
            <a:fld id="{B5DFCDC8-CD57-4ED5-BA7A-1740EA3A507D}" type="slidenum">
              <a:rPr lang="en-US" altLang="en-US"/>
              <a:pPr>
                <a:defRPr/>
              </a:pPr>
              <a:t>‹#›</a:t>
            </a:fld>
            <a:endParaRPr lang="en-US" altLang="en-US"/>
          </a:p>
        </p:txBody>
      </p:sp>
      <p:sp>
        <p:nvSpPr>
          <p:cNvPr id="7" name="Rectangle 14">
            <a:extLst>
              <a:ext uri="{FF2B5EF4-FFF2-40B4-BE49-F238E27FC236}">
                <a16:creationId xmlns:a16="http://schemas.microsoft.com/office/drawing/2014/main" id="{C860AE55-9FA9-4B6B-AEBD-71ED238DE6C1}"/>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4997555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
            <a:extLst>
              <a:ext uri="{FF2B5EF4-FFF2-40B4-BE49-F238E27FC236}">
                <a16:creationId xmlns:a16="http://schemas.microsoft.com/office/drawing/2014/main" id="{0EB27E7D-70FB-436B-896A-ED684C79C781}"/>
              </a:ext>
            </a:extLst>
          </p:cNvPr>
          <p:cNvSpPr>
            <a:spLocks noGrp="1" noChangeArrowheads="1"/>
          </p:cNvSpPr>
          <p:nvPr>
            <p:ph type="dt" sz="half" idx="10"/>
          </p:nvPr>
        </p:nvSpPr>
        <p:spPr>
          <a:ln/>
        </p:spPr>
        <p:txBody>
          <a:bodyPr/>
          <a:lstStyle>
            <a:lvl1pPr>
              <a:defRPr/>
            </a:lvl1pPr>
          </a:lstStyle>
          <a:p>
            <a:pPr>
              <a:defRPr/>
            </a:pPr>
            <a:fld id="{59B3AF95-2BC3-4FA6-B850-702963F73C52}" type="datetimeFigureOut">
              <a:rPr lang="en-US" altLang="en-US"/>
              <a:pPr>
                <a:defRPr/>
              </a:pPr>
              <a:t>4/6/2023</a:t>
            </a:fld>
            <a:endParaRPr lang="en-US" altLang="en-US"/>
          </a:p>
        </p:txBody>
      </p:sp>
      <p:sp>
        <p:nvSpPr>
          <p:cNvPr id="6" name="Rectangle 3">
            <a:extLst>
              <a:ext uri="{FF2B5EF4-FFF2-40B4-BE49-F238E27FC236}">
                <a16:creationId xmlns:a16="http://schemas.microsoft.com/office/drawing/2014/main" id="{1AC1DCE8-AFCE-4854-A7B4-2DBB059CC237}"/>
              </a:ext>
            </a:extLst>
          </p:cNvPr>
          <p:cNvSpPr>
            <a:spLocks noGrp="1" noChangeArrowheads="1"/>
          </p:cNvSpPr>
          <p:nvPr>
            <p:ph type="sldNum" sz="quarter" idx="11"/>
          </p:nvPr>
        </p:nvSpPr>
        <p:spPr>
          <a:ln/>
        </p:spPr>
        <p:txBody>
          <a:bodyPr/>
          <a:lstStyle>
            <a:lvl1pPr>
              <a:defRPr/>
            </a:lvl1pPr>
          </a:lstStyle>
          <a:p>
            <a:pPr>
              <a:defRPr/>
            </a:pPr>
            <a:fld id="{E020F3B1-A89E-4F7F-9283-0AC6BA6D8818}" type="slidenum">
              <a:rPr lang="en-US" altLang="en-US"/>
              <a:pPr>
                <a:defRPr/>
              </a:pPr>
              <a:t>‹#›</a:t>
            </a:fld>
            <a:endParaRPr lang="en-US" altLang="en-US"/>
          </a:p>
        </p:txBody>
      </p:sp>
      <p:sp>
        <p:nvSpPr>
          <p:cNvPr id="7" name="Rectangle 14">
            <a:extLst>
              <a:ext uri="{FF2B5EF4-FFF2-40B4-BE49-F238E27FC236}">
                <a16:creationId xmlns:a16="http://schemas.microsoft.com/office/drawing/2014/main" id="{7AEA16C2-6C93-4878-9A56-E88BA8357A2A}"/>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65662002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9645D212-FA9A-4D21-A32A-462823B3A9EA}"/>
              </a:ext>
            </a:extLst>
          </p:cNvPr>
          <p:cNvSpPr>
            <a:spLocks noGrp="1" noChangeArrowheads="1"/>
          </p:cNvSpPr>
          <p:nvPr>
            <p:ph type="dt" sz="half" idx="10"/>
          </p:nvPr>
        </p:nvSpPr>
        <p:spPr>
          <a:ln/>
        </p:spPr>
        <p:txBody>
          <a:bodyPr/>
          <a:lstStyle>
            <a:lvl1pPr>
              <a:defRPr/>
            </a:lvl1pPr>
          </a:lstStyle>
          <a:p>
            <a:pPr>
              <a:defRPr/>
            </a:pPr>
            <a:fld id="{9C70A6BD-9DBC-45D3-BA58-BD26E30D269D}" type="datetimeFigureOut">
              <a:rPr lang="en-US" altLang="en-US"/>
              <a:pPr>
                <a:defRPr/>
              </a:pPr>
              <a:t>4/6/2023</a:t>
            </a:fld>
            <a:endParaRPr lang="en-US" altLang="en-US"/>
          </a:p>
        </p:txBody>
      </p:sp>
      <p:sp>
        <p:nvSpPr>
          <p:cNvPr id="5" name="Rectangle 3">
            <a:extLst>
              <a:ext uri="{FF2B5EF4-FFF2-40B4-BE49-F238E27FC236}">
                <a16:creationId xmlns:a16="http://schemas.microsoft.com/office/drawing/2014/main" id="{66A1364F-60F4-4AFF-95F3-27D6641DAA51}"/>
              </a:ext>
            </a:extLst>
          </p:cNvPr>
          <p:cNvSpPr>
            <a:spLocks noGrp="1" noChangeArrowheads="1"/>
          </p:cNvSpPr>
          <p:nvPr>
            <p:ph type="sldNum" sz="quarter" idx="11"/>
          </p:nvPr>
        </p:nvSpPr>
        <p:spPr>
          <a:ln/>
        </p:spPr>
        <p:txBody>
          <a:bodyPr/>
          <a:lstStyle>
            <a:lvl1pPr>
              <a:defRPr/>
            </a:lvl1pPr>
          </a:lstStyle>
          <a:p>
            <a:pPr>
              <a:defRPr/>
            </a:pPr>
            <a:fld id="{49FCC8FF-BC5F-4857-905F-118B2C0BC9A4}" type="slidenum">
              <a:rPr lang="en-US" altLang="en-US"/>
              <a:pPr>
                <a:defRPr/>
              </a:pPr>
              <a:t>‹#›</a:t>
            </a:fld>
            <a:endParaRPr lang="en-US" altLang="en-US"/>
          </a:p>
        </p:txBody>
      </p:sp>
      <p:sp>
        <p:nvSpPr>
          <p:cNvPr id="6" name="Rectangle 14">
            <a:extLst>
              <a:ext uri="{FF2B5EF4-FFF2-40B4-BE49-F238E27FC236}">
                <a16:creationId xmlns:a16="http://schemas.microsoft.com/office/drawing/2014/main" id="{E117052E-8C8A-4E98-B5E3-D8D708F7CA4A}"/>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56275313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4C94DCB6-EAAB-4D24-9FC4-BA273A32C156}"/>
              </a:ext>
            </a:extLst>
          </p:cNvPr>
          <p:cNvSpPr>
            <a:spLocks noGrp="1" noChangeArrowheads="1"/>
          </p:cNvSpPr>
          <p:nvPr>
            <p:ph type="dt" sz="half" idx="10"/>
          </p:nvPr>
        </p:nvSpPr>
        <p:spPr>
          <a:ln/>
        </p:spPr>
        <p:txBody>
          <a:bodyPr/>
          <a:lstStyle>
            <a:lvl1pPr>
              <a:defRPr/>
            </a:lvl1pPr>
          </a:lstStyle>
          <a:p>
            <a:pPr>
              <a:defRPr/>
            </a:pPr>
            <a:fld id="{CB0089F2-2FF9-446E-AC86-EAC92FE02BA5}" type="datetimeFigureOut">
              <a:rPr lang="en-US" altLang="en-US"/>
              <a:pPr>
                <a:defRPr/>
              </a:pPr>
              <a:t>4/6/2023</a:t>
            </a:fld>
            <a:endParaRPr lang="en-US" altLang="en-US"/>
          </a:p>
        </p:txBody>
      </p:sp>
      <p:sp>
        <p:nvSpPr>
          <p:cNvPr id="5" name="Rectangle 3">
            <a:extLst>
              <a:ext uri="{FF2B5EF4-FFF2-40B4-BE49-F238E27FC236}">
                <a16:creationId xmlns:a16="http://schemas.microsoft.com/office/drawing/2014/main" id="{FB113D88-A0E5-4AF6-98A8-6636020DC0DE}"/>
              </a:ext>
            </a:extLst>
          </p:cNvPr>
          <p:cNvSpPr>
            <a:spLocks noGrp="1" noChangeArrowheads="1"/>
          </p:cNvSpPr>
          <p:nvPr>
            <p:ph type="sldNum" sz="quarter" idx="11"/>
          </p:nvPr>
        </p:nvSpPr>
        <p:spPr>
          <a:ln/>
        </p:spPr>
        <p:txBody>
          <a:bodyPr/>
          <a:lstStyle>
            <a:lvl1pPr>
              <a:defRPr/>
            </a:lvl1pPr>
          </a:lstStyle>
          <a:p>
            <a:pPr>
              <a:defRPr/>
            </a:pPr>
            <a:fld id="{F03973CE-6742-4490-AA55-63EFC8228EAD}" type="slidenum">
              <a:rPr lang="en-US" altLang="en-US"/>
              <a:pPr>
                <a:defRPr/>
              </a:pPr>
              <a:t>‹#›</a:t>
            </a:fld>
            <a:endParaRPr lang="en-US" altLang="en-US"/>
          </a:p>
        </p:txBody>
      </p:sp>
      <p:sp>
        <p:nvSpPr>
          <p:cNvPr id="6" name="Rectangle 14">
            <a:extLst>
              <a:ext uri="{FF2B5EF4-FFF2-40B4-BE49-F238E27FC236}">
                <a16:creationId xmlns:a16="http://schemas.microsoft.com/office/drawing/2014/main" id="{520AF3A6-9FAB-4FC5-892F-FE8CB97FC1A5}"/>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61652004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6131957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249805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0025781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1513" y="1906588"/>
            <a:ext cx="3825875" cy="4319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788" y="1906588"/>
            <a:ext cx="3827462" cy="4319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840248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692351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0085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10"/>
            <a:ext cx="7543800" cy="1431925"/>
          </a:xfrm>
        </p:spPr>
        <p:txBody>
          <a:bodyPr/>
          <a:lstStyle/>
          <a:p>
            <a:r>
              <a:rPr lang="en-US"/>
              <a:t>Click to edit Master title style</a:t>
            </a:r>
          </a:p>
        </p:txBody>
      </p:sp>
      <p:sp>
        <p:nvSpPr>
          <p:cNvPr id="3" name="Table Placeholder 2"/>
          <p:cNvSpPr>
            <a:spLocks noGrp="1"/>
          </p:cNvSpPr>
          <p:nvPr>
            <p:ph type="tbl" idx="1"/>
          </p:nvPr>
        </p:nvSpPr>
        <p:spPr>
          <a:xfrm>
            <a:off x="1066800" y="1981200"/>
            <a:ext cx="7543800" cy="4114800"/>
          </a:xfrm>
        </p:spPr>
        <p:txBody>
          <a:bodyPr/>
          <a:lstStyle/>
          <a:p>
            <a:pPr lvl="0"/>
            <a:endParaRPr lang="en-US" noProof="0"/>
          </a:p>
        </p:txBody>
      </p:sp>
      <p:sp>
        <p:nvSpPr>
          <p:cNvPr id="4" name="Rectangle 17">
            <a:extLst>
              <a:ext uri="{FF2B5EF4-FFF2-40B4-BE49-F238E27FC236}">
                <a16:creationId xmlns:a16="http://schemas.microsoft.com/office/drawing/2014/main" id="{60CB5F75-02C0-4A7D-9A89-33B39BDB44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8">
            <a:extLst>
              <a:ext uri="{FF2B5EF4-FFF2-40B4-BE49-F238E27FC236}">
                <a16:creationId xmlns:a16="http://schemas.microsoft.com/office/drawing/2014/main" id="{07F93307-3E2C-42E7-88C7-DF0EBC8B60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9">
            <a:extLst>
              <a:ext uri="{FF2B5EF4-FFF2-40B4-BE49-F238E27FC236}">
                <a16:creationId xmlns:a16="http://schemas.microsoft.com/office/drawing/2014/main" id="{FB843029-D1B1-47A2-812A-88AE12EBB777}"/>
              </a:ext>
            </a:extLst>
          </p:cNvPr>
          <p:cNvSpPr>
            <a:spLocks noGrp="1" noChangeArrowheads="1"/>
          </p:cNvSpPr>
          <p:nvPr>
            <p:ph type="sldNum" sz="quarter" idx="12"/>
          </p:nvPr>
        </p:nvSpPr>
        <p:spPr>
          <a:ln/>
        </p:spPr>
        <p:txBody>
          <a:bodyPr/>
          <a:lstStyle>
            <a:lvl1pPr>
              <a:defRPr/>
            </a:lvl1pPr>
          </a:lstStyle>
          <a:p>
            <a:pPr>
              <a:defRPr/>
            </a:pPr>
            <a:fld id="{0673FB19-48E5-475A-8C10-273D05E9A443}" type="slidenum">
              <a:rPr lang="en-US" altLang="en-US"/>
              <a:pPr>
                <a:defRPr/>
              </a:pPr>
              <a:t>‹#›</a:t>
            </a:fld>
            <a:endParaRPr lang="en-US" altLang="en-US"/>
          </a:p>
        </p:txBody>
      </p:sp>
    </p:spTree>
    <p:extLst>
      <p:ext uri="{BB962C8B-B14F-4D97-AF65-F5344CB8AC3E}">
        <p14:creationId xmlns:p14="http://schemas.microsoft.com/office/powerpoint/2010/main" val="276528922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704482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6288121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042072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034384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6213" y="568325"/>
            <a:ext cx="1951037" cy="565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1513" y="568325"/>
            <a:ext cx="5702300" cy="565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751503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7F44D23E-8678-4732-A08A-2AA99D09D9E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F0ADA23-D2EC-4EE3-9874-4F4D7A5462C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DBAD75E-6420-4408-98B1-42B6F7C8DE60}"/>
              </a:ext>
            </a:extLst>
          </p:cNvPr>
          <p:cNvSpPr>
            <a:spLocks noGrp="1" noChangeArrowheads="1"/>
          </p:cNvSpPr>
          <p:nvPr>
            <p:ph type="sldNum" sz="quarter" idx="12"/>
          </p:nvPr>
        </p:nvSpPr>
        <p:spPr>
          <a:ln/>
        </p:spPr>
        <p:txBody>
          <a:bodyPr/>
          <a:lstStyle>
            <a:lvl1pPr>
              <a:defRPr/>
            </a:lvl1pPr>
          </a:lstStyle>
          <a:p>
            <a:pPr>
              <a:defRPr/>
            </a:pPr>
            <a:fld id="{F60E624D-1806-455B-B9C8-5D86C18469F4}" type="slidenum">
              <a:rPr lang="en-US" altLang="en-US"/>
              <a:pPr>
                <a:defRPr/>
              </a:pPr>
              <a:t>‹#›</a:t>
            </a:fld>
            <a:endParaRPr lang="en-US" altLang="en-US"/>
          </a:p>
        </p:txBody>
      </p:sp>
    </p:spTree>
    <p:extLst>
      <p:ext uri="{BB962C8B-B14F-4D97-AF65-F5344CB8AC3E}">
        <p14:creationId xmlns:p14="http://schemas.microsoft.com/office/powerpoint/2010/main" val="428700922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A82732D-D3E8-42F9-9A12-14BBBBFC3E6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F9C0816-5DBD-4D7A-ABA6-68192776835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B0A33DC-A2E6-49B1-8369-4A41D5F72ECF}"/>
              </a:ext>
            </a:extLst>
          </p:cNvPr>
          <p:cNvSpPr>
            <a:spLocks noGrp="1" noChangeArrowheads="1"/>
          </p:cNvSpPr>
          <p:nvPr>
            <p:ph type="sldNum" sz="quarter" idx="12"/>
          </p:nvPr>
        </p:nvSpPr>
        <p:spPr>
          <a:ln/>
        </p:spPr>
        <p:txBody>
          <a:bodyPr/>
          <a:lstStyle>
            <a:lvl1pPr>
              <a:defRPr/>
            </a:lvl1pPr>
          </a:lstStyle>
          <a:p>
            <a:pPr>
              <a:defRPr/>
            </a:pPr>
            <a:fld id="{610E0BA4-4C10-4D8D-90E5-3E53AAF9198F}" type="slidenum">
              <a:rPr lang="en-US" altLang="en-US"/>
              <a:pPr>
                <a:defRPr/>
              </a:pPr>
              <a:t>‹#›</a:t>
            </a:fld>
            <a:endParaRPr lang="en-US" altLang="en-US"/>
          </a:p>
        </p:txBody>
      </p:sp>
    </p:spTree>
    <p:extLst>
      <p:ext uri="{BB962C8B-B14F-4D97-AF65-F5344CB8AC3E}">
        <p14:creationId xmlns:p14="http://schemas.microsoft.com/office/powerpoint/2010/main" val="94597148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94C93724-10F5-4901-A3AB-D878AF99F89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B923E87-6C29-4609-81FD-C6D47A4BEEF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85E0A53-5A1B-40D0-B6AC-3A960AB8401A}"/>
              </a:ext>
            </a:extLst>
          </p:cNvPr>
          <p:cNvSpPr>
            <a:spLocks noGrp="1" noChangeArrowheads="1"/>
          </p:cNvSpPr>
          <p:nvPr>
            <p:ph type="sldNum" sz="quarter" idx="12"/>
          </p:nvPr>
        </p:nvSpPr>
        <p:spPr>
          <a:ln/>
        </p:spPr>
        <p:txBody>
          <a:bodyPr/>
          <a:lstStyle>
            <a:lvl1pPr>
              <a:defRPr/>
            </a:lvl1pPr>
          </a:lstStyle>
          <a:p>
            <a:pPr>
              <a:defRPr/>
            </a:pPr>
            <a:fld id="{4265DBDC-7392-4F0E-90CD-3E12637B638C}" type="slidenum">
              <a:rPr lang="en-US" altLang="en-US"/>
              <a:pPr>
                <a:defRPr/>
              </a:pPr>
              <a:t>‹#›</a:t>
            </a:fld>
            <a:endParaRPr lang="en-US" altLang="en-US"/>
          </a:p>
        </p:txBody>
      </p:sp>
    </p:spTree>
    <p:extLst>
      <p:ext uri="{BB962C8B-B14F-4D97-AF65-F5344CB8AC3E}">
        <p14:creationId xmlns:p14="http://schemas.microsoft.com/office/powerpoint/2010/main" val="32112644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8FE1F0F-F444-4D86-AD9A-A14B11787EF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3723499-2CF2-4B91-9B0B-06095F55D11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35B8B99-0760-42B7-BA43-E8EB52DA7B16}"/>
              </a:ext>
            </a:extLst>
          </p:cNvPr>
          <p:cNvSpPr>
            <a:spLocks noGrp="1" noChangeArrowheads="1"/>
          </p:cNvSpPr>
          <p:nvPr>
            <p:ph type="sldNum" sz="quarter" idx="12"/>
          </p:nvPr>
        </p:nvSpPr>
        <p:spPr>
          <a:ln/>
        </p:spPr>
        <p:txBody>
          <a:bodyPr/>
          <a:lstStyle>
            <a:lvl1pPr>
              <a:defRPr/>
            </a:lvl1pPr>
          </a:lstStyle>
          <a:p>
            <a:pPr>
              <a:defRPr/>
            </a:pPr>
            <a:fld id="{E427672C-FA42-42F9-A085-22214E70DCF4}" type="slidenum">
              <a:rPr lang="en-US" altLang="en-US"/>
              <a:pPr>
                <a:defRPr/>
              </a:pPr>
              <a:t>‹#›</a:t>
            </a:fld>
            <a:endParaRPr lang="en-US" altLang="en-US"/>
          </a:p>
        </p:txBody>
      </p:sp>
    </p:spTree>
    <p:extLst>
      <p:ext uri="{BB962C8B-B14F-4D97-AF65-F5344CB8AC3E}">
        <p14:creationId xmlns:p14="http://schemas.microsoft.com/office/powerpoint/2010/main" val="226004633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0B2A7C6-87FA-40B8-BFAA-89BC30BF7D5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164C3E1D-6F57-404F-9779-7BB20447DB9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F336627E-067C-46B7-B94C-3710991A347F}"/>
              </a:ext>
            </a:extLst>
          </p:cNvPr>
          <p:cNvSpPr>
            <a:spLocks noGrp="1" noChangeArrowheads="1"/>
          </p:cNvSpPr>
          <p:nvPr>
            <p:ph type="sldNum" sz="quarter" idx="12"/>
          </p:nvPr>
        </p:nvSpPr>
        <p:spPr>
          <a:ln/>
        </p:spPr>
        <p:txBody>
          <a:bodyPr/>
          <a:lstStyle>
            <a:lvl1pPr>
              <a:defRPr/>
            </a:lvl1pPr>
          </a:lstStyle>
          <a:p>
            <a:pPr>
              <a:defRPr/>
            </a:pPr>
            <a:fld id="{1ABE3CEB-6BDF-4101-B301-273A5AE6E402}" type="slidenum">
              <a:rPr lang="en-US" altLang="en-US"/>
              <a:pPr>
                <a:defRPr/>
              </a:pPr>
              <a:t>‹#›</a:t>
            </a:fld>
            <a:endParaRPr lang="en-US" altLang="en-US"/>
          </a:p>
        </p:txBody>
      </p:sp>
    </p:spTree>
    <p:extLst>
      <p:ext uri="{BB962C8B-B14F-4D97-AF65-F5344CB8AC3E}">
        <p14:creationId xmlns:p14="http://schemas.microsoft.com/office/powerpoint/2010/main" val="5935912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6E6E46D-DB07-491D-B3F0-A1AF5009B7F7}"/>
              </a:ext>
            </a:extLst>
          </p:cNvPr>
          <p:cNvSpPr>
            <a:spLocks noGrp="1"/>
          </p:cNvSpPr>
          <p:nvPr>
            <p:ph type="dt" sz="half" idx="10"/>
          </p:nvPr>
        </p:nvSpPr>
        <p:spPr/>
        <p:txBody>
          <a:bodyPr/>
          <a:lstStyle>
            <a:lvl1pPr>
              <a:defRPr/>
            </a:lvl1pPr>
          </a:lstStyle>
          <a:p>
            <a:pPr>
              <a:defRPr/>
            </a:pPr>
            <a:fld id="{2F016AAD-BE26-4310-AC66-94BBE076ECB4}" type="datetimeFigureOut">
              <a:rPr lang="en-US"/>
              <a:pPr>
                <a:defRPr/>
              </a:pPr>
              <a:t>4/6/2023</a:t>
            </a:fld>
            <a:endParaRPr lang="en-US"/>
          </a:p>
        </p:txBody>
      </p:sp>
      <p:sp>
        <p:nvSpPr>
          <p:cNvPr id="5" name="Footer Placeholder 4">
            <a:extLst>
              <a:ext uri="{FF2B5EF4-FFF2-40B4-BE49-F238E27FC236}">
                <a16:creationId xmlns:a16="http://schemas.microsoft.com/office/drawing/2014/main" id="{FCD93F26-9F5B-45E2-8850-23ECF6C0059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E2FA048-F3FA-4C3B-A784-9D0172A1AD44}"/>
              </a:ext>
            </a:extLst>
          </p:cNvPr>
          <p:cNvSpPr>
            <a:spLocks noGrp="1"/>
          </p:cNvSpPr>
          <p:nvPr>
            <p:ph type="sldNum" sz="quarter" idx="12"/>
          </p:nvPr>
        </p:nvSpPr>
        <p:spPr/>
        <p:txBody>
          <a:bodyPr/>
          <a:lstStyle>
            <a:lvl1pPr>
              <a:defRPr/>
            </a:lvl1pPr>
          </a:lstStyle>
          <a:p>
            <a:pPr>
              <a:defRPr/>
            </a:pPr>
            <a:fld id="{E66252AE-7067-4B51-B55F-A5F6DBCF73C1}" type="slidenum">
              <a:rPr lang="en-US" altLang="en-US"/>
              <a:pPr>
                <a:defRPr/>
              </a:pPr>
              <a:t>‹#›</a:t>
            </a:fld>
            <a:endParaRPr lang="en-US" altLang="en-US"/>
          </a:p>
        </p:txBody>
      </p:sp>
    </p:spTree>
    <p:extLst>
      <p:ext uri="{BB962C8B-B14F-4D97-AF65-F5344CB8AC3E}">
        <p14:creationId xmlns:p14="http://schemas.microsoft.com/office/powerpoint/2010/main" val="261407465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63F856E-5BFB-42DE-ACF8-0579D4024AE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092166D0-467D-4989-8118-899758755E9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EF1C65A3-79BF-403D-AC55-D3ECA8233DF9}"/>
              </a:ext>
            </a:extLst>
          </p:cNvPr>
          <p:cNvSpPr>
            <a:spLocks noGrp="1" noChangeArrowheads="1"/>
          </p:cNvSpPr>
          <p:nvPr>
            <p:ph type="sldNum" sz="quarter" idx="12"/>
          </p:nvPr>
        </p:nvSpPr>
        <p:spPr>
          <a:ln/>
        </p:spPr>
        <p:txBody>
          <a:bodyPr/>
          <a:lstStyle>
            <a:lvl1pPr>
              <a:defRPr/>
            </a:lvl1pPr>
          </a:lstStyle>
          <a:p>
            <a:pPr>
              <a:defRPr/>
            </a:pPr>
            <a:fld id="{1BB48CD2-67C6-4BF3-8757-966C529B2537}" type="slidenum">
              <a:rPr lang="en-US" altLang="en-US"/>
              <a:pPr>
                <a:defRPr/>
              </a:pPr>
              <a:t>‹#›</a:t>
            </a:fld>
            <a:endParaRPr lang="en-US" altLang="en-US"/>
          </a:p>
        </p:txBody>
      </p:sp>
    </p:spTree>
    <p:extLst>
      <p:ext uri="{BB962C8B-B14F-4D97-AF65-F5344CB8AC3E}">
        <p14:creationId xmlns:p14="http://schemas.microsoft.com/office/powerpoint/2010/main" val="232756486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8C0D30E-23A1-4CC7-88A6-777748E3A18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B7BAC62D-3DFD-4F92-86CF-7BFD3F27B22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ECEA75A5-F92C-424E-8651-E2DD6F864A17}"/>
              </a:ext>
            </a:extLst>
          </p:cNvPr>
          <p:cNvSpPr>
            <a:spLocks noGrp="1" noChangeArrowheads="1"/>
          </p:cNvSpPr>
          <p:nvPr>
            <p:ph type="sldNum" sz="quarter" idx="12"/>
          </p:nvPr>
        </p:nvSpPr>
        <p:spPr>
          <a:ln/>
        </p:spPr>
        <p:txBody>
          <a:bodyPr/>
          <a:lstStyle>
            <a:lvl1pPr>
              <a:defRPr/>
            </a:lvl1pPr>
          </a:lstStyle>
          <a:p>
            <a:pPr>
              <a:defRPr/>
            </a:pPr>
            <a:fld id="{61646E29-7B05-416A-A635-FB38F2374130}" type="slidenum">
              <a:rPr lang="en-US" altLang="en-US"/>
              <a:pPr>
                <a:defRPr/>
              </a:pPr>
              <a:t>‹#›</a:t>
            </a:fld>
            <a:endParaRPr lang="en-US" altLang="en-US"/>
          </a:p>
        </p:txBody>
      </p:sp>
    </p:spTree>
    <p:extLst>
      <p:ext uri="{BB962C8B-B14F-4D97-AF65-F5344CB8AC3E}">
        <p14:creationId xmlns:p14="http://schemas.microsoft.com/office/powerpoint/2010/main" val="4893940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A8237DF7-4E0D-44DF-BA3D-0A7212A0C6F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565963E-FA35-4EE6-806A-2DB78F7F449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7076365-9D05-489F-B0C7-54D811B864EC}"/>
              </a:ext>
            </a:extLst>
          </p:cNvPr>
          <p:cNvSpPr>
            <a:spLocks noGrp="1" noChangeArrowheads="1"/>
          </p:cNvSpPr>
          <p:nvPr>
            <p:ph type="sldNum" sz="quarter" idx="12"/>
          </p:nvPr>
        </p:nvSpPr>
        <p:spPr>
          <a:ln/>
        </p:spPr>
        <p:txBody>
          <a:bodyPr/>
          <a:lstStyle>
            <a:lvl1pPr>
              <a:defRPr/>
            </a:lvl1pPr>
          </a:lstStyle>
          <a:p>
            <a:pPr>
              <a:defRPr/>
            </a:pPr>
            <a:fld id="{2C938B07-A92E-46CC-8A84-80CCF3404AF6}" type="slidenum">
              <a:rPr lang="en-US" altLang="en-US"/>
              <a:pPr>
                <a:defRPr/>
              </a:pPr>
              <a:t>‹#›</a:t>
            </a:fld>
            <a:endParaRPr lang="en-US" altLang="en-US"/>
          </a:p>
        </p:txBody>
      </p:sp>
    </p:spTree>
    <p:extLst>
      <p:ext uri="{BB962C8B-B14F-4D97-AF65-F5344CB8AC3E}">
        <p14:creationId xmlns:p14="http://schemas.microsoft.com/office/powerpoint/2010/main" val="182392288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D674A927-73E3-4006-B0B1-9F6A70BB3FD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45ADF8D-2E70-4A01-A473-C38EA2EAE73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901543E-7349-4C4C-97E6-4FE8BE7B5BA5}"/>
              </a:ext>
            </a:extLst>
          </p:cNvPr>
          <p:cNvSpPr>
            <a:spLocks noGrp="1" noChangeArrowheads="1"/>
          </p:cNvSpPr>
          <p:nvPr>
            <p:ph type="sldNum" sz="quarter" idx="12"/>
          </p:nvPr>
        </p:nvSpPr>
        <p:spPr>
          <a:ln/>
        </p:spPr>
        <p:txBody>
          <a:bodyPr/>
          <a:lstStyle>
            <a:lvl1pPr>
              <a:defRPr/>
            </a:lvl1pPr>
          </a:lstStyle>
          <a:p>
            <a:pPr>
              <a:defRPr/>
            </a:pPr>
            <a:fld id="{1010EBB2-3F83-42F0-9BCC-CD7188717BF0}" type="slidenum">
              <a:rPr lang="en-US" altLang="en-US"/>
              <a:pPr>
                <a:defRPr/>
              </a:pPr>
              <a:t>‹#›</a:t>
            </a:fld>
            <a:endParaRPr lang="en-US" altLang="en-US"/>
          </a:p>
        </p:txBody>
      </p:sp>
    </p:spTree>
    <p:extLst>
      <p:ext uri="{BB962C8B-B14F-4D97-AF65-F5344CB8AC3E}">
        <p14:creationId xmlns:p14="http://schemas.microsoft.com/office/powerpoint/2010/main" val="209946809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EA6A272-15E2-4E96-A933-E406A2A0B14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0F6619F-9174-4B60-9E86-A7F6DAFCE05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0B4FF6B-A2EA-427A-917A-77C81F1972E2}"/>
              </a:ext>
            </a:extLst>
          </p:cNvPr>
          <p:cNvSpPr>
            <a:spLocks noGrp="1" noChangeArrowheads="1"/>
          </p:cNvSpPr>
          <p:nvPr>
            <p:ph type="sldNum" sz="quarter" idx="12"/>
          </p:nvPr>
        </p:nvSpPr>
        <p:spPr>
          <a:ln/>
        </p:spPr>
        <p:txBody>
          <a:bodyPr/>
          <a:lstStyle>
            <a:lvl1pPr>
              <a:defRPr/>
            </a:lvl1pPr>
          </a:lstStyle>
          <a:p>
            <a:pPr>
              <a:defRPr/>
            </a:pPr>
            <a:fld id="{EBC18455-EC88-4BCC-A21D-0530D07E0BE5}" type="slidenum">
              <a:rPr lang="en-US" altLang="en-US"/>
              <a:pPr>
                <a:defRPr/>
              </a:pPr>
              <a:t>‹#›</a:t>
            </a:fld>
            <a:endParaRPr lang="en-US" altLang="en-US"/>
          </a:p>
        </p:txBody>
      </p:sp>
    </p:spTree>
    <p:extLst>
      <p:ext uri="{BB962C8B-B14F-4D97-AF65-F5344CB8AC3E}">
        <p14:creationId xmlns:p14="http://schemas.microsoft.com/office/powerpoint/2010/main" val="37769034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185F77A-CEA4-4E92-8AB4-D39267DF8F7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5627286-7A3C-4888-9531-039AE039FE6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A1AA681-5986-45D1-9B44-A4FA87A308E4}"/>
              </a:ext>
            </a:extLst>
          </p:cNvPr>
          <p:cNvSpPr>
            <a:spLocks noGrp="1" noChangeArrowheads="1"/>
          </p:cNvSpPr>
          <p:nvPr>
            <p:ph type="sldNum" sz="quarter" idx="12"/>
          </p:nvPr>
        </p:nvSpPr>
        <p:spPr>
          <a:ln/>
        </p:spPr>
        <p:txBody>
          <a:bodyPr/>
          <a:lstStyle>
            <a:lvl1pPr>
              <a:defRPr/>
            </a:lvl1pPr>
          </a:lstStyle>
          <a:p>
            <a:pPr>
              <a:defRPr/>
            </a:pPr>
            <a:fld id="{86CAA85A-08B9-4CD3-9458-A1E836BAF080}" type="slidenum">
              <a:rPr lang="en-US" altLang="en-US"/>
              <a:pPr>
                <a:defRPr/>
              </a:pPr>
              <a:t>‹#›</a:t>
            </a:fld>
            <a:endParaRPr lang="en-US" altLang="en-US"/>
          </a:p>
        </p:txBody>
      </p:sp>
    </p:spTree>
    <p:extLst>
      <p:ext uri="{BB962C8B-B14F-4D97-AF65-F5344CB8AC3E}">
        <p14:creationId xmlns:p14="http://schemas.microsoft.com/office/powerpoint/2010/main" val="385209393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6A1530EB-FF20-4508-AE17-190AEE00390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93F2A67-266B-481D-9229-76F8148E41F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B2FC95F-E82B-4C90-A1E0-2B12B1F21D22}"/>
              </a:ext>
            </a:extLst>
          </p:cNvPr>
          <p:cNvSpPr>
            <a:spLocks noGrp="1" noChangeArrowheads="1"/>
          </p:cNvSpPr>
          <p:nvPr>
            <p:ph type="sldNum" sz="quarter" idx="12"/>
          </p:nvPr>
        </p:nvSpPr>
        <p:spPr>
          <a:ln/>
        </p:spPr>
        <p:txBody>
          <a:bodyPr/>
          <a:lstStyle>
            <a:lvl1pPr>
              <a:defRPr/>
            </a:lvl1pPr>
          </a:lstStyle>
          <a:p>
            <a:pPr>
              <a:defRPr/>
            </a:pPr>
            <a:fld id="{451D8778-EC3B-4092-BA9F-DC0DB82D1F23}" type="slidenum">
              <a:rPr lang="en-US" altLang="en-US"/>
              <a:pPr>
                <a:defRPr/>
              </a:pPr>
              <a:t>‹#›</a:t>
            </a:fld>
            <a:endParaRPr lang="en-US" altLang="en-US"/>
          </a:p>
        </p:txBody>
      </p:sp>
    </p:spTree>
    <p:extLst>
      <p:ext uri="{BB962C8B-B14F-4D97-AF65-F5344CB8AC3E}">
        <p14:creationId xmlns:p14="http://schemas.microsoft.com/office/powerpoint/2010/main" val="425742761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532D48F-B2E4-4854-9A70-D2B7DE8EE43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34E854A-106B-4189-94A5-79C9C6B66F4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81B1394-F772-4353-AB94-CF42B46CD78C}"/>
              </a:ext>
            </a:extLst>
          </p:cNvPr>
          <p:cNvSpPr>
            <a:spLocks noGrp="1" noChangeArrowheads="1"/>
          </p:cNvSpPr>
          <p:nvPr>
            <p:ph type="sldNum" sz="quarter" idx="12"/>
          </p:nvPr>
        </p:nvSpPr>
        <p:spPr>
          <a:ln/>
        </p:spPr>
        <p:txBody>
          <a:bodyPr/>
          <a:lstStyle>
            <a:lvl1pPr>
              <a:defRPr/>
            </a:lvl1pPr>
          </a:lstStyle>
          <a:p>
            <a:pPr>
              <a:defRPr/>
            </a:pPr>
            <a:fld id="{7C40AA67-8572-4D9D-ACDF-6FAEED30B292}" type="slidenum">
              <a:rPr lang="en-US" altLang="en-US"/>
              <a:pPr>
                <a:defRPr/>
              </a:pPr>
              <a:t>‹#›</a:t>
            </a:fld>
            <a:endParaRPr lang="en-US" altLang="en-US"/>
          </a:p>
        </p:txBody>
      </p:sp>
    </p:spTree>
    <p:extLst>
      <p:ext uri="{BB962C8B-B14F-4D97-AF65-F5344CB8AC3E}">
        <p14:creationId xmlns:p14="http://schemas.microsoft.com/office/powerpoint/2010/main" val="289393538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04DC7D7D-76C1-4550-84C4-73534DCEA7A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CD55D53-A342-438E-95EF-0519E533049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E690FCA-C9F3-4911-89B8-294D2B0AFDD0}"/>
              </a:ext>
            </a:extLst>
          </p:cNvPr>
          <p:cNvSpPr>
            <a:spLocks noGrp="1" noChangeArrowheads="1"/>
          </p:cNvSpPr>
          <p:nvPr>
            <p:ph type="sldNum" sz="quarter" idx="12"/>
          </p:nvPr>
        </p:nvSpPr>
        <p:spPr>
          <a:ln/>
        </p:spPr>
        <p:txBody>
          <a:bodyPr/>
          <a:lstStyle>
            <a:lvl1pPr>
              <a:defRPr/>
            </a:lvl1pPr>
          </a:lstStyle>
          <a:p>
            <a:pPr>
              <a:defRPr/>
            </a:pPr>
            <a:fld id="{9AAA4D18-6DA5-4945-A896-F2420B619A44}" type="slidenum">
              <a:rPr lang="en-US" altLang="en-US"/>
              <a:pPr>
                <a:defRPr/>
              </a:pPr>
              <a:t>‹#›</a:t>
            </a:fld>
            <a:endParaRPr lang="en-US" altLang="en-US"/>
          </a:p>
        </p:txBody>
      </p:sp>
    </p:spTree>
    <p:extLst>
      <p:ext uri="{BB962C8B-B14F-4D97-AF65-F5344CB8AC3E}">
        <p14:creationId xmlns:p14="http://schemas.microsoft.com/office/powerpoint/2010/main" val="55955710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3FA6891-EAB1-45DA-AD48-B67092D7852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1ED8302-DE12-4287-A642-0A5B10DF614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902A741-643B-4658-A624-58440D53CBF5}"/>
              </a:ext>
            </a:extLst>
          </p:cNvPr>
          <p:cNvSpPr>
            <a:spLocks noGrp="1" noChangeArrowheads="1"/>
          </p:cNvSpPr>
          <p:nvPr>
            <p:ph type="sldNum" sz="quarter" idx="12"/>
          </p:nvPr>
        </p:nvSpPr>
        <p:spPr>
          <a:ln/>
        </p:spPr>
        <p:txBody>
          <a:bodyPr/>
          <a:lstStyle>
            <a:lvl1pPr>
              <a:defRPr/>
            </a:lvl1pPr>
          </a:lstStyle>
          <a:p>
            <a:pPr>
              <a:defRPr/>
            </a:pPr>
            <a:fld id="{06149591-CE66-405D-A13F-9D9A4CD5F84F}" type="slidenum">
              <a:rPr lang="en-US" altLang="en-US"/>
              <a:pPr>
                <a:defRPr/>
              </a:pPr>
              <a:t>‹#›</a:t>
            </a:fld>
            <a:endParaRPr lang="en-US" altLang="en-US"/>
          </a:p>
        </p:txBody>
      </p:sp>
    </p:spTree>
    <p:extLst>
      <p:ext uri="{BB962C8B-B14F-4D97-AF65-F5344CB8AC3E}">
        <p14:creationId xmlns:p14="http://schemas.microsoft.com/office/powerpoint/2010/main" val="31913167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41" y="2130544"/>
            <a:ext cx="7772977" cy="1469371"/>
          </a:xfrm>
          <a:prstGeom prst="rect">
            <a:avLst/>
          </a:prstGeom>
        </p:spPr>
        <p:txBody>
          <a:bodyPr lIns="81929" tIns="40965" rIns="81929" bIns="40965"/>
          <a:lstStyle/>
          <a:p>
            <a:r>
              <a:rPr lang="en-US"/>
              <a:t>Click to edit Master title style</a:t>
            </a:r>
          </a:p>
        </p:txBody>
      </p:sp>
      <p:sp>
        <p:nvSpPr>
          <p:cNvPr id="3" name="Subtitle 2"/>
          <p:cNvSpPr>
            <a:spLocks noGrp="1"/>
          </p:cNvSpPr>
          <p:nvPr>
            <p:ph type="subTitle" idx="1"/>
          </p:nvPr>
        </p:nvSpPr>
        <p:spPr>
          <a:xfrm>
            <a:off x="1371038" y="3885665"/>
            <a:ext cx="6401955" cy="1753721"/>
          </a:xfrm>
          <a:prstGeom prst="rect">
            <a:avLst/>
          </a:prstGeom>
        </p:spPr>
        <p:txBody>
          <a:bodyPr lIns="81929" tIns="40965" rIns="81929" bIns="40965"/>
          <a:lstStyle>
            <a:lvl1pPr marL="0" indent="0" algn="ctr">
              <a:buNone/>
              <a:defRPr/>
            </a:lvl1pPr>
            <a:lvl2pPr marL="409655" indent="0" algn="ctr">
              <a:buNone/>
              <a:defRPr/>
            </a:lvl2pPr>
            <a:lvl3pPr marL="819308" indent="0" algn="ctr">
              <a:buNone/>
              <a:defRPr/>
            </a:lvl3pPr>
            <a:lvl4pPr marL="1228964" indent="0" algn="ctr">
              <a:buNone/>
              <a:defRPr/>
            </a:lvl4pPr>
            <a:lvl5pPr marL="1638615" indent="0" algn="ctr">
              <a:buNone/>
              <a:defRPr/>
            </a:lvl5pPr>
            <a:lvl6pPr marL="2048268" indent="0" algn="ctr">
              <a:buNone/>
              <a:defRPr/>
            </a:lvl6pPr>
            <a:lvl7pPr marL="2457924" indent="0" algn="ctr">
              <a:buNone/>
              <a:defRPr/>
            </a:lvl7pPr>
            <a:lvl8pPr marL="2867575" indent="0" algn="ctr">
              <a:buNone/>
              <a:defRPr/>
            </a:lvl8pPr>
            <a:lvl9pPr marL="3277229" indent="0" algn="ctr">
              <a:buNone/>
              <a:defRPr/>
            </a:lvl9pPr>
          </a:lstStyle>
          <a:p>
            <a:r>
              <a:rPr lang="en-US"/>
              <a:t>Click to edit Master subtitle style</a:t>
            </a:r>
          </a:p>
        </p:txBody>
      </p:sp>
    </p:spTree>
    <p:extLst>
      <p:ext uri="{BB962C8B-B14F-4D97-AF65-F5344CB8AC3E}">
        <p14:creationId xmlns:p14="http://schemas.microsoft.com/office/powerpoint/2010/main" val="357689833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065A94B-BB60-4160-8A08-D087792F432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A8BACA48-F08B-4F65-8535-A5746FE5DF8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15D50419-7171-44F1-81CF-0D3FB3A5F8ED}"/>
              </a:ext>
            </a:extLst>
          </p:cNvPr>
          <p:cNvSpPr>
            <a:spLocks noGrp="1" noChangeArrowheads="1"/>
          </p:cNvSpPr>
          <p:nvPr>
            <p:ph type="sldNum" sz="quarter" idx="12"/>
          </p:nvPr>
        </p:nvSpPr>
        <p:spPr>
          <a:ln/>
        </p:spPr>
        <p:txBody>
          <a:bodyPr/>
          <a:lstStyle>
            <a:lvl1pPr>
              <a:defRPr/>
            </a:lvl1pPr>
          </a:lstStyle>
          <a:p>
            <a:pPr>
              <a:defRPr/>
            </a:pPr>
            <a:fld id="{7E1DB7B6-5810-475D-B636-D8386B4B305A}" type="slidenum">
              <a:rPr lang="en-US" altLang="en-US"/>
              <a:pPr>
                <a:defRPr/>
              </a:pPr>
              <a:t>‹#›</a:t>
            </a:fld>
            <a:endParaRPr lang="en-US" altLang="en-US"/>
          </a:p>
        </p:txBody>
      </p:sp>
    </p:spTree>
    <p:extLst>
      <p:ext uri="{BB962C8B-B14F-4D97-AF65-F5344CB8AC3E}">
        <p14:creationId xmlns:p14="http://schemas.microsoft.com/office/powerpoint/2010/main" val="395945145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E4034DC-B6E3-413A-AD06-B7FE6E4D77A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A8668944-99D5-48F1-AD6A-955E7E42D1E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B7512B4D-3E48-44E3-8752-5EC4F4E0C00F}"/>
              </a:ext>
            </a:extLst>
          </p:cNvPr>
          <p:cNvSpPr>
            <a:spLocks noGrp="1" noChangeArrowheads="1"/>
          </p:cNvSpPr>
          <p:nvPr>
            <p:ph type="sldNum" sz="quarter" idx="12"/>
          </p:nvPr>
        </p:nvSpPr>
        <p:spPr>
          <a:ln/>
        </p:spPr>
        <p:txBody>
          <a:bodyPr/>
          <a:lstStyle>
            <a:lvl1pPr>
              <a:defRPr/>
            </a:lvl1pPr>
          </a:lstStyle>
          <a:p>
            <a:pPr>
              <a:defRPr/>
            </a:pPr>
            <a:fld id="{6644262F-2E18-450E-8220-B190FED15D64}" type="slidenum">
              <a:rPr lang="en-US" altLang="en-US"/>
              <a:pPr>
                <a:defRPr/>
              </a:pPr>
              <a:t>‹#›</a:t>
            </a:fld>
            <a:endParaRPr lang="en-US" altLang="en-US"/>
          </a:p>
        </p:txBody>
      </p:sp>
    </p:spTree>
    <p:extLst>
      <p:ext uri="{BB962C8B-B14F-4D97-AF65-F5344CB8AC3E}">
        <p14:creationId xmlns:p14="http://schemas.microsoft.com/office/powerpoint/2010/main" val="333835591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9C5CDC7-8F60-4AD7-9FB3-14820BEC9B8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8C828CC4-603A-4767-93E2-297AFE36D31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6BF92F75-7C2D-4BB6-89F4-505E1FAE75DA}"/>
              </a:ext>
            </a:extLst>
          </p:cNvPr>
          <p:cNvSpPr>
            <a:spLocks noGrp="1" noChangeArrowheads="1"/>
          </p:cNvSpPr>
          <p:nvPr>
            <p:ph type="sldNum" sz="quarter" idx="12"/>
          </p:nvPr>
        </p:nvSpPr>
        <p:spPr>
          <a:ln/>
        </p:spPr>
        <p:txBody>
          <a:bodyPr/>
          <a:lstStyle>
            <a:lvl1pPr>
              <a:defRPr/>
            </a:lvl1pPr>
          </a:lstStyle>
          <a:p>
            <a:pPr>
              <a:defRPr/>
            </a:pPr>
            <a:fld id="{772D3A76-4E47-4D5C-A4FC-F335426B101C}" type="slidenum">
              <a:rPr lang="en-US" altLang="en-US"/>
              <a:pPr>
                <a:defRPr/>
              </a:pPr>
              <a:t>‹#›</a:t>
            </a:fld>
            <a:endParaRPr lang="en-US" altLang="en-US"/>
          </a:p>
        </p:txBody>
      </p:sp>
    </p:spTree>
    <p:extLst>
      <p:ext uri="{BB962C8B-B14F-4D97-AF65-F5344CB8AC3E}">
        <p14:creationId xmlns:p14="http://schemas.microsoft.com/office/powerpoint/2010/main" val="33393904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CD3AA104-D7CE-4773-B15E-6015D4D35EB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B5B21AF-0FF1-4CC0-9962-79A598EE354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C9F9DB1-18E5-4D5F-9C63-488EAF58254C}"/>
              </a:ext>
            </a:extLst>
          </p:cNvPr>
          <p:cNvSpPr>
            <a:spLocks noGrp="1" noChangeArrowheads="1"/>
          </p:cNvSpPr>
          <p:nvPr>
            <p:ph type="sldNum" sz="quarter" idx="12"/>
          </p:nvPr>
        </p:nvSpPr>
        <p:spPr>
          <a:ln/>
        </p:spPr>
        <p:txBody>
          <a:bodyPr/>
          <a:lstStyle>
            <a:lvl1pPr>
              <a:defRPr/>
            </a:lvl1pPr>
          </a:lstStyle>
          <a:p>
            <a:pPr>
              <a:defRPr/>
            </a:pPr>
            <a:fld id="{4B800356-6376-40CC-8C4C-EA7CF4B193D5}" type="slidenum">
              <a:rPr lang="en-US" altLang="en-US"/>
              <a:pPr>
                <a:defRPr/>
              </a:pPr>
              <a:t>‹#›</a:t>
            </a:fld>
            <a:endParaRPr lang="en-US" altLang="en-US"/>
          </a:p>
        </p:txBody>
      </p:sp>
    </p:spTree>
    <p:extLst>
      <p:ext uri="{BB962C8B-B14F-4D97-AF65-F5344CB8AC3E}">
        <p14:creationId xmlns:p14="http://schemas.microsoft.com/office/powerpoint/2010/main" val="111646118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4D3FF017-D319-4777-8F28-D33347EFAD1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2E24B4D-01BE-4986-B349-3B10D6419BE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7719DE7-BAD8-465B-862C-558570A7925E}"/>
              </a:ext>
            </a:extLst>
          </p:cNvPr>
          <p:cNvSpPr>
            <a:spLocks noGrp="1" noChangeArrowheads="1"/>
          </p:cNvSpPr>
          <p:nvPr>
            <p:ph type="sldNum" sz="quarter" idx="12"/>
          </p:nvPr>
        </p:nvSpPr>
        <p:spPr>
          <a:ln/>
        </p:spPr>
        <p:txBody>
          <a:bodyPr/>
          <a:lstStyle>
            <a:lvl1pPr>
              <a:defRPr/>
            </a:lvl1pPr>
          </a:lstStyle>
          <a:p>
            <a:pPr>
              <a:defRPr/>
            </a:pPr>
            <a:fld id="{25C68431-AE45-4326-94A5-29ED2B0873FB}" type="slidenum">
              <a:rPr lang="en-US" altLang="en-US"/>
              <a:pPr>
                <a:defRPr/>
              </a:pPr>
              <a:t>‹#›</a:t>
            </a:fld>
            <a:endParaRPr lang="en-US" altLang="en-US"/>
          </a:p>
        </p:txBody>
      </p:sp>
    </p:spTree>
    <p:extLst>
      <p:ext uri="{BB962C8B-B14F-4D97-AF65-F5344CB8AC3E}">
        <p14:creationId xmlns:p14="http://schemas.microsoft.com/office/powerpoint/2010/main" val="33140382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1605209-CAB6-4B1C-BC4F-E911B249CAF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335152D-0739-43D3-85E7-DCA0FBA6DC1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E654D4E-782E-4EA9-892A-E943CFE1AAFA}"/>
              </a:ext>
            </a:extLst>
          </p:cNvPr>
          <p:cNvSpPr>
            <a:spLocks noGrp="1" noChangeArrowheads="1"/>
          </p:cNvSpPr>
          <p:nvPr>
            <p:ph type="sldNum" sz="quarter" idx="12"/>
          </p:nvPr>
        </p:nvSpPr>
        <p:spPr>
          <a:ln/>
        </p:spPr>
        <p:txBody>
          <a:bodyPr/>
          <a:lstStyle>
            <a:lvl1pPr>
              <a:defRPr/>
            </a:lvl1pPr>
          </a:lstStyle>
          <a:p>
            <a:pPr>
              <a:defRPr/>
            </a:pPr>
            <a:fld id="{25665E68-C89B-4D06-97C8-61BDF1194A18}" type="slidenum">
              <a:rPr lang="en-US" altLang="en-US"/>
              <a:pPr>
                <a:defRPr/>
              </a:pPr>
              <a:t>‹#›</a:t>
            </a:fld>
            <a:endParaRPr lang="en-US" altLang="en-US"/>
          </a:p>
        </p:txBody>
      </p:sp>
    </p:spTree>
    <p:extLst>
      <p:ext uri="{BB962C8B-B14F-4D97-AF65-F5344CB8AC3E}">
        <p14:creationId xmlns:p14="http://schemas.microsoft.com/office/powerpoint/2010/main" val="395268886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8AF1B67-8C27-40AD-87FD-AB995F92575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15BCB55-A448-4E1E-87C9-C70C4184E24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8153E77-A0AD-4379-8361-839751FB2417}"/>
              </a:ext>
            </a:extLst>
          </p:cNvPr>
          <p:cNvSpPr>
            <a:spLocks noGrp="1" noChangeArrowheads="1"/>
          </p:cNvSpPr>
          <p:nvPr>
            <p:ph type="sldNum" sz="quarter" idx="12"/>
          </p:nvPr>
        </p:nvSpPr>
        <p:spPr>
          <a:ln/>
        </p:spPr>
        <p:txBody>
          <a:bodyPr/>
          <a:lstStyle>
            <a:lvl1pPr>
              <a:defRPr/>
            </a:lvl1pPr>
          </a:lstStyle>
          <a:p>
            <a:pPr>
              <a:defRPr/>
            </a:pPr>
            <a:fld id="{1423F5E0-794C-473A-A759-FD0BB9616BCC}" type="slidenum">
              <a:rPr lang="en-US" altLang="en-US"/>
              <a:pPr>
                <a:defRPr/>
              </a:pPr>
              <a:t>‹#›</a:t>
            </a:fld>
            <a:endParaRPr lang="en-US" altLang="en-US"/>
          </a:p>
        </p:txBody>
      </p:sp>
    </p:spTree>
    <p:extLst>
      <p:ext uri="{BB962C8B-B14F-4D97-AF65-F5344CB8AC3E}">
        <p14:creationId xmlns:p14="http://schemas.microsoft.com/office/powerpoint/2010/main" val="135437065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CF53F5-FF2E-473C-ADFC-E9F2D508CA49}"/>
              </a:ext>
            </a:extLst>
          </p:cNvPr>
          <p:cNvSpPr>
            <a:spLocks noGrp="1"/>
          </p:cNvSpPr>
          <p:nvPr>
            <p:ph type="dt" sz="half" idx="10"/>
          </p:nvPr>
        </p:nvSpPr>
        <p:spPr>
          <a:ln/>
        </p:spPr>
        <p:txBody>
          <a:bodyPr/>
          <a:lstStyle>
            <a:lvl1pPr>
              <a:defRPr/>
            </a:lvl1pPr>
          </a:lstStyle>
          <a:p>
            <a:pPr>
              <a:defRPr/>
            </a:pPr>
            <a:r>
              <a:rPr lang="en-US" altLang="en-US"/>
              <a:t>Date of download:  mm/dd/yyyy</a:t>
            </a:r>
          </a:p>
        </p:txBody>
      </p:sp>
      <p:sp>
        <p:nvSpPr>
          <p:cNvPr id="5" name="Footer Placeholder 4">
            <a:extLst>
              <a:ext uri="{FF2B5EF4-FFF2-40B4-BE49-F238E27FC236}">
                <a16:creationId xmlns:a16="http://schemas.microsoft.com/office/drawing/2014/main" id="{7A2C6534-2746-4BD3-B1C2-F1608D6720DA}"/>
              </a:ext>
            </a:extLst>
          </p:cNvPr>
          <p:cNvSpPr>
            <a:spLocks noGrp="1"/>
          </p:cNvSpPr>
          <p:nvPr>
            <p:ph type="ftr" sz="quarter" idx="11"/>
          </p:nvPr>
        </p:nvSpPr>
        <p:spPr>
          <a:ln/>
        </p:spPr>
        <p:txBody>
          <a:bodyPr/>
          <a:lstStyle>
            <a:lvl1pPr>
              <a:defRPr/>
            </a:lvl1pPr>
          </a:lstStyle>
          <a:p>
            <a:pPr>
              <a:defRPr/>
            </a:pPr>
            <a:r>
              <a:rPr lang="en-US" altLang="en-US"/>
              <a:t>Copyright © 2012 American Medical Association. All rights reserved.</a:t>
            </a:r>
          </a:p>
        </p:txBody>
      </p:sp>
      <p:sp>
        <p:nvSpPr>
          <p:cNvPr id="6" name="Slide Number Placeholder 5">
            <a:extLst>
              <a:ext uri="{FF2B5EF4-FFF2-40B4-BE49-F238E27FC236}">
                <a16:creationId xmlns:a16="http://schemas.microsoft.com/office/drawing/2014/main" id="{7BA4397A-F064-41BA-9132-9D3B55B54942}"/>
              </a:ext>
            </a:extLst>
          </p:cNvPr>
          <p:cNvSpPr>
            <a:spLocks noGrp="1"/>
          </p:cNvSpPr>
          <p:nvPr>
            <p:ph type="sldNum" sz="quarter" idx="12"/>
          </p:nvPr>
        </p:nvSpPr>
        <p:spPr>
          <a:ln/>
        </p:spPr>
        <p:txBody>
          <a:bodyPr/>
          <a:lstStyle>
            <a:lvl1pPr>
              <a:defRPr/>
            </a:lvl1pPr>
          </a:lstStyle>
          <a:p>
            <a:pPr>
              <a:defRPr/>
            </a:pPr>
            <a:fld id="{1EB391CB-E145-46FF-ABD2-CC557D7ACD39}" type="slidenum">
              <a:rPr lang="en-US" altLang="en-US"/>
              <a:pPr>
                <a:defRPr/>
              </a:pPr>
              <a:t>‹#›</a:t>
            </a:fld>
            <a:endParaRPr lang="en-US" altLang="en-US"/>
          </a:p>
        </p:txBody>
      </p:sp>
    </p:spTree>
    <p:extLst>
      <p:ext uri="{BB962C8B-B14F-4D97-AF65-F5344CB8AC3E}">
        <p14:creationId xmlns:p14="http://schemas.microsoft.com/office/powerpoint/2010/main" val="391093355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0F7F5-5DD6-45D4-9BB3-56F025569562}"/>
              </a:ext>
            </a:extLst>
          </p:cNvPr>
          <p:cNvSpPr>
            <a:spLocks noGrp="1"/>
          </p:cNvSpPr>
          <p:nvPr>
            <p:ph type="dt" sz="half" idx="10"/>
          </p:nvPr>
        </p:nvSpPr>
        <p:spPr>
          <a:ln/>
        </p:spPr>
        <p:txBody>
          <a:bodyPr/>
          <a:lstStyle>
            <a:lvl1pPr>
              <a:defRPr/>
            </a:lvl1pPr>
          </a:lstStyle>
          <a:p>
            <a:pPr>
              <a:defRPr/>
            </a:pPr>
            <a:r>
              <a:rPr lang="en-US" altLang="en-US"/>
              <a:t>Date of download:  mm/dd/yyyy</a:t>
            </a:r>
          </a:p>
        </p:txBody>
      </p:sp>
      <p:sp>
        <p:nvSpPr>
          <p:cNvPr id="5" name="Footer Placeholder 4">
            <a:extLst>
              <a:ext uri="{FF2B5EF4-FFF2-40B4-BE49-F238E27FC236}">
                <a16:creationId xmlns:a16="http://schemas.microsoft.com/office/drawing/2014/main" id="{7A333449-CCDF-419F-A21C-B9881D214F0A}"/>
              </a:ext>
            </a:extLst>
          </p:cNvPr>
          <p:cNvSpPr>
            <a:spLocks noGrp="1"/>
          </p:cNvSpPr>
          <p:nvPr>
            <p:ph type="ftr" sz="quarter" idx="11"/>
          </p:nvPr>
        </p:nvSpPr>
        <p:spPr>
          <a:ln/>
        </p:spPr>
        <p:txBody>
          <a:bodyPr/>
          <a:lstStyle>
            <a:lvl1pPr>
              <a:defRPr/>
            </a:lvl1pPr>
          </a:lstStyle>
          <a:p>
            <a:pPr>
              <a:defRPr/>
            </a:pPr>
            <a:r>
              <a:rPr lang="en-US" altLang="en-US"/>
              <a:t>Copyright © 2012 American Medical Association. All rights reserved.</a:t>
            </a:r>
          </a:p>
        </p:txBody>
      </p:sp>
      <p:sp>
        <p:nvSpPr>
          <p:cNvPr id="6" name="Slide Number Placeholder 5">
            <a:extLst>
              <a:ext uri="{FF2B5EF4-FFF2-40B4-BE49-F238E27FC236}">
                <a16:creationId xmlns:a16="http://schemas.microsoft.com/office/drawing/2014/main" id="{AABE4B48-F478-421A-A951-B040734DC22E}"/>
              </a:ext>
            </a:extLst>
          </p:cNvPr>
          <p:cNvSpPr>
            <a:spLocks noGrp="1"/>
          </p:cNvSpPr>
          <p:nvPr>
            <p:ph type="sldNum" sz="quarter" idx="12"/>
          </p:nvPr>
        </p:nvSpPr>
        <p:spPr>
          <a:ln/>
        </p:spPr>
        <p:txBody>
          <a:bodyPr/>
          <a:lstStyle>
            <a:lvl1pPr>
              <a:defRPr/>
            </a:lvl1pPr>
          </a:lstStyle>
          <a:p>
            <a:pPr>
              <a:defRPr/>
            </a:pPr>
            <a:fld id="{C4898093-99E3-4147-940F-8E8ED427AE23}" type="slidenum">
              <a:rPr lang="en-US" altLang="en-US"/>
              <a:pPr>
                <a:defRPr/>
              </a:pPr>
              <a:t>‹#›</a:t>
            </a:fld>
            <a:endParaRPr lang="en-US" altLang="en-US"/>
          </a:p>
        </p:txBody>
      </p:sp>
    </p:spTree>
    <p:extLst>
      <p:ext uri="{BB962C8B-B14F-4D97-AF65-F5344CB8AC3E}">
        <p14:creationId xmlns:p14="http://schemas.microsoft.com/office/powerpoint/2010/main" val="332997168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B90FDA67-DF51-4B0D-9139-83832DDE9E4C}"/>
              </a:ext>
            </a:extLst>
          </p:cNvPr>
          <p:cNvSpPr>
            <a:spLocks noGrp="1"/>
          </p:cNvSpPr>
          <p:nvPr>
            <p:ph type="dt" sz="half" idx="10"/>
          </p:nvPr>
        </p:nvSpPr>
        <p:spPr>
          <a:ln/>
        </p:spPr>
        <p:txBody>
          <a:bodyPr/>
          <a:lstStyle>
            <a:lvl1pPr>
              <a:defRPr/>
            </a:lvl1pPr>
          </a:lstStyle>
          <a:p>
            <a:pPr>
              <a:defRPr/>
            </a:pPr>
            <a:r>
              <a:rPr lang="en-US" altLang="en-US"/>
              <a:t>Date of download:  mm/dd/yyyy</a:t>
            </a:r>
          </a:p>
        </p:txBody>
      </p:sp>
      <p:sp>
        <p:nvSpPr>
          <p:cNvPr id="5" name="Footer Placeholder 4">
            <a:extLst>
              <a:ext uri="{FF2B5EF4-FFF2-40B4-BE49-F238E27FC236}">
                <a16:creationId xmlns:a16="http://schemas.microsoft.com/office/drawing/2014/main" id="{0FB730E4-6EA7-4137-BEB6-589B7C3A3211}"/>
              </a:ext>
            </a:extLst>
          </p:cNvPr>
          <p:cNvSpPr>
            <a:spLocks noGrp="1"/>
          </p:cNvSpPr>
          <p:nvPr>
            <p:ph type="ftr" sz="quarter" idx="11"/>
          </p:nvPr>
        </p:nvSpPr>
        <p:spPr>
          <a:ln/>
        </p:spPr>
        <p:txBody>
          <a:bodyPr/>
          <a:lstStyle>
            <a:lvl1pPr>
              <a:defRPr/>
            </a:lvl1pPr>
          </a:lstStyle>
          <a:p>
            <a:pPr>
              <a:defRPr/>
            </a:pPr>
            <a:r>
              <a:rPr lang="en-US" altLang="en-US"/>
              <a:t>Copyright © 2012 American Medical Association. All rights reserved.</a:t>
            </a:r>
          </a:p>
        </p:txBody>
      </p:sp>
      <p:sp>
        <p:nvSpPr>
          <p:cNvPr id="6" name="Slide Number Placeholder 5">
            <a:extLst>
              <a:ext uri="{FF2B5EF4-FFF2-40B4-BE49-F238E27FC236}">
                <a16:creationId xmlns:a16="http://schemas.microsoft.com/office/drawing/2014/main" id="{AB9CAFFB-C8B3-42CD-9BED-BDB5DF91CA08}"/>
              </a:ext>
            </a:extLst>
          </p:cNvPr>
          <p:cNvSpPr>
            <a:spLocks noGrp="1"/>
          </p:cNvSpPr>
          <p:nvPr>
            <p:ph type="sldNum" sz="quarter" idx="12"/>
          </p:nvPr>
        </p:nvSpPr>
        <p:spPr>
          <a:ln/>
        </p:spPr>
        <p:txBody>
          <a:bodyPr/>
          <a:lstStyle>
            <a:lvl1pPr>
              <a:defRPr/>
            </a:lvl1pPr>
          </a:lstStyle>
          <a:p>
            <a:pPr>
              <a:defRPr/>
            </a:pPr>
            <a:fld id="{209B8AA1-A059-43C9-A9E4-15A4453BF2DB}" type="slidenum">
              <a:rPr lang="en-US" altLang="en-US"/>
              <a:pPr>
                <a:defRPr/>
              </a:pPr>
              <a:t>‹#›</a:t>
            </a:fld>
            <a:endParaRPr lang="en-US" altLang="en-US"/>
          </a:p>
        </p:txBody>
      </p:sp>
    </p:spTree>
    <p:extLst>
      <p:ext uri="{BB962C8B-B14F-4D97-AF65-F5344CB8AC3E}">
        <p14:creationId xmlns:p14="http://schemas.microsoft.com/office/powerpoint/2010/main" val="9211965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06" y="274544"/>
            <a:ext cx="8229023" cy="1143000"/>
          </a:xfrm>
          <a:prstGeom prst="rect">
            <a:avLst/>
          </a:prstGeom>
        </p:spPr>
        <p:txBody>
          <a:bodyPr lIns="81929" tIns="40965" rIns="81929" bIns="40965"/>
          <a:lstStyle/>
          <a:p>
            <a:r>
              <a:rPr lang="en-US"/>
              <a:t>Click to edit Master title style</a:t>
            </a:r>
          </a:p>
        </p:txBody>
      </p:sp>
      <p:sp>
        <p:nvSpPr>
          <p:cNvPr id="3" name="Content Placeholder 2"/>
          <p:cNvSpPr>
            <a:spLocks noGrp="1"/>
          </p:cNvSpPr>
          <p:nvPr>
            <p:ph idx="1"/>
          </p:nvPr>
        </p:nvSpPr>
        <p:spPr>
          <a:xfrm>
            <a:off x="457506" y="1599640"/>
            <a:ext cx="8229023" cy="4527176"/>
          </a:xfrm>
          <a:prstGeom prst="rect">
            <a:avLst/>
          </a:prstGeom>
        </p:spPr>
        <p:txBody>
          <a:bodyPr lIns="81929" tIns="40965" rIns="81929" bIns="4096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371480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A60A22E-F104-49C8-99DB-AD4FCB6AD54B}"/>
              </a:ext>
            </a:extLst>
          </p:cNvPr>
          <p:cNvSpPr>
            <a:spLocks noGrp="1"/>
          </p:cNvSpPr>
          <p:nvPr>
            <p:ph type="dt" sz="half" idx="10"/>
          </p:nvPr>
        </p:nvSpPr>
        <p:spPr>
          <a:ln/>
        </p:spPr>
        <p:txBody>
          <a:bodyPr/>
          <a:lstStyle>
            <a:lvl1pPr>
              <a:defRPr/>
            </a:lvl1pPr>
          </a:lstStyle>
          <a:p>
            <a:pPr>
              <a:defRPr/>
            </a:pPr>
            <a:r>
              <a:rPr lang="en-US" altLang="en-US"/>
              <a:t>Date of download:  mm/dd/yyyy</a:t>
            </a:r>
          </a:p>
        </p:txBody>
      </p:sp>
      <p:sp>
        <p:nvSpPr>
          <p:cNvPr id="6" name="Footer Placeholder 4">
            <a:extLst>
              <a:ext uri="{FF2B5EF4-FFF2-40B4-BE49-F238E27FC236}">
                <a16:creationId xmlns:a16="http://schemas.microsoft.com/office/drawing/2014/main" id="{42A4EE79-9348-408B-92BB-47E33BDE7CCB}"/>
              </a:ext>
            </a:extLst>
          </p:cNvPr>
          <p:cNvSpPr>
            <a:spLocks noGrp="1"/>
          </p:cNvSpPr>
          <p:nvPr>
            <p:ph type="ftr" sz="quarter" idx="11"/>
          </p:nvPr>
        </p:nvSpPr>
        <p:spPr>
          <a:ln/>
        </p:spPr>
        <p:txBody>
          <a:bodyPr/>
          <a:lstStyle>
            <a:lvl1pPr>
              <a:defRPr/>
            </a:lvl1pPr>
          </a:lstStyle>
          <a:p>
            <a:pPr>
              <a:defRPr/>
            </a:pPr>
            <a:r>
              <a:rPr lang="en-US" altLang="en-US"/>
              <a:t>Copyright © 2012 American Medical Association. All rights reserved.</a:t>
            </a:r>
          </a:p>
        </p:txBody>
      </p:sp>
      <p:sp>
        <p:nvSpPr>
          <p:cNvPr id="7" name="Slide Number Placeholder 5">
            <a:extLst>
              <a:ext uri="{FF2B5EF4-FFF2-40B4-BE49-F238E27FC236}">
                <a16:creationId xmlns:a16="http://schemas.microsoft.com/office/drawing/2014/main" id="{3C0018B0-0798-4452-A30C-0FF2FEFA9187}"/>
              </a:ext>
            </a:extLst>
          </p:cNvPr>
          <p:cNvSpPr>
            <a:spLocks noGrp="1"/>
          </p:cNvSpPr>
          <p:nvPr>
            <p:ph type="sldNum" sz="quarter" idx="12"/>
          </p:nvPr>
        </p:nvSpPr>
        <p:spPr>
          <a:ln/>
        </p:spPr>
        <p:txBody>
          <a:bodyPr/>
          <a:lstStyle>
            <a:lvl1pPr>
              <a:defRPr/>
            </a:lvl1pPr>
          </a:lstStyle>
          <a:p>
            <a:pPr>
              <a:defRPr/>
            </a:pPr>
            <a:fld id="{92C19EBC-B8CD-4BDF-9BE9-1B8A748274DE}" type="slidenum">
              <a:rPr lang="en-US" altLang="en-US"/>
              <a:pPr>
                <a:defRPr/>
              </a:pPr>
              <a:t>‹#›</a:t>
            </a:fld>
            <a:endParaRPr lang="en-US" altLang="en-US"/>
          </a:p>
        </p:txBody>
      </p:sp>
    </p:spTree>
    <p:extLst>
      <p:ext uri="{BB962C8B-B14F-4D97-AF65-F5344CB8AC3E}">
        <p14:creationId xmlns:p14="http://schemas.microsoft.com/office/powerpoint/2010/main" val="108702081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9726BED-5927-4FA2-B6B0-C2177C523ADD}"/>
              </a:ext>
            </a:extLst>
          </p:cNvPr>
          <p:cNvSpPr>
            <a:spLocks noGrp="1"/>
          </p:cNvSpPr>
          <p:nvPr>
            <p:ph type="dt" sz="half" idx="10"/>
          </p:nvPr>
        </p:nvSpPr>
        <p:spPr>
          <a:ln/>
        </p:spPr>
        <p:txBody>
          <a:bodyPr/>
          <a:lstStyle>
            <a:lvl1pPr>
              <a:defRPr/>
            </a:lvl1pPr>
          </a:lstStyle>
          <a:p>
            <a:pPr>
              <a:defRPr/>
            </a:pPr>
            <a:r>
              <a:rPr lang="en-US" altLang="en-US"/>
              <a:t>Date of download:  mm/dd/yyyy</a:t>
            </a:r>
          </a:p>
        </p:txBody>
      </p:sp>
      <p:sp>
        <p:nvSpPr>
          <p:cNvPr id="8" name="Footer Placeholder 4">
            <a:extLst>
              <a:ext uri="{FF2B5EF4-FFF2-40B4-BE49-F238E27FC236}">
                <a16:creationId xmlns:a16="http://schemas.microsoft.com/office/drawing/2014/main" id="{B2A94CD9-2C7D-4BD6-A2E2-275FE700079E}"/>
              </a:ext>
            </a:extLst>
          </p:cNvPr>
          <p:cNvSpPr>
            <a:spLocks noGrp="1"/>
          </p:cNvSpPr>
          <p:nvPr>
            <p:ph type="ftr" sz="quarter" idx="11"/>
          </p:nvPr>
        </p:nvSpPr>
        <p:spPr>
          <a:ln/>
        </p:spPr>
        <p:txBody>
          <a:bodyPr/>
          <a:lstStyle>
            <a:lvl1pPr>
              <a:defRPr/>
            </a:lvl1pPr>
          </a:lstStyle>
          <a:p>
            <a:pPr>
              <a:defRPr/>
            </a:pPr>
            <a:r>
              <a:rPr lang="en-US" altLang="en-US"/>
              <a:t>Copyright © 2012 American Medical Association. All rights reserved.</a:t>
            </a:r>
          </a:p>
        </p:txBody>
      </p:sp>
      <p:sp>
        <p:nvSpPr>
          <p:cNvPr id="9" name="Slide Number Placeholder 5">
            <a:extLst>
              <a:ext uri="{FF2B5EF4-FFF2-40B4-BE49-F238E27FC236}">
                <a16:creationId xmlns:a16="http://schemas.microsoft.com/office/drawing/2014/main" id="{6540C7A7-AB00-4AF6-9FA9-855FACE96151}"/>
              </a:ext>
            </a:extLst>
          </p:cNvPr>
          <p:cNvSpPr>
            <a:spLocks noGrp="1"/>
          </p:cNvSpPr>
          <p:nvPr>
            <p:ph type="sldNum" sz="quarter" idx="12"/>
          </p:nvPr>
        </p:nvSpPr>
        <p:spPr>
          <a:ln/>
        </p:spPr>
        <p:txBody>
          <a:bodyPr/>
          <a:lstStyle>
            <a:lvl1pPr>
              <a:defRPr/>
            </a:lvl1pPr>
          </a:lstStyle>
          <a:p>
            <a:pPr>
              <a:defRPr/>
            </a:pPr>
            <a:fld id="{5248BCBE-478B-4153-8379-2094E8F17A39}" type="slidenum">
              <a:rPr lang="en-US" altLang="en-US"/>
              <a:pPr>
                <a:defRPr/>
              </a:pPr>
              <a:t>‹#›</a:t>
            </a:fld>
            <a:endParaRPr lang="en-US" altLang="en-US"/>
          </a:p>
        </p:txBody>
      </p:sp>
    </p:spTree>
    <p:extLst>
      <p:ext uri="{BB962C8B-B14F-4D97-AF65-F5344CB8AC3E}">
        <p14:creationId xmlns:p14="http://schemas.microsoft.com/office/powerpoint/2010/main" val="409762339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24772F5-41BD-4DA6-864C-ABC1B6DE655C}"/>
              </a:ext>
            </a:extLst>
          </p:cNvPr>
          <p:cNvSpPr>
            <a:spLocks noGrp="1"/>
          </p:cNvSpPr>
          <p:nvPr>
            <p:ph type="dt" sz="half" idx="10"/>
          </p:nvPr>
        </p:nvSpPr>
        <p:spPr>
          <a:ln/>
        </p:spPr>
        <p:txBody>
          <a:bodyPr/>
          <a:lstStyle>
            <a:lvl1pPr>
              <a:defRPr/>
            </a:lvl1pPr>
          </a:lstStyle>
          <a:p>
            <a:pPr>
              <a:defRPr/>
            </a:pPr>
            <a:r>
              <a:rPr lang="en-US" altLang="en-US"/>
              <a:t>Date of download:  mm/dd/yyyy</a:t>
            </a:r>
          </a:p>
        </p:txBody>
      </p:sp>
      <p:sp>
        <p:nvSpPr>
          <p:cNvPr id="4" name="Footer Placeholder 4">
            <a:extLst>
              <a:ext uri="{FF2B5EF4-FFF2-40B4-BE49-F238E27FC236}">
                <a16:creationId xmlns:a16="http://schemas.microsoft.com/office/drawing/2014/main" id="{31087106-D944-4E03-A722-931501055415}"/>
              </a:ext>
            </a:extLst>
          </p:cNvPr>
          <p:cNvSpPr>
            <a:spLocks noGrp="1"/>
          </p:cNvSpPr>
          <p:nvPr>
            <p:ph type="ftr" sz="quarter" idx="11"/>
          </p:nvPr>
        </p:nvSpPr>
        <p:spPr>
          <a:ln/>
        </p:spPr>
        <p:txBody>
          <a:bodyPr/>
          <a:lstStyle>
            <a:lvl1pPr>
              <a:defRPr/>
            </a:lvl1pPr>
          </a:lstStyle>
          <a:p>
            <a:pPr>
              <a:defRPr/>
            </a:pPr>
            <a:r>
              <a:rPr lang="en-US" altLang="en-US"/>
              <a:t>Copyright © 2012 American Medical Association. All rights reserved.</a:t>
            </a:r>
          </a:p>
        </p:txBody>
      </p:sp>
      <p:sp>
        <p:nvSpPr>
          <p:cNvPr id="5" name="Slide Number Placeholder 5">
            <a:extLst>
              <a:ext uri="{FF2B5EF4-FFF2-40B4-BE49-F238E27FC236}">
                <a16:creationId xmlns:a16="http://schemas.microsoft.com/office/drawing/2014/main" id="{43BCFD02-AF7D-4228-BE5D-83CDBDA27EB3}"/>
              </a:ext>
            </a:extLst>
          </p:cNvPr>
          <p:cNvSpPr>
            <a:spLocks noGrp="1"/>
          </p:cNvSpPr>
          <p:nvPr>
            <p:ph type="sldNum" sz="quarter" idx="12"/>
          </p:nvPr>
        </p:nvSpPr>
        <p:spPr>
          <a:ln/>
        </p:spPr>
        <p:txBody>
          <a:bodyPr/>
          <a:lstStyle>
            <a:lvl1pPr>
              <a:defRPr/>
            </a:lvl1pPr>
          </a:lstStyle>
          <a:p>
            <a:pPr>
              <a:defRPr/>
            </a:pPr>
            <a:fld id="{B980BBBE-C900-4B2E-8E9A-AF67CCAE4461}" type="slidenum">
              <a:rPr lang="en-US" altLang="en-US"/>
              <a:pPr>
                <a:defRPr/>
              </a:pPr>
              <a:t>‹#›</a:t>
            </a:fld>
            <a:endParaRPr lang="en-US" altLang="en-US"/>
          </a:p>
        </p:txBody>
      </p:sp>
    </p:spTree>
    <p:extLst>
      <p:ext uri="{BB962C8B-B14F-4D97-AF65-F5344CB8AC3E}">
        <p14:creationId xmlns:p14="http://schemas.microsoft.com/office/powerpoint/2010/main" val="18383317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E7ED716-2C99-402C-900C-D593D36B239C}"/>
              </a:ext>
            </a:extLst>
          </p:cNvPr>
          <p:cNvSpPr>
            <a:spLocks noGrp="1"/>
          </p:cNvSpPr>
          <p:nvPr>
            <p:ph type="dt" sz="half" idx="10"/>
          </p:nvPr>
        </p:nvSpPr>
        <p:spPr>
          <a:ln/>
        </p:spPr>
        <p:txBody>
          <a:bodyPr/>
          <a:lstStyle>
            <a:lvl1pPr>
              <a:defRPr/>
            </a:lvl1pPr>
          </a:lstStyle>
          <a:p>
            <a:pPr>
              <a:defRPr/>
            </a:pPr>
            <a:r>
              <a:rPr lang="en-US" altLang="en-US"/>
              <a:t>Date of download:  mm/dd/yyyy</a:t>
            </a:r>
          </a:p>
        </p:txBody>
      </p:sp>
      <p:sp>
        <p:nvSpPr>
          <p:cNvPr id="3" name="Footer Placeholder 4">
            <a:extLst>
              <a:ext uri="{FF2B5EF4-FFF2-40B4-BE49-F238E27FC236}">
                <a16:creationId xmlns:a16="http://schemas.microsoft.com/office/drawing/2014/main" id="{B11D3DDC-FCE3-4E29-AD63-473899844AD5}"/>
              </a:ext>
            </a:extLst>
          </p:cNvPr>
          <p:cNvSpPr>
            <a:spLocks noGrp="1"/>
          </p:cNvSpPr>
          <p:nvPr>
            <p:ph type="ftr" sz="quarter" idx="11"/>
          </p:nvPr>
        </p:nvSpPr>
        <p:spPr>
          <a:ln/>
        </p:spPr>
        <p:txBody>
          <a:bodyPr/>
          <a:lstStyle>
            <a:lvl1pPr>
              <a:defRPr/>
            </a:lvl1pPr>
          </a:lstStyle>
          <a:p>
            <a:pPr>
              <a:defRPr/>
            </a:pPr>
            <a:r>
              <a:rPr lang="en-US" altLang="en-US"/>
              <a:t>Copyright © 2012 American Medical Association. All rights reserved.</a:t>
            </a:r>
          </a:p>
        </p:txBody>
      </p:sp>
      <p:sp>
        <p:nvSpPr>
          <p:cNvPr id="4" name="Slide Number Placeholder 5">
            <a:extLst>
              <a:ext uri="{FF2B5EF4-FFF2-40B4-BE49-F238E27FC236}">
                <a16:creationId xmlns:a16="http://schemas.microsoft.com/office/drawing/2014/main" id="{C5DEF372-C6B6-4E0A-BD21-EB97945A3A55}"/>
              </a:ext>
            </a:extLst>
          </p:cNvPr>
          <p:cNvSpPr>
            <a:spLocks noGrp="1"/>
          </p:cNvSpPr>
          <p:nvPr>
            <p:ph type="sldNum" sz="quarter" idx="12"/>
          </p:nvPr>
        </p:nvSpPr>
        <p:spPr>
          <a:ln/>
        </p:spPr>
        <p:txBody>
          <a:bodyPr/>
          <a:lstStyle>
            <a:lvl1pPr>
              <a:defRPr/>
            </a:lvl1pPr>
          </a:lstStyle>
          <a:p>
            <a:pPr>
              <a:defRPr/>
            </a:pPr>
            <a:fld id="{8A20C319-9DAE-47F5-A468-E29BDC189F0E}" type="slidenum">
              <a:rPr lang="en-US" altLang="en-US"/>
              <a:pPr>
                <a:defRPr/>
              </a:pPr>
              <a:t>‹#›</a:t>
            </a:fld>
            <a:endParaRPr lang="en-US" altLang="en-US"/>
          </a:p>
        </p:txBody>
      </p:sp>
    </p:spTree>
    <p:extLst>
      <p:ext uri="{BB962C8B-B14F-4D97-AF65-F5344CB8AC3E}">
        <p14:creationId xmlns:p14="http://schemas.microsoft.com/office/powerpoint/2010/main" val="368227822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40F3DEB4-D31B-41FC-B074-7359B9BD8C4B}"/>
              </a:ext>
            </a:extLst>
          </p:cNvPr>
          <p:cNvSpPr>
            <a:spLocks noGrp="1"/>
          </p:cNvSpPr>
          <p:nvPr>
            <p:ph type="dt" sz="half" idx="10"/>
          </p:nvPr>
        </p:nvSpPr>
        <p:spPr>
          <a:ln/>
        </p:spPr>
        <p:txBody>
          <a:bodyPr/>
          <a:lstStyle>
            <a:lvl1pPr>
              <a:defRPr/>
            </a:lvl1pPr>
          </a:lstStyle>
          <a:p>
            <a:pPr>
              <a:defRPr/>
            </a:pPr>
            <a:r>
              <a:rPr lang="en-US" altLang="en-US"/>
              <a:t>Date of download:  mm/dd/yyyy</a:t>
            </a:r>
          </a:p>
        </p:txBody>
      </p:sp>
      <p:sp>
        <p:nvSpPr>
          <p:cNvPr id="6" name="Footer Placeholder 4">
            <a:extLst>
              <a:ext uri="{FF2B5EF4-FFF2-40B4-BE49-F238E27FC236}">
                <a16:creationId xmlns:a16="http://schemas.microsoft.com/office/drawing/2014/main" id="{6FFE0F34-C0A3-4E20-84AA-5152976DED81}"/>
              </a:ext>
            </a:extLst>
          </p:cNvPr>
          <p:cNvSpPr>
            <a:spLocks noGrp="1"/>
          </p:cNvSpPr>
          <p:nvPr>
            <p:ph type="ftr" sz="quarter" idx="11"/>
          </p:nvPr>
        </p:nvSpPr>
        <p:spPr>
          <a:ln/>
        </p:spPr>
        <p:txBody>
          <a:bodyPr/>
          <a:lstStyle>
            <a:lvl1pPr>
              <a:defRPr/>
            </a:lvl1pPr>
          </a:lstStyle>
          <a:p>
            <a:pPr>
              <a:defRPr/>
            </a:pPr>
            <a:r>
              <a:rPr lang="en-US" altLang="en-US"/>
              <a:t>Copyright © 2012 American Medical Association. All rights reserved.</a:t>
            </a:r>
          </a:p>
        </p:txBody>
      </p:sp>
      <p:sp>
        <p:nvSpPr>
          <p:cNvPr id="7" name="Slide Number Placeholder 5">
            <a:extLst>
              <a:ext uri="{FF2B5EF4-FFF2-40B4-BE49-F238E27FC236}">
                <a16:creationId xmlns:a16="http://schemas.microsoft.com/office/drawing/2014/main" id="{87CAC257-91C1-4D41-8CB7-4411883AC379}"/>
              </a:ext>
            </a:extLst>
          </p:cNvPr>
          <p:cNvSpPr>
            <a:spLocks noGrp="1"/>
          </p:cNvSpPr>
          <p:nvPr>
            <p:ph type="sldNum" sz="quarter" idx="12"/>
          </p:nvPr>
        </p:nvSpPr>
        <p:spPr>
          <a:ln/>
        </p:spPr>
        <p:txBody>
          <a:bodyPr/>
          <a:lstStyle>
            <a:lvl1pPr>
              <a:defRPr/>
            </a:lvl1pPr>
          </a:lstStyle>
          <a:p>
            <a:pPr>
              <a:defRPr/>
            </a:pPr>
            <a:fld id="{BF5E3E95-0035-403B-8E8F-2E4702BFC81E}" type="slidenum">
              <a:rPr lang="en-US" altLang="en-US"/>
              <a:pPr>
                <a:defRPr/>
              </a:pPr>
              <a:t>‹#›</a:t>
            </a:fld>
            <a:endParaRPr lang="en-US" altLang="en-US"/>
          </a:p>
        </p:txBody>
      </p:sp>
    </p:spTree>
    <p:extLst>
      <p:ext uri="{BB962C8B-B14F-4D97-AF65-F5344CB8AC3E}">
        <p14:creationId xmlns:p14="http://schemas.microsoft.com/office/powerpoint/2010/main" val="268423067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lIns="91440" tIns="45720" rIns="91440" bIns="4572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06C926F-1EBB-4693-BF5B-A27987573BF6}"/>
              </a:ext>
            </a:extLst>
          </p:cNvPr>
          <p:cNvSpPr>
            <a:spLocks noGrp="1"/>
          </p:cNvSpPr>
          <p:nvPr>
            <p:ph type="dt" sz="half" idx="10"/>
          </p:nvPr>
        </p:nvSpPr>
        <p:spPr>
          <a:ln/>
        </p:spPr>
        <p:txBody>
          <a:bodyPr/>
          <a:lstStyle>
            <a:lvl1pPr>
              <a:defRPr/>
            </a:lvl1pPr>
          </a:lstStyle>
          <a:p>
            <a:pPr>
              <a:defRPr/>
            </a:pPr>
            <a:r>
              <a:rPr lang="en-US" altLang="en-US"/>
              <a:t>Date of download:  mm/dd/yyyy</a:t>
            </a:r>
          </a:p>
        </p:txBody>
      </p:sp>
      <p:sp>
        <p:nvSpPr>
          <p:cNvPr id="6" name="Footer Placeholder 4">
            <a:extLst>
              <a:ext uri="{FF2B5EF4-FFF2-40B4-BE49-F238E27FC236}">
                <a16:creationId xmlns:a16="http://schemas.microsoft.com/office/drawing/2014/main" id="{2E3CC6A1-FD2E-45EB-B4BE-ECBDBAE094F1}"/>
              </a:ext>
            </a:extLst>
          </p:cNvPr>
          <p:cNvSpPr>
            <a:spLocks noGrp="1"/>
          </p:cNvSpPr>
          <p:nvPr>
            <p:ph type="ftr" sz="quarter" idx="11"/>
          </p:nvPr>
        </p:nvSpPr>
        <p:spPr>
          <a:ln/>
        </p:spPr>
        <p:txBody>
          <a:bodyPr/>
          <a:lstStyle>
            <a:lvl1pPr>
              <a:defRPr/>
            </a:lvl1pPr>
          </a:lstStyle>
          <a:p>
            <a:pPr>
              <a:defRPr/>
            </a:pPr>
            <a:r>
              <a:rPr lang="en-US" altLang="en-US"/>
              <a:t>Copyright © 2012 American Medical Association. All rights reserved.</a:t>
            </a:r>
          </a:p>
        </p:txBody>
      </p:sp>
      <p:sp>
        <p:nvSpPr>
          <p:cNvPr id="7" name="Slide Number Placeholder 5">
            <a:extLst>
              <a:ext uri="{FF2B5EF4-FFF2-40B4-BE49-F238E27FC236}">
                <a16:creationId xmlns:a16="http://schemas.microsoft.com/office/drawing/2014/main" id="{E43CD26C-C7A6-4E1B-9313-C01D5F639D3B}"/>
              </a:ext>
            </a:extLst>
          </p:cNvPr>
          <p:cNvSpPr>
            <a:spLocks noGrp="1"/>
          </p:cNvSpPr>
          <p:nvPr>
            <p:ph type="sldNum" sz="quarter" idx="12"/>
          </p:nvPr>
        </p:nvSpPr>
        <p:spPr>
          <a:ln/>
        </p:spPr>
        <p:txBody>
          <a:bodyPr/>
          <a:lstStyle>
            <a:lvl1pPr>
              <a:defRPr/>
            </a:lvl1pPr>
          </a:lstStyle>
          <a:p>
            <a:pPr>
              <a:defRPr/>
            </a:pPr>
            <a:fld id="{F37B290D-6AC3-4445-AABB-D40162BBC814}" type="slidenum">
              <a:rPr lang="en-US" altLang="en-US"/>
              <a:pPr>
                <a:defRPr/>
              </a:pPr>
              <a:t>‹#›</a:t>
            </a:fld>
            <a:endParaRPr lang="en-US" altLang="en-US"/>
          </a:p>
        </p:txBody>
      </p:sp>
    </p:spTree>
    <p:extLst>
      <p:ext uri="{BB962C8B-B14F-4D97-AF65-F5344CB8AC3E}">
        <p14:creationId xmlns:p14="http://schemas.microsoft.com/office/powerpoint/2010/main" val="166621227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6EA617-8566-4636-8104-09D493371357}"/>
              </a:ext>
            </a:extLst>
          </p:cNvPr>
          <p:cNvSpPr>
            <a:spLocks noGrp="1"/>
          </p:cNvSpPr>
          <p:nvPr>
            <p:ph type="dt" sz="half" idx="10"/>
          </p:nvPr>
        </p:nvSpPr>
        <p:spPr>
          <a:ln/>
        </p:spPr>
        <p:txBody>
          <a:bodyPr/>
          <a:lstStyle>
            <a:lvl1pPr>
              <a:defRPr/>
            </a:lvl1pPr>
          </a:lstStyle>
          <a:p>
            <a:pPr>
              <a:defRPr/>
            </a:pPr>
            <a:r>
              <a:rPr lang="en-US" altLang="en-US"/>
              <a:t>Date of download:  mm/dd/yyyy</a:t>
            </a:r>
          </a:p>
        </p:txBody>
      </p:sp>
      <p:sp>
        <p:nvSpPr>
          <p:cNvPr id="5" name="Footer Placeholder 4">
            <a:extLst>
              <a:ext uri="{FF2B5EF4-FFF2-40B4-BE49-F238E27FC236}">
                <a16:creationId xmlns:a16="http://schemas.microsoft.com/office/drawing/2014/main" id="{EF832D53-E264-4546-A933-50A1841FBEEC}"/>
              </a:ext>
            </a:extLst>
          </p:cNvPr>
          <p:cNvSpPr>
            <a:spLocks noGrp="1"/>
          </p:cNvSpPr>
          <p:nvPr>
            <p:ph type="ftr" sz="quarter" idx="11"/>
          </p:nvPr>
        </p:nvSpPr>
        <p:spPr>
          <a:ln/>
        </p:spPr>
        <p:txBody>
          <a:bodyPr/>
          <a:lstStyle>
            <a:lvl1pPr>
              <a:defRPr/>
            </a:lvl1pPr>
          </a:lstStyle>
          <a:p>
            <a:pPr>
              <a:defRPr/>
            </a:pPr>
            <a:r>
              <a:rPr lang="en-US" altLang="en-US"/>
              <a:t>Copyright © 2012 American Medical Association. All rights reserved.</a:t>
            </a:r>
          </a:p>
        </p:txBody>
      </p:sp>
      <p:sp>
        <p:nvSpPr>
          <p:cNvPr id="6" name="Slide Number Placeholder 5">
            <a:extLst>
              <a:ext uri="{FF2B5EF4-FFF2-40B4-BE49-F238E27FC236}">
                <a16:creationId xmlns:a16="http://schemas.microsoft.com/office/drawing/2014/main" id="{3F19C377-FC14-4E19-A234-E1B7E1522FAC}"/>
              </a:ext>
            </a:extLst>
          </p:cNvPr>
          <p:cNvSpPr>
            <a:spLocks noGrp="1"/>
          </p:cNvSpPr>
          <p:nvPr>
            <p:ph type="sldNum" sz="quarter" idx="12"/>
          </p:nvPr>
        </p:nvSpPr>
        <p:spPr>
          <a:ln/>
        </p:spPr>
        <p:txBody>
          <a:bodyPr/>
          <a:lstStyle>
            <a:lvl1pPr>
              <a:defRPr/>
            </a:lvl1pPr>
          </a:lstStyle>
          <a:p>
            <a:pPr>
              <a:defRPr/>
            </a:pPr>
            <a:fld id="{F4274A74-29DF-4A82-9400-71EC5030EBA8}" type="slidenum">
              <a:rPr lang="en-US" altLang="en-US"/>
              <a:pPr>
                <a:defRPr/>
              </a:pPr>
              <a:t>‹#›</a:t>
            </a:fld>
            <a:endParaRPr lang="en-US" altLang="en-US"/>
          </a:p>
        </p:txBody>
      </p:sp>
    </p:spTree>
    <p:extLst>
      <p:ext uri="{BB962C8B-B14F-4D97-AF65-F5344CB8AC3E}">
        <p14:creationId xmlns:p14="http://schemas.microsoft.com/office/powerpoint/2010/main" val="41116629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3A267A-3D4E-4BE3-A95B-308C83249222}"/>
              </a:ext>
            </a:extLst>
          </p:cNvPr>
          <p:cNvSpPr>
            <a:spLocks noGrp="1"/>
          </p:cNvSpPr>
          <p:nvPr>
            <p:ph type="dt" sz="half" idx="10"/>
          </p:nvPr>
        </p:nvSpPr>
        <p:spPr>
          <a:ln/>
        </p:spPr>
        <p:txBody>
          <a:bodyPr/>
          <a:lstStyle>
            <a:lvl1pPr>
              <a:defRPr/>
            </a:lvl1pPr>
          </a:lstStyle>
          <a:p>
            <a:pPr>
              <a:defRPr/>
            </a:pPr>
            <a:r>
              <a:rPr lang="en-US" altLang="en-US"/>
              <a:t>Date of download:  mm/dd/yyyy</a:t>
            </a:r>
          </a:p>
        </p:txBody>
      </p:sp>
      <p:sp>
        <p:nvSpPr>
          <p:cNvPr id="5" name="Footer Placeholder 4">
            <a:extLst>
              <a:ext uri="{FF2B5EF4-FFF2-40B4-BE49-F238E27FC236}">
                <a16:creationId xmlns:a16="http://schemas.microsoft.com/office/drawing/2014/main" id="{4BED4587-E2F9-4195-BAA8-1AB8308BD2B4}"/>
              </a:ext>
            </a:extLst>
          </p:cNvPr>
          <p:cNvSpPr>
            <a:spLocks noGrp="1"/>
          </p:cNvSpPr>
          <p:nvPr>
            <p:ph type="ftr" sz="quarter" idx="11"/>
          </p:nvPr>
        </p:nvSpPr>
        <p:spPr>
          <a:ln/>
        </p:spPr>
        <p:txBody>
          <a:bodyPr/>
          <a:lstStyle>
            <a:lvl1pPr>
              <a:defRPr/>
            </a:lvl1pPr>
          </a:lstStyle>
          <a:p>
            <a:pPr>
              <a:defRPr/>
            </a:pPr>
            <a:r>
              <a:rPr lang="en-US" altLang="en-US"/>
              <a:t>Copyright © 2012 American Medical Association. All rights reserved.</a:t>
            </a:r>
          </a:p>
        </p:txBody>
      </p:sp>
      <p:sp>
        <p:nvSpPr>
          <p:cNvPr id="6" name="Slide Number Placeholder 5">
            <a:extLst>
              <a:ext uri="{FF2B5EF4-FFF2-40B4-BE49-F238E27FC236}">
                <a16:creationId xmlns:a16="http://schemas.microsoft.com/office/drawing/2014/main" id="{F278994E-D739-4ABE-9386-40B17E7B0B2F}"/>
              </a:ext>
            </a:extLst>
          </p:cNvPr>
          <p:cNvSpPr>
            <a:spLocks noGrp="1"/>
          </p:cNvSpPr>
          <p:nvPr>
            <p:ph type="sldNum" sz="quarter" idx="12"/>
          </p:nvPr>
        </p:nvSpPr>
        <p:spPr>
          <a:ln/>
        </p:spPr>
        <p:txBody>
          <a:bodyPr/>
          <a:lstStyle>
            <a:lvl1pPr>
              <a:defRPr/>
            </a:lvl1pPr>
          </a:lstStyle>
          <a:p>
            <a:pPr>
              <a:defRPr/>
            </a:pPr>
            <a:fld id="{965CFEE0-68E1-423C-A459-6A7CB244E607}" type="slidenum">
              <a:rPr lang="en-US" altLang="en-US"/>
              <a:pPr>
                <a:defRPr/>
              </a:pPr>
              <a:t>‹#›</a:t>
            </a:fld>
            <a:endParaRPr lang="en-US" altLang="en-US"/>
          </a:p>
        </p:txBody>
      </p:sp>
    </p:spTree>
    <p:extLst>
      <p:ext uri="{BB962C8B-B14F-4D97-AF65-F5344CB8AC3E}">
        <p14:creationId xmlns:p14="http://schemas.microsoft.com/office/powerpoint/2010/main" val="157861064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D84489B1-E1E0-4325-B1B6-C41C4EB5D37F}"/>
              </a:ext>
            </a:extLst>
          </p:cNvPr>
          <p:cNvSpPr>
            <a:spLocks noGrp="1" noChangeArrowheads="1"/>
          </p:cNvSpPr>
          <p:nvPr>
            <p:ph type="dt" sz="half" idx="10"/>
          </p:nvPr>
        </p:nvSpPr>
        <p:spPr>
          <a:ln/>
        </p:spPr>
        <p:txBody>
          <a:bodyPr/>
          <a:lstStyle>
            <a:lvl1pPr>
              <a:defRPr/>
            </a:lvl1pPr>
          </a:lstStyle>
          <a:p>
            <a:pPr>
              <a:defRPr/>
            </a:pPr>
            <a:fld id="{C281DE6B-EB8D-4C6D-8FF8-B45B4E2433BD}" type="datetimeFigureOut">
              <a:rPr lang="en-US" altLang="en-US"/>
              <a:pPr>
                <a:defRPr/>
              </a:pPr>
              <a:t>4/6/2023</a:t>
            </a:fld>
            <a:endParaRPr lang="en-US" altLang="en-US"/>
          </a:p>
        </p:txBody>
      </p:sp>
      <p:sp>
        <p:nvSpPr>
          <p:cNvPr id="5" name="Rectangle 5">
            <a:extLst>
              <a:ext uri="{FF2B5EF4-FFF2-40B4-BE49-F238E27FC236}">
                <a16:creationId xmlns:a16="http://schemas.microsoft.com/office/drawing/2014/main" id="{4C0746F0-1359-4C39-806B-8703D8AB4F0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72019DD-8B83-4646-A244-B970E7F35006}"/>
              </a:ext>
            </a:extLst>
          </p:cNvPr>
          <p:cNvSpPr>
            <a:spLocks noGrp="1" noChangeArrowheads="1"/>
          </p:cNvSpPr>
          <p:nvPr>
            <p:ph type="sldNum" sz="quarter" idx="12"/>
          </p:nvPr>
        </p:nvSpPr>
        <p:spPr>
          <a:ln/>
        </p:spPr>
        <p:txBody>
          <a:bodyPr/>
          <a:lstStyle>
            <a:lvl1pPr>
              <a:defRPr/>
            </a:lvl1pPr>
          </a:lstStyle>
          <a:p>
            <a:pPr>
              <a:defRPr/>
            </a:pPr>
            <a:fld id="{9CC9777A-4910-4BB4-83B1-D87D87740B29}" type="slidenum">
              <a:rPr lang="en-US" altLang="en-US"/>
              <a:pPr>
                <a:defRPr/>
              </a:pPr>
              <a:t>‹#›</a:t>
            </a:fld>
            <a:endParaRPr lang="en-US" altLang="en-US"/>
          </a:p>
        </p:txBody>
      </p:sp>
    </p:spTree>
    <p:extLst>
      <p:ext uri="{BB962C8B-B14F-4D97-AF65-F5344CB8AC3E}">
        <p14:creationId xmlns:p14="http://schemas.microsoft.com/office/powerpoint/2010/main" val="194063850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5C4452B-403C-46D7-BA47-770EB046A216}"/>
              </a:ext>
            </a:extLst>
          </p:cNvPr>
          <p:cNvSpPr>
            <a:spLocks noGrp="1" noChangeArrowheads="1"/>
          </p:cNvSpPr>
          <p:nvPr>
            <p:ph type="dt" sz="half" idx="10"/>
          </p:nvPr>
        </p:nvSpPr>
        <p:spPr>
          <a:ln/>
        </p:spPr>
        <p:txBody>
          <a:bodyPr/>
          <a:lstStyle>
            <a:lvl1pPr>
              <a:defRPr/>
            </a:lvl1pPr>
          </a:lstStyle>
          <a:p>
            <a:pPr>
              <a:defRPr/>
            </a:pPr>
            <a:fld id="{266AAF78-326D-4C27-B5B8-F4977DA5E999}" type="datetimeFigureOut">
              <a:rPr lang="en-US" altLang="en-US"/>
              <a:pPr>
                <a:defRPr/>
              </a:pPr>
              <a:t>4/6/2023</a:t>
            </a:fld>
            <a:endParaRPr lang="en-US" altLang="en-US"/>
          </a:p>
        </p:txBody>
      </p:sp>
      <p:sp>
        <p:nvSpPr>
          <p:cNvPr id="5" name="Rectangle 5">
            <a:extLst>
              <a:ext uri="{FF2B5EF4-FFF2-40B4-BE49-F238E27FC236}">
                <a16:creationId xmlns:a16="http://schemas.microsoft.com/office/drawing/2014/main" id="{1E761A45-7D7E-41D3-9489-68C89CCC8E6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0C8972B-F550-42AC-9A51-98B812D114D9}"/>
              </a:ext>
            </a:extLst>
          </p:cNvPr>
          <p:cNvSpPr>
            <a:spLocks noGrp="1" noChangeArrowheads="1"/>
          </p:cNvSpPr>
          <p:nvPr>
            <p:ph type="sldNum" sz="quarter" idx="12"/>
          </p:nvPr>
        </p:nvSpPr>
        <p:spPr>
          <a:ln/>
        </p:spPr>
        <p:txBody>
          <a:bodyPr/>
          <a:lstStyle>
            <a:lvl1pPr>
              <a:defRPr/>
            </a:lvl1pPr>
          </a:lstStyle>
          <a:p>
            <a:pPr>
              <a:defRPr/>
            </a:pPr>
            <a:fld id="{825EEE80-ABB6-401E-BEAE-271102FC068B}" type="slidenum">
              <a:rPr lang="en-US" altLang="en-US"/>
              <a:pPr>
                <a:defRPr/>
              </a:pPr>
              <a:t>‹#›</a:t>
            </a:fld>
            <a:endParaRPr lang="en-US" altLang="en-US"/>
          </a:p>
        </p:txBody>
      </p:sp>
    </p:spTree>
    <p:extLst>
      <p:ext uri="{BB962C8B-B14F-4D97-AF65-F5344CB8AC3E}">
        <p14:creationId xmlns:p14="http://schemas.microsoft.com/office/powerpoint/2010/main" val="27306893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53" y="4406715"/>
            <a:ext cx="7771535" cy="1362916"/>
          </a:xfrm>
          <a:prstGeom prst="rect">
            <a:avLst/>
          </a:prstGeom>
        </p:spPr>
        <p:txBody>
          <a:bodyPr lIns="81929" tIns="40965" rIns="81929" bIns="40965"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3053" y="2906536"/>
            <a:ext cx="7771535" cy="1500187"/>
          </a:xfrm>
          <a:prstGeom prst="rect">
            <a:avLst/>
          </a:prstGeom>
        </p:spPr>
        <p:txBody>
          <a:bodyPr lIns="81929" tIns="40965" rIns="81929" bIns="40965" anchor="b"/>
          <a:lstStyle>
            <a:lvl1pPr marL="0" indent="0">
              <a:buNone/>
              <a:defRPr sz="1800"/>
            </a:lvl1pPr>
            <a:lvl2pPr marL="409655" indent="0">
              <a:buNone/>
              <a:defRPr sz="1600"/>
            </a:lvl2pPr>
            <a:lvl3pPr marL="819308" indent="0">
              <a:buNone/>
              <a:defRPr sz="1400"/>
            </a:lvl3pPr>
            <a:lvl4pPr marL="1228964" indent="0">
              <a:buNone/>
              <a:defRPr sz="1300"/>
            </a:lvl4pPr>
            <a:lvl5pPr marL="1638615" indent="0">
              <a:buNone/>
              <a:defRPr sz="1300"/>
            </a:lvl5pPr>
            <a:lvl6pPr marL="2048268" indent="0">
              <a:buNone/>
              <a:defRPr sz="1300"/>
            </a:lvl6pPr>
            <a:lvl7pPr marL="2457924" indent="0">
              <a:buNone/>
              <a:defRPr sz="1300"/>
            </a:lvl7pPr>
            <a:lvl8pPr marL="2867575" indent="0">
              <a:buNone/>
              <a:defRPr sz="1300"/>
            </a:lvl8pPr>
            <a:lvl9pPr marL="3277229" indent="0">
              <a:buNone/>
              <a:defRPr sz="1300"/>
            </a:lvl9pPr>
          </a:lstStyle>
          <a:p>
            <a:pPr lvl="0"/>
            <a:r>
              <a:rPr lang="en-US"/>
              <a:t>Click to edit Master text styles</a:t>
            </a:r>
          </a:p>
        </p:txBody>
      </p:sp>
    </p:spTree>
    <p:extLst>
      <p:ext uri="{BB962C8B-B14F-4D97-AF65-F5344CB8AC3E}">
        <p14:creationId xmlns:p14="http://schemas.microsoft.com/office/powerpoint/2010/main" val="406594435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581160B4-1209-4691-8D0E-4C099B936C33}"/>
              </a:ext>
            </a:extLst>
          </p:cNvPr>
          <p:cNvSpPr>
            <a:spLocks noGrp="1" noChangeArrowheads="1"/>
          </p:cNvSpPr>
          <p:nvPr>
            <p:ph type="dt" sz="half" idx="10"/>
          </p:nvPr>
        </p:nvSpPr>
        <p:spPr>
          <a:ln/>
        </p:spPr>
        <p:txBody>
          <a:bodyPr/>
          <a:lstStyle>
            <a:lvl1pPr>
              <a:defRPr/>
            </a:lvl1pPr>
          </a:lstStyle>
          <a:p>
            <a:pPr>
              <a:defRPr/>
            </a:pPr>
            <a:fld id="{9DC86776-7CAD-4140-A5EB-6EF62886B60E}" type="datetimeFigureOut">
              <a:rPr lang="en-US" altLang="en-US"/>
              <a:pPr>
                <a:defRPr/>
              </a:pPr>
              <a:t>4/6/2023</a:t>
            </a:fld>
            <a:endParaRPr lang="en-US" altLang="en-US"/>
          </a:p>
        </p:txBody>
      </p:sp>
      <p:sp>
        <p:nvSpPr>
          <p:cNvPr id="5" name="Rectangle 5">
            <a:extLst>
              <a:ext uri="{FF2B5EF4-FFF2-40B4-BE49-F238E27FC236}">
                <a16:creationId xmlns:a16="http://schemas.microsoft.com/office/drawing/2014/main" id="{DB9736AD-6CFF-4416-9E6E-37454B0F1B4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CB82993-2058-4285-BBA5-17B68AFCDF2A}"/>
              </a:ext>
            </a:extLst>
          </p:cNvPr>
          <p:cNvSpPr>
            <a:spLocks noGrp="1" noChangeArrowheads="1"/>
          </p:cNvSpPr>
          <p:nvPr>
            <p:ph type="sldNum" sz="quarter" idx="12"/>
          </p:nvPr>
        </p:nvSpPr>
        <p:spPr>
          <a:ln/>
        </p:spPr>
        <p:txBody>
          <a:bodyPr/>
          <a:lstStyle>
            <a:lvl1pPr>
              <a:defRPr/>
            </a:lvl1pPr>
          </a:lstStyle>
          <a:p>
            <a:pPr>
              <a:defRPr/>
            </a:pPr>
            <a:fld id="{1190DC29-3C61-46CB-ACBE-41E818E94044}" type="slidenum">
              <a:rPr lang="en-US" altLang="en-US"/>
              <a:pPr>
                <a:defRPr/>
              </a:pPr>
              <a:t>‹#›</a:t>
            </a:fld>
            <a:endParaRPr lang="en-US" altLang="en-US"/>
          </a:p>
        </p:txBody>
      </p:sp>
    </p:spTree>
    <p:extLst>
      <p:ext uri="{BB962C8B-B14F-4D97-AF65-F5344CB8AC3E}">
        <p14:creationId xmlns:p14="http://schemas.microsoft.com/office/powerpoint/2010/main" val="296505489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E29BC57-C12A-4273-A7EA-669400968DF1}"/>
              </a:ext>
            </a:extLst>
          </p:cNvPr>
          <p:cNvSpPr>
            <a:spLocks noGrp="1" noChangeArrowheads="1"/>
          </p:cNvSpPr>
          <p:nvPr>
            <p:ph type="dt" sz="half" idx="10"/>
          </p:nvPr>
        </p:nvSpPr>
        <p:spPr>
          <a:ln/>
        </p:spPr>
        <p:txBody>
          <a:bodyPr/>
          <a:lstStyle>
            <a:lvl1pPr>
              <a:defRPr/>
            </a:lvl1pPr>
          </a:lstStyle>
          <a:p>
            <a:pPr>
              <a:defRPr/>
            </a:pPr>
            <a:fld id="{AABC8EB5-9428-44CC-A5CD-82744EE6CC77}" type="datetimeFigureOut">
              <a:rPr lang="en-US" altLang="en-US"/>
              <a:pPr>
                <a:defRPr/>
              </a:pPr>
              <a:t>4/6/2023</a:t>
            </a:fld>
            <a:endParaRPr lang="en-US" altLang="en-US"/>
          </a:p>
        </p:txBody>
      </p:sp>
      <p:sp>
        <p:nvSpPr>
          <p:cNvPr id="6" name="Rectangle 5">
            <a:extLst>
              <a:ext uri="{FF2B5EF4-FFF2-40B4-BE49-F238E27FC236}">
                <a16:creationId xmlns:a16="http://schemas.microsoft.com/office/drawing/2014/main" id="{BDB0AD7C-3BEA-42B3-9FF5-F9C55DA3C98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1827E3D-B095-41A9-B2B0-7810526A1086}"/>
              </a:ext>
            </a:extLst>
          </p:cNvPr>
          <p:cNvSpPr>
            <a:spLocks noGrp="1" noChangeArrowheads="1"/>
          </p:cNvSpPr>
          <p:nvPr>
            <p:ph type="sldNum" sz="quarter" idx="12"/>
          </p:nvPr>
        </p:nvSpPr>
        <p:spPr>
          <a:ln/>
        </p:spPr>
        <p:txBody>
          <a:bodyPr/>
          <a:lstStyle>
            <a:lvl1pPr>
              <a:defRPr/>
            </a:lvl1pPr>
          </a:lstStyle>
          <a:p>
            <a:pPr>
              <a:defRPr/>
            </a:pPr>
            <a:fld id="{D3C5287D-EC6E-405E-945D-760CE66D7733}" type="slidenum">
              <a:rPr lang="en-US" altLang="en-US"/>
              <a:pPr>
                <a:defRPr/>
              </a:pPr>
              <a:t>‹#›</a:t>
            </a:fld>
            <a:endParaRPr lang="en-US" altLang="en-US"/>
          </a:p>
        </p:txBody>
      </p:sp>
    </p:spTree>
    <p:extLst>
      <p:ext uri="{BB962C8B-B14F-4D97-AF65-F5344CB8AC3E}">
        <p14:creationId xmlns:p14="http://schemas.microsoft.com/office/powerpoint/2010/main" val="29297185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7952AA4-9D15-4386-87B7-565BF34659C1}"/>
              </a:ext>
            </a:extLst>
          </p:cNvPr>
          <p:cNvSpPr>
            <a:spLocks noGrp="1" noChangeArrowheads="1"/>
          </p:cNvSpPr>
          <p:nvPr>
            <p:ph type="dt" sz="half" idx="10"/>
          </p:nvPr>
        </p:nvSpPr>
        <p:spPr>
          <a:ln/>
        </p:spPr>
        <p:txBody>
          <a:bodyPr/>
          <a:lstStyle>
            <a:lvl1pPr>
              <a:defRPr/>
            </a:lvl1pPr>
          </a:lstStyle>
          <a:p>
            <a:pPr>
              <a:defRPr/>
            </a:pPr>
            <a:fld id="{CDA5D874-1935-46A2-BEEC-F03EF5F6FBA4}" type="datetimeFigureOut">
              <a:rPr lang="en-US" altLang="en-US"/>
              <a:pPr>
                <a:defRPr/>
              </a:pPr>
              <a:t>4/6/2023</a:t>
            </a:fld>
            <a:endParaRPr lang="en-US" altLang="en-US"/>
          </a:p>
        </p:txBody>
      </p:sp>
      <p:sp>
        <p:nvSpPr>
          <p:cNvPr id="8" name="Rectangle 5">
            <a:extLst>
              <a:ext uri="{FF2B5EF4-FFF2-40B4-BE49-F238E27FC236}">
                <a16:creationId xmlns:a16="http://schemas.microsoft.com/office/drawing/2014/main" id="{52A39EA7-F33E-420E-A0D3-9F69DC29CF8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D0A2AF29-BC6F-4F57-AF0C-AD1C82D95CB4}"/>
              </a:ext>
            </a:extLst>
          </p:cNvPr>
          <p:cNvSpPr>
            <a:spLocks noGrp="1" noChangeArrowheads="1"/>
          </p:cNvSpPr>
          <p:nvPr>
            <p:ph type="sldNum" sz="quarter" idx="12"/>
          </p:nvPr>
        </p:nvSpPr>
        <p:spPr>
          <a:ln/>
        </p:spPr>
        <p:txBody>
          <a:bodyPr/>
          <a:lstStyle>
            <a:lvl1pPr>
              <a:defRPr/>
            </a:lvl1pPr>
          </a:lstStyle>
          <a:p>
            <a:pPr>
              <a:defRPr/>
            </a:pPr>
            <a:fld id="{E579324B-5174-4B15-B500-7BDA53ABEB8D}" type="slidenum">
              <a:rPr lang="en-US" altLang="en-US"/>
              <a:pPr>
                <a:defRPr/>
              </a:pPr>
              <a:t>‹#›</a:t>
            </a:fld>
            <a:endParaRPr lang="en-US" altLang="en-US"/>
          </a:p>
        </p:txBody>
      </p:sp>
    </p:spTree>
    <p:extLst>
      <p:ext uri="{BB962C8B-B14F-4D97-AF65-F5344CB8AC3E}">
        <p14:creationId xmlns:p14="http://schemas.microsoft.com/office/powerpoint/2010/main" val="282993760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148B024-0F7A-401E-BE36-53795FC06AE9}"/>
              </a:ext>
            </a:extLst>
          </p:cNvPr>
          <p:cNvSpPr>
            <a:spLocks noGrp="1" noChangeArrowheads="1"/>
          </p:cNvSpPr>
          <p:nvPr>
            <p:ph type="dt" sz="half" idx="10"/>
          </p:nvPr>
        </p:nvSpPr>
        <p:spPr>
          <a:ln/>
        </p:spPr>
        <p:txBody>
          <a:bodyPr/>
          <a:lstStyle>
            <a:lvl1pPr>
              <a:defRPr/>
            </a:lvl1pPr>
          </a:lstStyle>
          <a:p>
            <a:pPr>
              <a:defRPr/>
            </a:pPr>
            <a:fld id="{75171730-9F06-4BA5-9022-BD39CCF3BABE}" type="datetimeFigureOut">
              <a:rPr lang="en-US" altLang="en-US"/>
              <a:pPr>
                <a:defRPr/>
              </a:pPr>
              <a:t>4/6/2023</a:t>
            </a:fld>
            <a:endParaRPr lang="en-US" altLang="en-US"/>
          </a:p>
        </p:txBody>
      </p:sp>
      <p:sp>
        <p:nvSpPr>
          <p:cNvPr id="4" name="Rectangle 5">
            <a:extLst>
              <a:ext uri="{FF2B5EF4-FFF2-40B4-BE49-F238E27FC236}">
                <a16:creationId xmlns:a16="http://schemas.microsoft.com/office/drawing/2014/main" id="{25D34E3F-255C-47A0-8A5C-5A54A5770CD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4B479045-4C35-4FDC-BF48-4CB547D9EB01}"/>
              </a:ext>
            </a:extLst>
          </p:cNvPr>
          <p:cNvSpPr>
            <a:spLocks noGrp="1" noChangeArrowheads="1"/>
          </p:cNvSpPr>
          <p:nvPr>
            <p:ph type="sldNum" sz="quarter" idx="12"/>
          </p:nvPr>
        </p:nvSpPr>
        <p:spPr>
          <a:ln/>
        </p:spPr>
        <p:txBody>
          <a:bodyPr/>
          <a:lstStyle>
            <a:lvl1pPr>
              <a:defRPr/>
            </a:lvl1pPr>
          </a:lstStyle>
          <a:p>
            <a:pPr>
              <a:defRPr/>
            </a:pPr>
            <a:fld id="{2544A5A7-7CFB-4A15-B4DD-92EC118D9C03}" type="slidenum">
              <a:rPr lang="en-US" altLang="en-US"/>
              <a:pPr>
                <a:defRPr/>
              </a:pPr>
              <a:t>‹#›</a:t>
            </a:fld>
            <a:endParaRPr lang="en-US" altLang="en-US"/>
          </a:p>
        </p:txBody>
      </p:sp>
    </p:spTree>
    <p:extLst>
      <p:ext uri="{BB962C8B-B14F-4D97-AF65-F5344CB8AC3E}">
        <p14:creationId xmlns:p14="http://schemas.microsoft.com/office/powerpoint/2010/main" val="227380065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51C2A30-07F2-4F1C-B39F-08F61E8F0E53}"/>
              </a:ext>
            </a:extLst>
          </p:cNvPr>
          <p:cNvSpPr>
            <a:spLocks noGrp="1" noChangeArrowheads="1"/>
          </p:cNvSpPr>
          <p:nvPr>
            <p:ph type="dt" sz="half" idx="10"/>
          </p:nvPr>
        </p:nvSpPr>
        <p:spPr>
          <a:ln/>
        </p:spPr>
        <p:txBody>
          <a:bodyPr/>
          <a:lstStyle>
            <a:lvl1pPr>
              <a:defRPr/>
            </a:lvl1pPr>
          </a:lstStyle>
          <a:p>
            <a:pPr>
              <a:defRPr/>
            </a:pPr>
            <a:fld id="{F49DD9AA-91DB-4FDD-BFDB-39FEFB974F08}" type="datetimeFigureOut">
              <a:rPr lang="en-US" altLang="en-US"/>
              <a:pPr>
                <a:defRPr/>
              </a:pPr>
              <a:t>4/6/2023</a:t>
            </a:fld>
            <a:endParaRPr lang="en-US" altLang="en-US"/>
          </a:p>
        </p:txBody>
      </p:sp>
      <p:sp>
        <p:nvSpPr>
          <p:cNvPr id="3" name="Rectangle 5">
            <a:extLst>
              <a:ext uri="{FF2B5EF4-FFF2-40B4-BE49-F238E27FC236}">
                <a16:creationId xmlns:a16="http://schemas.microsoft.com/office/drawing/2014/main" id="{E75F8AD2-C36A-4720-810A-10B3F3AC718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9C2BB120-9B04-4A73-A302-94DE70EC28C0}"/>
              </a:ext>
            </a:extLst>
          </p:cNvPr>
          <p:cNvSpPr>
            <a:spLocks noGrp="1" noChangeArrowheads="1"/>
          </p:cNvSpPr>
          <p:nvPr>
            <p:ph type="sldNum" sz="quarter" idx="12"/>
          </p:nvPr>
        </p:nvSpPr>
        <p:spPr>
          <a:ln/>
        </p:spPr>
        <p:txBody>
          <a:bodyPr/>
          <a:lstStyle>
            <a:lvl1pPr>
              <a:defRPr/>
            </a:lvl1pPr>
          </a:lstStyle>
          <a:p>
            <a:pPr>
              <a:defRPr/>
            </a:pPr>
            <a:fld id="{4D55ACF4-559C-4137-A4F3-D6ADBF95263E}" type="slidenum">
              <a:rPr lang="en-US" altLang="en-US"/>
              <a:pPr>
                <a:defRPr/>
              </a:pPr>
              <a:t>‹#›</a:t>
            </a:fld>
            <a:endParaRPr lang="en-US" altLang="en-US"/>
          </a:p>
        </p:txBody>
      </p:sp>
    </p:spTree>
    <p:extLst>
      <p:ext uri="{BB962C8B-B14F-4D97-AF65-F5344CB8AC3E}">
        <p14:creationId xmlns:p14="http://schemas.microsoft.com/office/powerpoint/2010/main" val="41727440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340B34E8-D324-44A5-AEC1-19C94C1D4D96}"/>
              </a:ext>
            </a:extLst>
          </p:cNvPr>
          <p:cNvSpPr>
            <a:spLocks noGrp="1" noChangeArrowheads="1"/>
          </p:cNvSpPr>
          <p:nvPr>
            <p:ph type="dt" sz="half" idx="10"/>
          </p:nvPr>
        </p:nvSpPr>
        <p:spPr>
          <a:ln/>
        </p:spPr>
        <p:txBody>
          <a:bodyPr/>
          <a:lstStyle>
            <a:lvl1pPr>
              <a:defRPr/>
            </a:lvl1pPr>
          </a:lstStyle>
          <a:p>
            <a:pPr>
              <a:defRPr/>
            </a:pPr>
            <a:fld id="{C72AC797-8DFA-49C0-A827-49C96C0D25AF}" type="datetimeFigureOut">
              <a:rPr lang="en-US" altLang="en-US"/>
              <a:pPr>
                <a:defRPr/>
              </a:pPr>
              <a:t>4/6/2023</a:t>
            </a:fld>
            <a:endParaRPr lang="en-US" altLang="en-US"/>
          </a:p>
        </p:txBody>
      </p:sp>
      <p:sp>
        <p:nvSpPr>
          <p:cNvPr id="6" name="Rectangle 5">
            <a:extLst>
              <a:ext uri="{FF2B5EF4-FFF2-40B4-BE49-F238E27FC236}">
                <a16:creationId xmlns:a16="http://schemas.microsoft.com/office/drawing/2014/main" id="{B9F48E73-B93A-4EC2-8B0F-8FD143C7139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B5CCAF9-480F-4695-BC44-FE85DF451B7C}"/>
              </a:ext>
            </a:extLst>
          </p:cNvPr>
          <p:cNvSpPr>
            <a:spLocks noGrp="1" noChangeArrowheads="1"/>
          </p:cNvSpPr>
          <p:nvPr>
            <p:ph type="sldNum" sz="quarter" idx="12"/>
          </p:nvPr>
        </p:nvSpPr>
        <p:spPr>
          <a:ln/>
        </p:spPr>
        <p:txBody>
          <a:bodyPr/>
          <a:lstStyle>
            <a:lvl1pPr>
              <a:defRPr/>
            </a:lvl1pPr>
          </a:lstStyle>
          <a:p>
            <a:pPr>
              <a:defRPr/>
            </a:pPr>
            <a:fld id="{25553D0B-86B4-4BAB-9D8E-9E517E363B3E}" type="slidenum">
              <a:rPr lang="en-US" altLang="en-US"/>
              <a:pPr>
                <a:defRPr/>
              </a:pPr>
              <a:t>‹#›</a:t>
            </a:fld>
            <a:endParaRPr lang="en-US" altLang="en-US"/>
          </a:p>
        </p:txBody>
      </p:sp>
    </p:spTree>
    <p:extLst>
      <p:ext uri="{BB962C8B-B14F-4D97-AF65-F5344CB8AC3E}">
        <p14:creationId xmlns:p14="http://schemas.microsoft.com/office/powerpoint/2010/main" val="43110461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4DC2E5DE-5623-4A70-8E54-B55065927DA1}"/>
              </a:ext>
            </a:extLst>
          </p:cNvPr>
          <p:cNvSpPr>
            <a:spLocks noGrp="1" noChangeArrowheads="1"/>
          </p:cNvSpPr>
          <p:nvPr>
            <p:ph type="dt" sz="half" idx="10"/>
          </p:nvPr>
        </p:nvSpPr>
        <p:spPr>
          <a:ln/>
        </p:spPr>
        <p:txBody>
          <a:bodyPr/>
          <a:lstStyle>
            <a:lvl1pPr>
              <a:defRPr/>
            </a:lvl1pPr>
          </a:lstStyle>
          <a:p>
            <a:pPr>
              <a:defRPr/>
            </a:pPr>
            <a:fld id="{0B3A0BD5-3CE1-4F39-8A9C-210DD67F02AB}" type="datetimeFigureOut">
              <a:rPr lang="en-US" altLang="en-US"/>
              <a:pPr>
                <a:defRPr/>
              </a:pPr>
              <a:t>4/6/2023</a:t>
            </a:fld>
            <a:endParaRPr lang="en-US" altLang="en-US"/>
          </a:p>
        </p:txBody>
      </p:sp>
      <p:sp>
        <p:nvSpPr>
          <p:cNvPr id="6" name="Rectangle 5">
            <a:extLst>
              <a:ext uri="{FF2B5EF4-FFF2-40B4-BE49-F238E27FC236}">
                <a16:creationId xmlns:a16="http://schemas.microsoft.com/office/drawing/2014/main" id="{DF8B580B-8A51-4724-B854-D6E29EEBF44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1C78979-5C03-43DC-B1B3-896D5DEE6B9D}"/>
              </a:ext>
            </a:extLst>
          </p:cNvPr>
          <p:cNvSpPr>
            <a:spLocks noGrp="1" noChangeArrowheads="1"/>
          </p:cNvSpPr>
          <p:nvPr>
            <p:ph type="sldNum" sz="quarter" idx="12"/>
          </p:nvPr>
        </p:nvSpPr>
        <p:spPr>
          <a:ln/>
        </p:spPr>
        <p:txBody>
          <a:bodyPr/>
          <a:lstStyle>
            <a:lvl1pPr>
              <a:defRPr/>
            </a:lvl1pPr>
          </a:lstStyle>
          <a:p>
            <a:pPr>
              <a:defRPr/>
            </a:pPr>
            <a:fld id="{A4C25B7A-C055-47FA-B079-FA0F65DCD6AE}" type="slidenum">
              <a:rPr lang="en-US" altLang="en-US"/>
              <a:pPr>
                <a:defRPr/>
              </a:pPr>
              <a:t>‹#›</a:t>
            </a:fld>
            <a:endParaRPr lang="en-US" altLang="en-US"/>
          </a:p>
        </p:txBody>
      </p:sp>
    </p:spTree>
    <p:extLst>
      <p:ext uri="{BB962C8B-B14F-4D97-AF65-F5344CB8AC3E}">
        <p14:creationId xmlns:p14="http://schemas.microsoft.com/office/powerpoint/2010/main" val="195565683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453114B-91A2-4868-865F-D6396F808ABC}"/>
              </a:ext>
            </a:extLst>
          </p:cNvPr>
          <p:cNvSpPr>
            <a:spLocks noGrp="1" noChangeArrowheads="1"/>
          </p:cNvSpPr>
          <p:nvPr>
            <p:ph type="dt" sz="half" idx="10"/>
          </p:nvPr>
        </p:nvSpPr>
        <p:spPr>
          <a:ln/>
        </p:spPr>
        <p:txBody>
          <a:bodyPr/>
          <a:lstStyle>
            <a:lvl1pPr>
              <a:defRPr/>
            </a:lvl1pPr>
          </a:lstStyle>
          <a:p>
            <a:pPr>
              <a:defRPr/>
            </a:pPr>
            <a:fld id="{7CAA65D5-D168-4096-8D75-80E46B13E206}" type="datetimeFigureOut">
              <a:rPr lang="en-US" altLang="en-US"/>
              <a:pPr>
                <a:defRPr/>
              </a:pPr>
              <a:t>4/6/2023</a:t>
            </a:fld>
            <a:endParaRPr lang="en-US" altLang="en-US"/>
          </a:p>
        </p:txBody>
      </p:sp>
      <p:sp>
        <p:nvSpPr>
          <p:cNvPr id="5" name="Rectangle 5">
            <a:extLst>
              <a:ext uri="{FF2B5EF4-FFF2-40B4-BE49-F238E27FC236}">
                <a16:creationId xmlns:a16="http://schemas.microsoft.com/office/drawing/2014/main" id="{12444303-09F3-4FFF-95E6-BD175E57F66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18B9684-C789-4FF8-A4EA-0191F80FA7BE}"/>
              </a:ext>
            </a:extLst>
          </p:cNvPr>
          <p:cNvSpPr>
            <a:spLocks noGrp="1" noChangeArrowheads="1"/>
          </p:cNvSpPr>
          <p:nvPr>
            <p:ph type="sldNum" sz="quarter" idx="12"/>
          </p:nvPr>
        </p:nvSpPr>
        <p:spPr>
          <a:ln/>
        </p:spPr>
        <p:txBody>
          <a:bodyPr/>
          <a:lstStyle>
            <a:lvl1pPr>
              <a:defRPr/>
            </a:lvl1pPr>
          </a:lstStyle>
          <a:p>
            <a:pPr>
              <a:defRPr/>
            </a:pPr>
            <a:fld id="{6CF91CFE-E8CB-444A-96F7-77580E2E3C6D}" type="slidenum">
              <a:rPr lang="en-US" altLang="en-US"/>
              <a:pPr>
                <a:defRPr/>
              </a:pPr>
              <a:t>‹#›</a:t>
            </a:fld>
            <a:endParaRPr lang="en-US" altLang="en-US"/>
          </a:p>
        </p:txBody>
      </p:sp>
    </p:spTree>
    <p:extLst>
      <p:ext uri="{BB962C8B-B14F-4D97-AF65-F5344CB8AC3E}">
        <p14:creationId xmlns:p14="http://schemas.microsoft.com/office/powerpoint/2010/main" val="271563098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B096AF8-F864-4E7E-B443-EDABBBDB6365}"/>
              </a:ext>
            </a:extLst>
          </p:cNvPr>
          <p:cNvSpPr>
            <a:spLocks noGrp="1" noChangeArrowheads="1"/>
          </p:cNvSpPr>
          <p:nvPr>
            <p:ph type="dt" sz="half" idx="10"/>
          </p:nvPr>
        </p:nvSpPr>
        <p:spPr>
          <a:ln/>
        </p:spPr>
        <p:txBody>
          <a:bodyPr/>
          <a:lstStyle>
            <a:lvl1pPr>
              <a:defRPr/>
            </a:lvl1pPr>
          </a:lstStyle>
          <a:p>
            <a:pPr>
              <a:defRPr/>
            </a:pPr>
            <a:fld id="{972C90F7-B4D5-4F45-9BA9-8A43DE7CE30F}" type="datetimeFigureOut">
              <a:rPr lang="en-US" altLang="en-US"/>
              <a:pPr>
                <a:defRPr/>
              </a:pPr>
              <a:t>4/6/2023</a:t>
            </a:fld>
            <a:endParaRPr lang="en-US" altLang="en-US"/>
          </a:p>
        </p:txBody>
      </p:sp>
      <p:sp>
        <p:nvSpPr>
          <p:cNvPr id="5" name="Rectangle 5">
            <a:extLst>
              <a:ext uri="{FF2B5EF4-FFF2-40B4-BE49-F238E27FC236}">
                <a16:creationId xmlns:a16="http://schemas.microsoft.com/office/drawing/2014/main" id="{035F2D6D-9458-4074-AAE2-77AB6D52149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30BD190-96E1-4DE8-8612-5711D8B44C1D}"/>
              </a:ext>
            </a:extLst>
          </p:cNvPr>
          <p:cNvSpPr>
            <a:spLocks noGrp="1" noChangeArrowheads="1"/>
          </p:cNvSpPr>
          <p:nvPr>
            <p:ph type="sldNum" sz="quarter" idx="12"/>
          </p:nvPr>
        </p:nvSpPr>
        <p:spPr>
          <a:ln/>
        </p:spPr>
        <p:txBody>
          <a:bodyPr/>
          <a:lstStyle>
            <a:lvl1pPr>
              <a:defRPr/>
            </a:lvl1pPr>
          </a:lstStyle>
          <a:p>
            <a:pPr>
              <a:defRPr/>
            </a:pPr>
            <a:fld id="{036B2CC1-12CB-43F3-8F0E-D3204EA2E7FC}" type="slidenum">
              <a:rPr lang="en-US" altLang="en-US"/>
              <a:pPr>
                <a:defRPr/>
              </a:pPr>
              <a:t>‹#›</a:t>
            </a:fld>
            <a:endParaRPr lang="en-US" altLang="en-US"/>
          </a:p>
        </p:txBody>
      </p:sp>
    </p:spTree>
    <p:extLst>
      <p:ext uri="{BB962C8B-B14F-4D97-AF65-F5344CB8AC3E}">
        <p14:creationId xmlns:p14="http://schemas.microsoft.com/office/powerpoint/2010/main" val="306712397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13AFC495-3CE3-4D28-86E2-ED71673D43FE}"/>
              </a:ext>
            </a:extLst>
          </p:cNvPr>
          <p:cNvSpPr>
            <a:spLocks noGrp="1" noChangeArrowheads="1"/>
          </p:cNvSpPr>
          <p:nvPr>
            <p:ph type="dt" sz="half" idx="10"/>
          </p:nvPr>
        </p:nvSpPr>
        <p:spPr>
          <a:ln/>
        </p:spPr>
        <p:txBody>
          <a:bodyPr/>
          <a:lstStyle>
            <a:lvl1pPr>
              <a:defRPr/>
            </a:lvl1pPr>
          </a:lstStyle>
          <a:p>
            <a:pPr>
              <a:defRPr/>
            </a:pPr>
            <a:fld id="{715192E4-4CF0-4D94-B2F9-E181DE58110B}" type="datetimeFigureOut">
              <a:rPr lang="en-US" altLang="en-US"/>
              <a:pPr>
                <a:defRPr/>
              </a:pPr>
              <a:t>4/6/2023</a:t>
            </a:fld>
            <a:endParaRPr lang="en-US" altLang="en-US"/>
          </a:p>
        </p:txBody>
      </p:sp>
      <p:sp>
        <p:nvSpPr>
          <p:cNvPr id="5" name="Rectangle 5">
            <a:extLst>
              <a:ext uri="{FF2B5EF4-FFF2-40B4-BE49-F238E27FC236}">
                <a16:creationId xmlns:a16="http://schemas.microsoft.com/office/drawing/2014/main" id="{EC3B04B5-1A3E-4855-A192-5FDCEE69F9C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BE4240A-1118-4C8A-ACD8-3129F8E8B600}"/>
              </a:ext>
            </a:extLst>
          </p:cNvPr>
          <p:cNvSpPr>
            <a:spLocks noGrp="1" noChangeArrowheads="1"/>
          </p:cNvSpPr>
          <p:nvPr>
            <p:ph type="sldNum" sz="quarter" idx="12"/>
          </p:nvPr>
        </p:nvSpPr>
        <p:spPr>
          <a:ln/>
        </p:spPr>
        <p:txBody>
          <a:bodyPr/>
          <a:lstStyle>
            <a:lvl1pPr>
              <a:defRPr/>
            </a:lvl1pPr>
          </a:lstStyle>
          <a:p>
            <a:pPr>
              <a:defRPr/>
            </a:pPr>
            <a:fld id="{78FEDFBE-2167-4BCE-8C87-46C02F103072}" type="slidenum">
              <a:rPr lang="en-US" altLang="en-US"/>
              <a:pPr>
                <a:defRPr/>
              </a:pPr>
              <a:t>‹#›</a:t>
            </a:fld>
            <a:endParaRPr lang="en-US" altLang="en-US"/>
          </a:p>
        </p:txBody>
      </p:sp>
    </p:spTree>
    <p:extLst>
      <p:ext uri="{BB962C8B-B14F-4D97-AF65-F5344CB8AC3E}">
        <p14:creationId xmlns:p14="http://schemas.microsoft.com/office/powerpoint/2010/main" val="13403186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06" y="274544"/>
            <a:ext cx="8229023" cy="1143000"/>
          </a:xfrm>
          <a:prstGeom prst="rect">
            <a:avLst/>
          </a:prstGeom>
        </p:spPr>
        <p:txBody>
          <a:bodyPr lIns="81929" tIns="40965" rIns="81929" bIns="40965"/>
          <a:lstStyle/>
          <a:p>
            <a:r>
              <a:rPr lang="en-US"/>
              <a:t>Click to edit Master title style</a:t>
            </a:r>
          </a:p>
        </p:txBody>
      </p:sp>
      <p:sp>
        <p:nvSpPr>
          <p:cNvPr id="3" name="Content Placeholder 2"/>
          <p:cNvSpPr>
            <a:spLocks noGrp="1"/>
          </p:cNvSpPr>
          <p:nvPr>
            <p:ph sz="half" idx="1"/>
          </p:nvPr>
        </p:nvSpPr>
        <p:spPr>
          <a:xfrm>
            <a:off x="457510" y="1599640"/>
            <a:ext cx="4045239" cy="4527176"/>
          </a:xfrm>
          <a:prstGeom prst="rect">
            <a:avLst/>
          </a:prstGeom>
        </p:spPr>
        <p:txBody>
          <a:bodyPr lIns="81929" tIns="40965" rIns="81929" bIns="40965"/>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302" y="1599640"/>
            <a:ext cx="4045239" cy="4527176"/>
          </a:xfrm>
          <a:prstGeom prst="rect">
            <a:avLst/>
          </a:prstGeom>
        </p:spPr>
        <p:txBody>
          <a:bodyPr lIns="81929" tIns="40965" rIns="81929" bIns="40965"/>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930634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5F82A7C-1617-403F-9800-49EAA0D5CD94}"/>
              </a:ext>
            </a:extLst>
          </p:cNvPr>
          <p:cNvSpPr>
            <a:spLocks noGrp="1" noChangeArrowheads="1"/>
          </p:cNvSpPr>
          <p:nvPr>
            <p:ph type="dt" sz="half" idx="10"/>
          </p:nvPr>
        </p:nvSpPr>
        <p:spPr>
          <a:ln/>
        </p:spPr>
        <p:txBody>
          <a:bodyPr/>
          <a:lstStyle>
            <a:lvl1pPr>
              <a:defRPr/>
            </a:lvl1pPr>
          </a:lstStyle>
          <a:p>
            <a:pPr>
              <a:defRPr/>
            </a:pPr>
            <a:fld id="{4EE5733D-5C11-478C-8DE7-96559DEA1D19}" type="datetimeFigureOut">
              <a:rPr lang="en-US" altLang="en-US"/>
              <a:pPr>
                <a:defRPr/>
              </a:pPr>
              <a:t>4/6/2023</a:t>
            </a:fld>
            <a:endParaRPr lang="en-US" altLang="en-US"/>
          </a:p>
        </p:txBody>
      </p:sp>
      <p:sp>
        <p:nvSpPr>
          <p:cNvPr id="5" name="Rectangle 5">
            <a:extLst>
              <a:ext uri="{FF2B5EF4-FFF2-40B4-BE49-F238E27FC236}">
                <a16:creationId xmlns:a16="http://schemas.microsoft.com/office/drawing/2014/main" id="{6E343279-101C-4F50-A821-AF4A253DE13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4513B15-4ED7-4348-B3DF-89E4BE2109BD}"/>
              </a:ext>
            </a:extLst>
          </p:cNvPr>
          <p:cNvSpPr>
            <a:spLocks noGrp="1" noChangeArrowheads="1"/>
          </p:cNvSpPr>
          <p:nvPr>
            <p:ph type="sldNum" sz="quarter" idx="12"/>
          </p:nvPr>
        </p:nvSpPr>
        <p:spPr>
          <a:ln/>
        </p:spPr>
        <p:txBody>
          <a:bodyPr/>
          <a:lstStyle>
            <a:lvl1pPr>
              <a:defRPr/>
            </a:lvl1pPr>
          </a:lstStyle>
          <a:p>
            <a:pPr>
              <a:defRPr/>
            </a:pPr>
            <a:fld id="{81089462-CDAC-42DC-8ADB-AB3F34510D12}" type="slidenum">
              <a:rPr lang="en-US" altLang="en-US"/>
              <a:pPr>
                <a:defRPr/>
              </a:pPr>
              <a:t>‹#›</a:t>
            </a:fld>
            <a:endParaRPr lang="en-US" altLang="en-US"/>
          </a:p>
        </p:txBody>
      </p:sp>
    </p:spTree>
    <p:extLst>
      <p:ext uri="{BB962C8B-B14F-4D97-AF65-F5344CB8AC3E}">
        <p14:creationId xmlns:p14="http://schemas.microsoft.com/office/powerpoint/2010/main" val="246955993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F797131A-DD2C-45F1-969B-78614CAAEE93}"/>
              </a:ext>
            </a:extLst>
          </p:cNvPr>
          <p:cNvSpPr>
            <a:spLocks noGrp="1" noChangeArrowheads="1"/>
          </p:cNvSpPr>
          <p:nvPr>
            <p:ph type="dt" sz="half" idx="10"/>
          </p:nvPr>
        </p:nvSpPr>
        <p:spPr>
          <a:ln/>
        </p:spPr>
        <p:txBody>
          <a:bodyPr/>
          <a:lstStyle>
            <a:lvl1pPr>
              <a:defRPr/>
            </a:lvl1pPr>
          </a:lstStyle>
          <a:p>
            <a:pPr>
              <a:defRPr/>
            </a:pPr>
            <a:fld id="{80AE6818-FF0B-46B9-AEE0-A10AF268B376}" type="datetimeFigureOut">
              <a:rPr lang="en-US" altLang="en-US"/>
              <a:pPr>
                <a:defRPr/>
              </a:pPr>
              <a:t>4/6/2023</a:t>
            </a:fld>
            <a:endParaRPr lang="en-US" altLang="en-US"/>
          </a:p>
        </p:txBody>
      </p:sp>
      <p:sp>
        <p:nvSpPr>
          <p:cNvPr id="5" name="Rectangle 5">
            <a:extLst>
              <a:ext uri="{FF2B5EF4-FFF2-40B4-BE49-F238E27FC236}">
                <a16:creationId xmlns:a16="http://schemas.microsoft.com/office/drawing/2014/main" id="{D863B040-B872-4E9F-9457-CFB1C04E17F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588663F-A659-422F-9221-8932B829ED32}"/>
              </a:ext>
            </a:extLst>
          </p:cNvPr>
          <p:cNvSpPr>
            <a:spLocks noGrp="1" noChangeArrowheads="1"/>
          </p:cNvSpPr>
          <p:nvPr>
            <p:ph type="sldNum" sz="quarter" idx="12"/>
          </p:nvPr>
        </p:nvSpPr>
        <p:spPr>
          <a:ln/>
        </p:spPr>
        <p:txBody>
          <a:bodyPr/>
          <a:lstStyle>
            <a:lvl1pPr>
              <a:defRPr/>
            </a:lvl1pPr>
          </a:lstStyle>
          <a:p>
            <a:pPr>
              <a:defRPr/>
            </a:pPr>
            <a:fld id="{72A6B8D3-E261-4796-BA51-AFA41EFF3379}" type="slidenum">
              <a:rPr lang="en-US" altLang="en-US"/>
              <a:pPr>
                <a:defRPr/>
              </a:pPr>
              <a:t>‹#›</a:t>
            </a:fld>
            <a:endParaRPr lang="en-US" altLang="en-US"/>
          </a:p>
        </p:txBody>
      </p:sp>
    </p:spTree>
    <p:extLst>
      <p:ext uri="{BB962C8B-B14F-4D97-AF65-F5344CB8AC3E}">
        <p14:creationId xmlns:p14="http://schemas.microsoft.com/office/powerpoint/2010/main" val="249185279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FCAB25B-E024-4712-84BB-F37D1082A123}"/>
              </a:ext>
            </a:extLst>
          </p:cNvPr>
          <p:cNvSpPr>
            <a:spLocks noGrp="1" noChangeArrowheads="1"/>
          </p:cNvSpPr>
          <p:nvPr>
            <p:ph type="dt" sz="half" idx="10"/>
          </p:nvPr>
        </p:nvSpPr>
        <p:spPr>
          <a:ln/>
        </p:spPr>
        <p:txBody>
          <a:bodyPr/>
          <a:lstStyle>
            <a:lvl1pPr>
              <a:defRPr/>
            </a:lvl1pPr>
          </a:lstStyle>
          <a:p>
            <a:pPr>
              <a:defRPr/>
            </a:pPr>
            <a:fld id="{F3555465-21DA-4805-AAAA-B3ACB508A668}" type="datetimeFigureOut">
              <a:rPr lang="en-US" altLang="en-US"/>
              <a:pPr>
                <a:defRPr/>
              </a:pPr>
              <a:t>4/6/2023</a:t>
            </a:fld>
            <a:endParaRPr lang="en-US" altLang="en-US"/>
          </a:p>
        </p:txBody>
      </p:sp>
      <p:sp>
        <p:nvSpPr>
          <p:cNvPr id="6" name="Rectangle 5">
            <a:extLst>
              <a:ext uri="{FF2B5EF4-FFF2-40B4-BE49-F238E27FC236}">
                <a16:creationId xmlns:a16="http://schemas.microsoft.com/office/drawing/2014/main" id="{59094E94-8BE7-4F4C-87ED-1A8616F20DC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F22EC5D-BE75-4477-A67D-D1C6D67C6F24}"/>
              </a:ext>
            </a:extLst>
          </p:cNvPr>
          <p:cNvSpPr>
            <a:spLocks noGrp="1" noChangeArrowheads="1"/>
          </p:cNvSpPr>
          <p:nvPr>
            <p:ph type="sldNum" sz="quarter" idx="12"/>
          </p:nvPr>
        </p:nvSpPr>
        <p:spPr>
          <a:ln/>
        </p:spPr>
        <p:txBody>
          <a:bodyPr/>
          <a:lstStyle>
            <a:lvl1pPr>
              <a:defRPr/>
            </a:lvl1pPr>
          </a:lstStyle>
          <a:p>
            <a:pPr>
              <a:defRPr/>
            </a:pPr>
            <a:fld id="{4E08BE11-D185-4887-B501-A248F7D5A878}" type="slidenum">
              <a:rPr lang="en-US" altLang="en-US"/>
              <a:pPr>
                <a:defRPr/>
              </a:pPr>
              <a:t>‹#›</a:t>
            </a:fld>
            <a:endParaRPr lang="en-US" altLang="en-US"/>
          </a:p>
        </p:txBody>
      </p:sp>
    </p:spTree>
    <p:extLst>
      <p:ext uri="{BB962C8B-B14F-4D97-AF65-F5344CB8AC3E}">
        <p14:creationId xmlns:p14="http://schemas.microsoft.com/office/powerpoint/2010/main" val="45667428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35749E3-6F84-49EB-96FE-96FD48067360}"/>
              </a:ext>
            </a:extLst>
          </p:cNvPr>
          <p:cNvSpPr>
            <a:spLocks noGrp="1" noChangeArrowheads="1"/>
          </p:cNvSpPr>
          <p:nvPr>
            <p:ph type="dt" sz="half" idx="10"/>
          </p:nvPr>
        </p:nvSpPr>
        <p:spPr>
          <a:ln/>
        </p:spPr>
        <p:txBody>
          <a:bodyPr/>
          <a:lstStyle>
            <a:lvl1pPr>
              <a:defRPr/>
            </a:lvl1pPr>
          </a:lstStyle>
          <a:p>
            <a:pPr>
              <a:defRPr/>
            </a:pPr>
            <a:fld id="{33C6D2CE-225F-42C5-A77B-67BCF98BAFFD}" type="datetimeFigureOut">
              <a:rPr lang="en-US" altLang="en-US"/>
              <a:pPr>
                <a:defRPr/>
              </a:pPr>
              <a:t>4/6/2023</a:t>
            </a:fld>
            <a:endParaRPr lang="en-US" altLang="en-US"/>
          </a:p>
        </p:txBody>
      </p:sp>
      <p:sp>
        <p:nvSpPr>
          <p:cNvPr id="8" name="Rectangle 5">
            <a:extLst>
              <a:ext uri="{FF2B5EF4-FFF2-40B4-BE49-F238E27FC236}">
                <a16:creationId xmlns:a16="http://schemas.microsoft.com/office/drawing/2014/main" id="{94BF833D-ED90-434C-97F6-349243A0141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34EBE1FF-4F4D-4782-A815-9815C2F4E8D0}"/>
              </a:ext>
            </a:extLst>
          </p:cNvPr>
          <p:cNvSpPr>
            <a:spLocks noGrp="1" noChangeArrowheads="1"/>
          </p:cNvSpPr>
          <p:nvPr>
            <p:ph type="sldNum" sz="quarter" idx="12"/>
          </p:nvPr>
        </p:nvSpPr>
        <p:spPr>
          <a:ln/>
        </p:spPr>
        <p:txBody>
          <a:bodyPr/>
          <a:lstStyle>
            <a:lvl1pPr>
              <a:defRPr/>
            </a:lvl1pPr>
          </a:lstStyle>
          <a:p>
            <a:pPr>
              <a:defRPr/>
            </a:pPr>
            <a:fld id="{BAF2B4AC-1AE9-4FA7-8353-1D4D55F85CFF}" type="slidenum">
              <a:rPr lang="en-US" altLang="en-US"/>
              <a:pPr>
                <a:defRPr/>
              </a:pPr>
              <a:t>‹#›</a:t>
            </a:fld>
            <a:endParaRPr lang="en-US" altLang="en-US"/>
          </a:p>
        </p:txBody>
      </p:sp>
    </p:spTree>
    <p:extLst>
      <p:ext uri="{BB962C8B-B14F-4D97-AF65-F5344CB8AC3E}">
        <p14:creationId xmlns:p14="http://schemas.microsoft.com/office/powerpoint/2010/main" val="335361568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F8EE8A5-911B-4CAC-A61F-F246B4C84F98}"/>
              </a:ext>
            </a:extLst>
          </p:cNvPr>
          <p:cNvSpPr>
            <a:spLocks noGrp="1" noChangeArrowheads="1"/>
          </p:cNvSpPr>
          <p:nvPr>
            <p:ph type="dt" sz="half" idx="10"/>
          </p:nvPr>
        </p:nvSpPr>
        <p:spPr>
          <a:ln/>
        </p:spPr>
        <p:txBody>
          <a:bodyPr/>
          <a:lstStyle>
            <a:lvl1pPr>
              <a:defRPr/>
            </a:lvl1pPr>
          </a:lstStyle>
          <a:p>
            <a:pPr>
              <a:defRPr/>
            </a:pPr>
            <a:fld id="{A11B9D95-A0F9-4242-8736-0CE313F01777}" type="datetimeFigureOut">
              <a:rPr lang="en-US" altLang="en-US"/>
              <a:pPr>
                <a:defRPr/>
              </a:pPr>
              <a:t>4/6/2023</a:t>
            </a:fld>
            <a:endParaRPr lang="en-US" altLang="en-US"/>
          </a:p>
        </p:txBody>
      </p:sp>
      <p:sp>
        <p:nvSpPr>
          <p:cNvPr id="4" name="Rectangle 5">
            <a:extLst>
              <a:ext uri="{FF2B5EF4-FFF2-40B4-BE49-F238E27FC236}">
                <a16:creationId xmlns:a16="http://schemas.microsoft.com/office/drawing/2014/main" id="{CAC17DE5-EBC6-42F9-8DB1-B4B5591F6ED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1B463D61-D497-48A0-AEC9-944FB59111EE}"/>
              </a:ext>
            </a:extLst>
          </p:cNvPr>
          <p:cNvSpPr>
            <a:spLocks noGrp="1" noChangeArrowheads="1"/>
          </p:cNvSpPr>
          <p:nvPr>
            <p:ph type="sldNum" sz="quarter" idx="12"/>
          </p:nvPr>
        </p:nvSpPr>
        <p:spPr>
          <a:ln/>
        </p:spPr>
        <p:txBody>
          <a:bodyPr/>
          <a:lstStyle>
            <a:lvl1pPr>
              <a:defRPr/>
            </a:lvl1pPr>
          </a:lstStyle>
          <a:p>
            <a:pPr>
              <a:defRPr/>
            </a:pPr>
            <a:fld id="{6E00C886-1F3C-4973-A8E2-FC8AE05F4714}" type="slidenum">
              <a:rPr lang="en-US" altLang="en-US"/>
              <a:pPr>
                <a:defRPr/>
              </a:pPr>
              <a:t>‹#›</a:t>
            </a:fld>
            <a:endParaRPr lang="en-US" altLang="en-US"/>
          </a:p>
        </p:txBody>
      </p:sp>
    </p:spTree>
    <p:extLst>
      <p:ext uri="{BB962C8B-B14F-4D97-AF65-F5344CB8AC3E}">
        <p14:creationId xmlns:p14="http://schemas.microsoft.com/office/powerpoint/2010/main" val="74866599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0B37EC3-D0C8-4842-99DD-E7858E97E7CD}"/>
              </a:ext>
            </a:extLst>
          </p:cNvPr>
          <p:cNvSpPr>
            <a:spLocks noGrp="1" noChangeArrowheads="1"/>
          </p:cNvSpPr>
          <p:nvPr>
            <p:ph type="dt" sz="half" idx="10"/>
          </p:nvPr>
        </p:nvSpPr>
        <p:spPr>
          <a:ln/>
        </p:spPr>
        <p:txBody>
          <a:bodyPr/>
          <a:lstStyle>
            <a:lvl1pPr>
              <a:defRPr/>
            </a:lvl1pPr>
          </a:lstStyle>
          <a:p>
            <a:pPr>
              <a:defRPr/>
            </a:pPr>
            <a:fld id="{F01246A4-68C4-4337-8882-38B25E83D852}" type="datetimeFigureOut">
              <a:rPr lang="en-US" altLang="en-US"/>
              <a:pPr>
                <a:defRPr/>
              </a:pPr>
              <a:t>4/6/2023</a:t>
            </a:fld>
            <a:endParaRPr lang="en-US" altLang="en-US"/>
          </a:p>
        </p:txBody>
      </p:sp>
      <p:sp>
        <p:nvSpPr>
          <p:cNvPr id="3" name="Rectangle 5">
            <a:extLst>
              <a:ext uri="{FF2B5EF4-FFF2-40B4-BE49-F238E27FC236}">
                <a16:creationId xmlns:a16="http://schemas.microsoft.com/office/drawing/2014/main" id="{5DCAFCC8-B405-4DBC-95EE-663EACBFC20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9197BCC8-4F59-4815-9B64-768C6C4CA3EB}"/>
              </a:ext>
            </a:extLst>
          </p:cNvPr>
          <p:cNvSpPr>
            <a:spLocks noGrp="1" noChangeArrowheads="1"/>
          </p:cNvSpPr>
          <p:nvPr>
            <p:ph type="sldNum" sz="quarter" idx="12"/>
          </p:nvPr>
        </p:nvSpPr>
        <p:spPr>
          <a:ln/>
        </p:spPr>
        <p:txBody>
          <a:bodyPr/>
          <a:lstStyle>
            <a:lvl1pPr>
              <a:defRPr/>
            </a:lvl1pPr>
          </a:lstStyle>
          <a:p>
            <a:pPr>
              <a:defRPr/>
            </a:pPr>
            <a:fld id="{FF452C04-E3F8-46D2-9049-3C3CEA94B9BA}" type="slidenum">
              <a:rPr lang="en-US" altLang="en-US"/>
              <a:pPr>
                <a:defRPr/>
              </a:pPr>
              <a:t>‹#›</a:t>
            </a:fld>
            <a:endParaRPr lang="en-US" altLang="en-US"/>
          </a:p>
        </p:txBody>
      </p:sp>
    </p:spTree>
    <p:extLst>
      <p:ext uri="{BB962C8B-B14F-4D97-AF65-F5344CB8AC3E}">
        <p14:creationId xmlns:p14="http://schemas.microsoft.com/office/powerpoint/2010/main" val="340422715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A51404B7-049F-454F-9371-F301E3EF42BE}"/>
              </a:ext>
            </a:extLst>
          </p:cNvPr>
          <p:cNvSpPr>
            <a:spLocks noGrp="1" noChangeArrowheads="1"/>
          </p:cNvSpPr>
          <p:nvPr>
            <p:ph type="dt" sz="half" idx="10"/>
          </p:nvPr>
        </p:nvSpPr>
        <p:spPr>
          <a:ln/>
        </p:spPr>
        <p:txBody>
          <a:bodyPr/>
          <a:lstStyle>
            <a:lvl1pPr>
              <a:defRPr/>
            </a:lvl1pPr>
          </a:lstStyle>
          <a:p>
            <a:pPr>
              <a:defRPr/>
            </a:pPr>
            <a:fld id="{15198045-10DF-4901-BA93-3C63D49DB8F7}" type="datetimeFigureOut">
              <a:rPr lang="en-US" altLang="en-US"/>
              <a:pPr>
                <a:defRPr/>
              </a:pPr>
              <a:t>4/6/2023</a:t>
            </a:fld>
            <a:endParaRPr lang="en-US" altLang="en-US"/>
          </a:p>
        </p:txBody>
      </p:sp>
      <p:sp>
        <p:nvSpPr>
          <p:cNvPr id="6" name="Rectangle 5">
            <a:extLst>
              <a:ext uri="{FF2B5EF4-FFF2-40B4-BE49-F238E27FC236}">
                <a16:creationId xmlns:a16="http://schemas.microsoft.com/office/drawing/2014/main" id="{391EE269-7DDD-42FE-A755-0B26FF4FE8D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6D54810-11EF-4DD8-B054-470E544203B4}"/>
              </a:ext>
            </a:extLst>
          </p:cNvPr>
          <p:cNvSpPr>
            <a:spLocks noGrp="1" noChangeArrowheads="1"/>
          </p:cNvSpPr>
          <p:nvPr>
            <p:ph type="sldNum" sz="quarter" idx="12"/>
          </p:nvPr>
        </p:nvSpPr>
        <p:spPr>
          <a:ln/>
        </p:spPr>
        <p:txBody>
          <a:bodyPr/>
          <a:lstStyle>
            <a:lvl1pPr>
              <a:defRPr/>
            </a:lvl1pPr>
          </a:lstStyle>
          <a:p>
            <a:pPr>
              <a:defRPr/>
            </a:pPr>
            <a:fld id="{F47232C0-A7E5-49A6-BA9D-92753FA1198D}" type="slidenum">
              <a:rPr lang="en-US" altLang="en-US"/>
              <a:pPr>
                <a:defRPr/>
              </a:pPr>
              <a:t>‹#›</a:t>
            </a:fld>
            <a:endParaRPr lang="en-US" altLang="en-US"/>
          </a:p>
        </p:txBody>
      </p:sp>
    </p:spTree>
    <p:extLst>
      <p:ext uri="{BB962C8B-B14F-4D97-AF65-F5344CB8AC3E}">
        <p14:creationId xmlns:p14="http://schemas.microsoft.com/office/powerpoint/2010/main" val="195113108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46440B6F-8C2A-4C4B-8259-7ABEFAC255EE}"/>
              </a:ext>
            </a:extLst>
          </p:cNvPr>
          <p:cNvSpPr>
            <a:spLocks noGrp="1" noChangeArrowheads="1"/>
          </p:cNvSpPr>
          <p:nvPr>
            <p:ph type="dt" sz="half" idx="10"/>
          </p:nvPr>
        </p:nvSpPr>
        <p:spPr>
          <a:ln/>
        </p:spPr>
        <p:txBody>
          <a:bodyPr/>
          <a:lstStyle>
            <a:lvl1pPr>
              <a:defRPr/>
            </a:lvl1pPr>
          </a:lstStyle>
          <a:p>
            <a:pPr>
              <a:defRPr/>
            </a:pPr>
            <a:fld id="{900C9EB2-9E15-4190-BDC2-F80CAC18C5B7}" type="datetimeFigureOut">
              <a:rPr lang="en-US" altLang="en-US"/>
              <a:pPr>
                <a:defRPr/>
              </a:pPr>
              <a:t>4/6/2023</a:t>
            </a:fld>
            <a:endParaRPr lang="en-US" altLang="en-US"/>
          </a:p>
        </p:txBody>
      </p:sp>
      <p:sp>
        <p:nvSpPr>
          <p:cNvPr id="6" name="Rectangle 5">
            <a:extLst>
              <a:ext uri="{FF2B5EF4-FFF2-40B4-BE49-F238E27FC236}">
                <a16:creationId xmlns:a16="http://schemas.microsoft.com/office/drawing/2014/main" id="{B4FD054C-9C36-49F5-91A9-C0A50E6ABE5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FA7EF6B-3789-475D-8D96-14EA096975C8}"/>
              </a:ext>
            </a:extLst>
          </p:cNvPr>
          <p:cNvSpPr>
            <a:spLocks noGrp="1" noChangeArrowheads="1"/>
          </p:cNvSpPr>
          <p:nvPr>
            <p:ph type="sldNum" sz="quarter" idx="12"/>
          </p:nvPr>
        </p:nvSpPr>
        <p:spPr>
          <a:ln/>
        </p:spPr>
        <p:txBody>
          <a:bodyPr/>
          <a:lstStyle>
            <a:lvl1pPr>
              <a:defRPr/>
            </a:lvl1pPr>
          </a:lstStyle>
          <a:p>
            <a:pPr>
              <a:defRPr/>
            </a:pPr>
            <a:fld id="{75235723-B23E-4D79-80A1-EFF790189C07}" type="slidenum">
              <a:rPr lang="en-US" altLang="en-US"/>
              <a:pPr>
                <a:defRPr/>
              </a:pPr>
              <a:t>‹#›</a:t>
            </a:fld>
            <a:endParaRPr lang="en-US" altLang="en-US"/>
          </a:p>
        </p:txBody>
      </p:sp>
    </p:spTree>
    <p:extLst>
      <p:ext uri="{BB962C8B-B14F-4D97-AF65-F5344CB8AC3E}">
        <p14:creationId xmlns:p14="http://schemas.microsoft.com/office/powerpoint/2010/main" val="82427651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46D942E-4353-47DD-984E-A16AE8DE5C6E}"/>
              </a:ext>
            </a:extLst>
          </p:cNvPr>
          <p:cNvSpPr>
            <a:spLocks noGrp="1" noChangeArrowheads="1"/>
          </p:cNvSpPr>
          <p:nvPr>
            <p:ph type="dt" sz="half" idx="10"/>
          </p:nvPr>
        </p:nvSpPr>
        <p:spPr>
          <a:ln/>
        </p:spPr>
        <p:txBody>
          <a:bodyPr/>
          <a:lstStyle>
            <a:lvl1pPr>
              <a:defRPr/>
            </a:lvl1pPr>
          </a:lstStyle>
          <a:p>
            <a:pPr>
              <a:defRPr/>
            </a:pPr>
            <a:fld id="{D602F064-2F73-45A0-8785-DE8DAF4A1407}" type="datetimeFigureOut">
              <a:rPr lang="en-US" altLang="en-US"/>
              <a:pPr>
                <a:defRPr/>
              </a:pPr>
              <a:t>4/6/2023</a:t>
            </a:fld>
            <a:endParaRPr lang="en-US" altLang="en-US"/>
          </a:p>
        </p:txBody>
      </p:sp>
      <p:sp>
        <p:nvSpPr>
          <p:cNvPr id="5" name="Rectangle 5">
            <a:extLst>
              <a:ext uri="{FF2B5EF4-FFF2-40B4-BE49-F238E27FC236}">
                <a16:creationId xmlns:a16="http://schemas.microsoft.com/office/drawing/2014/main" id="{817EB6F5-5992-422B-8BA9-66DE44DFD77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988FB65-71DB-4667-AFEB-8B08311A2986}"/>
              </a:ext>
            </a:extLst>
          </p:cNvPr>
          <p:cNvSpPr>
            <a:spLocks noGrp="1" noChangeArrowheads="1"/>
          </p:cNvSpPr>
          <p:nvPr>
            <p:ph type="sldNum" sz="quarter" idx="12"/>
          </p:nvPr>
        </p:nvSpPr>
        <p:spPr>
          <a:ln/>
        </p:spPr>
        <p:txBody>
          <a:bodyPr/>
          <a:lstStyle>
            <a:lvl1pPr>
              <a:defRPr/>
            </a:lvl1pPr>
          </a:lstStyle>
          <a:p>
            <a:pPr>
              <a:defRPr/>
            </a:pPr>
            <a:fld id="{EC76001E-52B7-4F20-A775-4CEED494E46B}" type="slidenum">
              <a:rPr lang="en-US" altLang="en-US"/>
              <a:pPr>
                <a:defRPr/>
              </a:pPr>
              <a:t>‹#›</a:t>
            </a:fld>
            <a:endParaRPr lang="en-US" altLang="en-US"/>
          </a:p>
        </p:txBody>
      </p:sp>
    </p:spTree>
    <p:extLst>
      <p:ext uri="{BB962C8B-B14F-4D97-AF65-F5344CB8AC3E}">
        <p14:creationId xmlns:p14="http://schemas.microsoft.com/office/powerpoint/2010/main" val="280780411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35EBBA-5365-4018-92AC-179FAFDC1EC1}"/>
              </a:ext>
            </a:extLst>
          </p:cNvPr>
          <p:cNvSpPr>
            <a:spLocks noGrp="1" noChangeArrowheads="1"/>
          </p:cNvSpPr>
          <p:nvPr>
            <p:ph type="dt" sz="half" idx="10"/>
          </p:nvPr>
        </p:nvSpPr>
        <p:spPr>
          <a:ln/>
        </p:spPr>
        <p:txBody>
          <a:bodyPr/>
          <a:lstStyle>
            <a:lvl1pPr>
              <a:defRPr/>
            </a:lvl1pPr>
          </a:lstStyle>
          <a:p>
            <a:pPr>
              <a:defRPr/>
            </a:pPr>
            <a:fld id="{CC06FDF3-0337-4252-9164-E9587D4D5326}" type="datetimeFigureOut">
              <a:rPr lang="en-US" altLang="en-US"/>
              <a:pPr>
                <a:defRPr/>
              </a:pPr>
              <a:t>4/6/2023</a:t>
            </a:fld>
            <a:endParaRPr lang="en-US" altLang="en-US"/>
          </a:p>
        </p:txBody>
      </p:sp>
      <p:sp>
        <p:nvSpPr>
          <p:cNvPr id="5" name="Rectangle 5">
            <a:extLst>
              <a:ext uri="{FF2B5EF4-FFF2-40B4-BE49-F238E27FC236}">
                <a16:creationId xmlns:a16="http://schemas.microsoft.com/office/drawing/2014/main" id="{85813C29-BF9A-484F-BF57-52E025234A4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43E53B6-F015-4F39-8B5C-641A21586284}"/>
              </a:ext>
            </a:extLst>
          </p:cNvPr>
          <p:cNvSpPr>
            <a:spLocks noGrp="1" noChangeArrowheads="1"/>
          </p:cNvSpPr>
          <p:nvPr>
            <p:ph type="sldNum" sz="quarter" idx="12"/>
          </p:nvPr>
        </p:nvSpPr>
        <p:spPr>
          <a:ln/>
        </p:spPr>
        <p:txBody>
          <a:bodyPr/>
          <a:lstStyle>
            <a:lvl1pPr>
              <a:defRPr/>
            </a:lvl1pPr>
          </a:lstStyle>
          <a:p>
            <a:pPr>
              <a:defRPr/>
            </a:pPr>
            <a:fld id="{EDCD9713-AB41-42B9-AAC7-69C01558C4B3}" type="slidenum">
              <a:rPr lang="en-US" altLang="en-US"/>
              <a:pPr>
                <a:defRPr/>
              </a:pPr>
              <a:t>‹#›</a:t>
            </a:fld>
            <a:endParaRPr lang="en-US" altLang="en-US"/>
          </a:p>
        </p:txBody>
      </p:sp>
    </p:spTree>
    <p:extLst>
      <p:ext uri="{BB962C8B-B14F-4D97-AF65-F5344CB8AC3E}">
        <p14:creationId xmlns:p14="http://schemas.microsoft.com/office/powerpoint/2010/main" val="31347777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06" y="274544"/>
            <a:ext cx="8229023" cy="1143000"/>
          </a:xfrm>
          <a:prstGeom prst="rect">
            <a:avLst/>
          </a:prstGeom>
        </p:spPr>
        <p:txBody>
          <a:bodyPr lIns="81929" tIns="40965" rIns="81929" bIns="40965"/>
          <a:lstStyle>
            <a:lvl1pPr>
              <a:defRPr/>
            </a:lvl1pPr>
          </a:lstStyle>
          <a:p>
            <a:r>
              <a:rPr lang="en-US"/>
              <a:t>Click to edit Master title style</a:t>
            </a:r>
          </a:p>
        </p:txBody>
      </p:sp>
      <p:sp>
        <p:nvSpPr>
          <p:cNvPr id="3" name="Text Placeholder 2"/>
          <p:cNvSpPr>
            <a:spLocks noGrp="1"/>
          </p:cNvSpPr>
          <p:nvPr>
            <p:ph type="body" idx="1"/>
          </p:nvPr>
        </p:nvSpPr>
        <p:spPr>
          <a:xfrm>
            <a:off x="457507" y="1535211"/>
            <a:ext cx="4039465" cy="640136"/>
          </a:xfrm>
          <a:prstGeom prst="rect">
            <a:avLst/>
          </a:prstGeom>
        </p:spPr>
        <p:txBody>
          <a:bodyPr lIns="81929" tIns="40965" rIns="81929" bIns="40965" anchor="b"/>
          <a:lstStyle>
            <a:lvl1pPr marL="0" indent="0">
              <a:buNone/>
              <a:defRPr sz="2200" b="1"/>
            </a:lvl1pPr>
            <a:lvl2pPr marL="409655" indent="0">
              <a:buNone/>
              <a:defRPr sz="1800" b="1"/>
            </a:lvl2pPr>
            <a:lvl3pPr marL="819308" indent="0">
              <a:buNone/>
              <a:defRPr sz="1600" b="1"/>
            </a:lvl3pPr>
            <a:lvl4pPr marL="1228964" indent="0">
              <a:buNone/>
              <a:defRPr sz="1400" b="1"/>
            </a:lvl4pPr>
            <a:lvl5pPr marL="1638615" indent="0">
              <a:buNone/>
              <a:defRPr sz="1400" b="1"/>
            </a:lvl5pPr>
            <a:lvl6pPr marL="2048268" indent="0">
              <a:buNone/>
              <a:defRPr sz="1400" b="1"/>
            </a:lvl6pPr>
            <a:lvl7pPr marL="2457924" indent="0">
              <a:buNone/>
              <a:defRPr sz="1400" b="1"/>
            </a:lvl7pPr>
            <a:lvl8pPr marL="2867575" indent="0">
              <a:buNone/>
              <a:defRPr sz="1400" b="1"/>
            </a:lvl8pPr>
            <a:lvl9pPr marL="3277229" indent="0">
              <a:buNone/>
              <a:defRPr sz="1400" b="1"/>
            </a:lvl9pPr>
          </a:lstStyle>
          <a:p>
            <a:pPr lvl="0"/>
            <a:r>
              <a:rPr lang="en-US"/>
              <a:t>Click to edit Master text styles</a:t>
            </a:r>
          </a:p>
        </p:txBody>
      </p:sp>
      <p:sp>
        <p:nvSpPr>
          <p:cNvPr id="4" name="Content Placeholder 3"/>
          <p:cNvSpPr>
            <a:spLocks noGrp="1"/>
          </p:cNvSpPr>
          <p:nvPr>
            <p:ph sz="half" idx="2"/>
          </p:nvPr>
        </p:nvSpPr>
        <p:spPr>
          <a:xfrm>
            <a:off x="457507" y="2175343"/>
            <a:ext cx="4039465" cy="3951474"/>
          </a:xfrm>
          <a:prstGeom prst="rect">
            <a:avLst/>
          </a:prstGeom>
        </p:spPr>
        <p:txBody>
          <a:bodyPr lIns="81929" tIns="40965" rIns="81929" bIns="40965"/>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04" y="1535211"/>
            <a:ext cx="4040909" cy="640136"/>
          </a:xfrm>
          <a:prstGeom prst="rect">
            <a:avLst/>
          </a:prstGeom>
        </p:spPr>
        <p:txBody>
          <a:bodyPr lIns="81929" tIns="40965" rIns="81929" bIns="40965" anchor="b"/>
          <a:lstStyle>
            <a:lvl1pPr marL="0" indent="0">
              <a:buNone/>
              <a:defRPr sz="2200" b="1"/>
            </a:lvl1pPr>
            <a:lvl2pPr marL="409655" indent="0">
              <a:buNone/>
              <a:defRPr sz="1800" b="1"/>
            </a:lvl2pPr>
            <a:lvl3pPr marL="819308" indent="0">
              <a:buNone/>
              <a:defRPr sz="1600" b="1"/>
            </a:lvl3pPr>
            <a:lvl4pPr marL="1228964" indent="0">
              <a:buNone/>
              <a:defRPr sz="1400" b="1"/>
            </a:lvl4pPr>
            <a:lvl5pPr marL="1638615" indent="0">
              <a:buNone/>
              <a:defRPr sz="1400" b="1"/>
            </a:lvl5pPr>
            <a:lvl6pPr marL="2048268" indent="0">
              <a:buNone/>
              <a:defRPr sz="1400" b="1"/>
            </a:lvl6pPr>
            <a:lvl7pPr marL="2457924" indent="0">
              <a:buNone/>
              <a:defRPr sz="1400" b="1"/>
            </a:lvl7pPr>
            <a:lvl8pPr marL="2867575" indent="0">
              <a:buNone/>
              <a:defRPr sz="1400" b="1"/>
            </a:lvl8pPr>
            <a:lvl9pPr marL="3277229"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604" y="2175343"/>
            <a:ext cx="4040909" cy="3951474"/>
          </a:xfrm>
          <a:prstGeom prst="rect">
            <a:avLst/>
          </a:prstGeom>
        </p:spPr>
        <p:txBody>
          <a:bodyPr lIns="81929" tIns="40965" rIns="81929" bIns="40965"/>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796470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a:extLst>
              <a:ext uri="{FF2B5EF4-FFF2-40B4-BE49-F238E27FC236}">
                <a16:creationId xmlns:a16="http://schemas.microsoft.com/office/drawing/2014/main" id="{DD3C7255-6CF9-45E7-840C-362223DF6BD8}"/>
              </a:ext>
            </a:extLst>
          </p:cNvPr>
          <p:cNvSpPr>
            <a:spLocks noGrp="1" noChangeArrowheads="1"/>
          </p:cNvSpPr>
          <p:nvPr>
            <p:ph type="dt" sz="half" idx="10"/>
          </p:nvPr>
        </p:nvSpPr>
        <p:spPr>
          <a:ln/>
        </p:spPr>
        <p:txBody>
          <a:bodyPr/>
          <a:lstStyle>
            <a:lvl1pPr>
              <a:defRPr/>
            </a:lvl1pPr>
          </a:lstStyle>
          <a:p>
            <a:pPr>
              <a:defRPr/>
            </a:pPr>
            <a:fld id="{D2D3B8DD-9BD0-4256-B077-8C40FB67EB40}" type="datetimeFigureOut">
              <a:rPr lang="en-US" altLang="en-US"/>
              <a:pPr>
                <a:defRPr/>
              </a:pPr>
              <a:t>4/6/2023</a:t>
            </a:fld>
            <a:endParaRPr lang="en-US" altLang="en-US"/>
          </a:p>
        </p:txBody>
      </p:sp>
      <p:sp>
        <p:nvSpPr>
          <p:cNvPr id="5" name="Rectangle 5">
            <a:extLst>
              <a:ext uri="{FF2B5EF4-FFF2-40B4-BE49-F238E27FC236}">
                <a16:creationId xmlns:a16="http://schemas.microsoft.com/office/drawing/2014/main" id="{8758C7D8-9DDC-4E4F-B99B-C911D35B42A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98DE39D-8464-49E1-B696-BBF4945D41D8}"/>
              </a:ext>
            </a:extLst>
          </p:cNvPr>
          <p:cNvSpPr>
            <a:spLocks noGrp="1" noChangeArrowheads="1"/>
          </p:cNvSpPr>
          <p:nvPr>
            <p:ph type="sldNum" sz="quarter" idx="12"/>
          </p:nvPr>
        </p:nvSpPr>
        <p:spPr>
          <a:ln/>
        </p:spPr>
        <p:txBody>
          <a:bodyPr/>
          <a:lstStyle>
            <a:lvl1pPr>
              <a:defRPr/>
            </a:lvl1pPr>
          </a:lstStyle>
          <a:p>
            <a:pPr>
              <a:defRPr/>
            </a:pPr>
            <a:fld id="{9697687E-565D-4771-AB7E-1BBFB86679EF}" type="slidenum">
              <a:rPr lang="en-US" altLang="en-US"/>
              <a:pPr>
                <a:defRPr/>
              </a:pPr>
              <a:t>‹#›</a:t>
            </a:fld>
            <a:endParaRPr lang="en-US" altLang="en-US"/>
          </a:p>
        </p:txBody>
      </p:sp>
    </p:spTree>
    <p:extLst>
      <p:ext uri="{BB962C8B-B14F-4D97-AF65-F5344CB8AC3E}">
        <p14:creationId xmlns:p14="http://schemas.microsoft.com/office/powerpoint/2010/main" val="77411711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EB9055E9-E275-45D8-9211-A8EC705CE15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6909ED7-7334-4B87-8BE4-C1362F293CA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57D686E-583D-43B7-9F97-014AE44FCAF9}"/>
              </a:ext>
            </a:extLst>
          </p:cNvPr>
          <p:cNvSpPr>
            <a:spLocks noGrp="1" noChangeArrowheads="1"/>
          </p:cNvSpPr>
          <p:nvPr>
            <p:ph type="sldNum" sz="quarter" idx="12"/>
          </p:nvPr>
        </p:nvSpPr>
        <p:spPr>
          <a:ln/>
        </p:spPr>
        <p:txBody>
          <a:bodyPr/>
          <a:lstStyle>
            <a:lvl1pPr>
              <a:defRPr/>
            </a:lvl1pPr>
          </a:lstStyle>
          <a:p>
            <a:pPr>
              <a:defRPr/>
            </a:pPr>
            <a:fld id="{D16BB7A9-26B3-427B-87BF-C1BE1ED94AC2}" type="slidenum">
              <a:rPr lang="en-US" altLang="en-US"/>
              <a:pPr>
                <a:defRPr/>
              </a:pPr>
              <a:t>‹#›</a:t>
            </a:fld>
            <a:endParaRPr lang="en-US" altLang="en-US"/>
          </a:p>
        </p:txBody>
      </p:sp>
    </p:spTree>
    <p:extLst>
      <p:ext uri="{BB962C8B-B14F-4D97-AF65-F5344CB8AC3E}">
        <p14:creationId xmlns:p14="http://schemas.microsoft.com/office/powerpoint/2010/main" val="398126149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59580C4-B88A-485B-BE59-D4AF7D1E01C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0D7516B-2EF7-4AF9-BE3E-AB3831E1D6F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F3AE2D4-C9AB-4D59-9DA1-6CF0322A8047}"/>
              </a:ext>
            </a:extLst>
          </p:cNvPr>
          <p:cNvSpPr>
            <a:spLocks noGrp="1" noChangeArrowheads="1"/>
          </p:cNvSpPr>
          <p:nvPr>
            <p:ph type="sldNum" sz="quarter" idx="12"/>
          </p:nvPr>
        </p:nvSpPr>
        <p:spPr>
          <a:ln/>
        </p:spPr>
        <p:txBody>
          <a:bodyPr/>
          <a:lstStyle>
            <a:lvl1pPr>
              <a:defRPr/>
            </a:lvl1pPr>
          </a:lstStyle>
          <a:p>
            <a:pPr>
              <a:defRPr/>
            </a:pPr>
            <a:fld id="{A7AFE7F4-148B-4384-8502-007D07099476}" type="slidenum">
              <a:rPr lang="en-US" altLang="en-US"/>
              <a:pPr>
                <a:defRPr/>
              </a:pPr>
              <a:t>‹#›</a:t>
            </a:fld>
            <a:endParaRPr lang="en-US" altLang="en-US"/>
          </a:p>
        </p:txBody>
      </p:sp>
    </p:spTree>
    <p:extLst>
      <p:ext uri="{BB962C8B-B14F-4D97-AF65-F5344CB8AC3E}">
        <p14:creationId xmlns:p14="http://schemas.microsoft.com/office/powerpoint/2010/main" val="62132343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57670F9B-05B2-4200-81F3-D53F60C1938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EC3D4AB-E588-4C24-A5D9-2C1F4684123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37EEB50-C7E1-400E-BCDF-7AEC5D95BB04}"/>
              </a:ext>
            </a:extLst>
          </p:cNvPr>
          <p:cNvSpPr>
            <a:spLocks noGrp="1" noChangeArrowheads="1"/>
          </p:cNvSpPr>
          <p:nvPr>
            <p:ph type="sldNum" sz="quarter" idx="12"/>
          </p:nvPr>
        </p:nvSpPr>
        <p:spPr>
          <a:ln/>
        </p:spPr>
        <p:txBody>
          <a:bodyPr/>
          <a:lstStyle>
            <a:lvl1pPr>
              <a:defRPr/>
            </a:lvl1pPr>
          </a:lstStyle>
          <a:p>
            <a:pPr>
              <a:defRPr/>
            </a:pPr>
            <a:fld id="{A4FF25BE-D212-4D35-81C7-29CEBDE900CC}" type="slidenum">
              <a:rPr lang="en-US" altLang="en-US"/>
              <a:pPr>
                <a:defRPr/>
              </a:pPr>
              <a:t>‹#›</a:t>
            </a:fld>
            <a:endParaRPr lang="en-US" altLang="en-US"/>
          </a:p>
        </p:txBody>
      </p:sp>
    </p:spTree>
    <p:extLst>
      <p:ext uri="{BB962C8B-B14F-4D97-AF65-F5344CB8AC3E}">
        <p14:creationId xmlns:p14="http://schemas.microsoft.com/office/powerpoint/2010/main" val="209337220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C018458-D5E1-4115-9D5A-878F23C760B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0433D97-DC25-4678-9CC9-FEA6431B072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4CA5EB6-4C78-4E3E-92EE-65E682E2B2A5}"/>
              </a:ext>
            </a:extLst>
          </p:cNvPr>
          <p:cNvSpPr>
            <a:spLocks noGrp="1" noChangeArrowheads="1"/>
          </p:cNvSpPr>
          <p:nvPr>
            <p:ph type="sldNum" sz="quarter" idx="12"/>
          </p:nvPr>
        </p:nvSpPr>
        <p:spPr>
          <a:ln/>
        </p:spPr>
        <p:txBody>
          <a:bodyPr/>
          <a:lstStyle>
            <a:lvl1pPr>
              <a:defRPr/>
            </a:lvl1pPr>
          </a:lstStyle>
          <a:p>
            <a:pPr>
              <a:defRPr/>
            </a:pPr>
            <a:fld id="{F70124EF-7E5A-47F1-AAA6-3E8FC47CB000}" type="slidenum">
              <a:rPr lang="en-US" altLang="en-US"/>
              <a:pPr>
                <a:defRPr/>
              </a:pPr>
              <a:t>‹#›</a:t>
            </a:fld>
            <a:endParaRPr lang="en-US" altLang="en-US"/>
          </a:p>
        </p:txBody>
      </p:sp>
    </p:spTree>
    <p:extLst>
      <p:ext uri="{BB962C8B-B14F-4D97-AF65-F5344CB8AC3E}">
        <p14:creationId xmlns:p14="http://schemas.microsoft.com/office/powerpoint/2010/main" val="110165857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40B4CE0-E770-42A9-88BD-93EDF7E8CBF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E3C20901-6338-44BC-9879-845F7F302DC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FD9FFBD-2C2E-4A13-B616-58BE77CC5AD0}"/>
              </a:ext>
            </a:extLst>
          </p:cNvPr>
          <p:cNvSpPr>
            <a:spLocks noGrp="1" noChangeArrowheads="1"/>
          </p:cNvSpPr>
          <p:nvPr>
            <p:ph type="sldNum" sz="quarter" idx="12"/>
          </p:nvPr>
        </p:nvSpPr>
        <p:spPr>
          <a:ln/>
        </p:spPr>
        <p:txBody>
          <a:bodyPr/>
          <a:lstStyle>
            <a:lvl1pPr>
              <a:defRPr/>
            </a:lvl1pPr>
          </a:lstStyle>
          <a:p>
            <a:pPr>
              <a:defRPr/>
            </a:pPr>
            <a:fld id="{F8AE382F-D145-4830-ABD9-996590F77A0B}" type="slidenum">
              <a:rPr lang="en-US" altLang="en-US"/>
              <a:pPr>
                <a:defRPr/>
              </a:pPr>
              <a:t>‹#›</a:t>
            </a:fld>
            <a:endParaRPr lang="en-US" altLang="en-US"/>
          </a:p>
        </p:txBody>
      </p:sp>
    </p:spTree>
    <p:extLst>
      <p:ext uri="{BB962C8B-B14F-4D97-AF65-F5344CB8AC3E}">
        <p14:creationId xmlns:p14="http://schemas.microsoft.com/office/powerpoint/2010/main" val="78123028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46CFA1A-6889-4858-B823-91CDFC3227F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52C283B1-92A5-4FEE-B1E8-40602BA8AA6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2DBB7E04-C295-438E-AD31-1786FFD9CFA5}"/>
              </a:ext>
            </a:extLst>
          </p:cNvPr>
          <p:cNvSpPr>
            <a:spLocks noGrp="1" noChangeArrowheads="1"/>
          </p:cNvSpPr>
          <p:nvPr>
            <p:ph type="sldNum" sz="quarter" idx="12"/>
          </p:nvPr>
        </p:nvSpPr>
        <p:spPr>
          <a:ln/>
        </p:spPr>
        <p:txBody>
          <a:bodyPr/>
          <a:lstStyle>
            <a:lvl1pPr>
              <a:defRPr/>
            </a:lvl1pPr>
          </a:lstStyle>
          <a:p>
            <a:pPr>
              <a:defRPr/>
            </a:pPr>
            <a:fld id="{01CA77D8-4236-4A40-98CC-72EEBD1A4B4D}" type="slidenum">
              <a:rPr lang="en-US" altLang="en-US"/>
              <a:pPr>
                <a:defRPr/>
              </a:pPr>
              <a:t>‹#›</a:t>
            </a:fld>
            <a:endParaRPr lang="en-US" altLang="en-US"/>
          </a:p>
        </p:txBody>
      </p:sp>
    </p:spTree>
    <p:extLst>
      <p:ext uri="{BB962C8B-B14F-4D97-AF65-F5344CB8AC3E}">
        <p14:creationId xmlns:p14="http://schemas.microsoft.com/office/powerpoint/2010/main" val="237008534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5279AA0-CDBD-4CB5-9068-13BA3ADCB4B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10FB37D5-ED00-4FCA-B00C-C63CA0CB55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0EC3F552-A931-4A47-B372-F9D04B810C98}"/>
              </a:ext>
            </a:extLst>
          </p:cNvPr>
          <p:cNvSpPr>
            <a:spLocks noGrp="1" noChangeArrowheads="1"/>
          </p:cNvSpPr>
          <p:nvPr>
            <p:ph type="sldNum" sz="quarter" idx="12"/>
          </p:nvPr>
        </p:nvSpPr>
        <p:spPr>
          <a:ln/>
        </p:spPr>
        <p:txBody>
          <a:bodyPr/>
          <a:lstStyle>
            <a:lvl1pPr>
              <a:defRPr/>
            </a:lvl1pPr>
          </a:lstStyle>
          <a:p>
            <a:pPr>
              <a:defRPr/>
            </a:pPr>
            <a:fld id="{02BBE39A-FE61-4A32-9E7A-261BFDDB347A}" type="slidenum">
              <a:rPr lang="en-US" altLang="en-US"/>
              <a:pPr>
                <a:defRPr/>
              </a:pPr>
              <a:t>‹#›</a:t>
            </a:fld>
            <a:endParaRPr lang="en-US" altLang="en-US"/>
          </a:p>
        </p:txBody>
      </p:sp>
    </p:spTree>
    <p:extLst>
      <p:ext uri="{BB962C8B-B14F-4D97-AF65-F5344CB8AC3E}">
        <p14:creationId xmlns:p14="http://schemas.microsoft.com/office/powerpoint/2010/main" val="110106394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68DCA910-C4EF-4EBC-877C-4625AC2755F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5E11803-D860-4959-83EE-A7E702EBC24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2FF1EF8-1E84-4D18-85B9-787C55831D10}"/>
              </a:ext>
            </a:extLst>
          </p:cNvPr>
          <p:cNvSpPr>
            <a:spLocks noGrp="1" noChangeArrowheads="1"/>
          </p:cNvSpPr>
          <p:nvPr>
            <p:ph type="sldNum" sz="quarter" idx="12"/>
          </p:nvPr>
        </p:nvSpPr>
        <p:spPr>
          <a:ln/>
        </p:spPr>
        <p:txBody>
          <a:bodyPr/>
          <a:lstStyle>
            <a:lvl1pPr>
              <a:defRPr/>
            </a:lvl1pPr>
          </a:lstStyle>
          <a:p>
            <a:pPr>
              <a:defRPr/>
            </a:pPr>
            <a:fld id="{FB2D3B2A-AB82-4B29-BAA0-60378D57C488}" type="slidenum">
              <a:rPr lang="en-US" altLang="en-US"/>
              <a:pPr>
                <a:defRPr/>
              </a:pPr>
              <a:t>‹#›</a:t>
            </a:fld>
            <a:endParaRPr lang="en-US" altLang="en-US"/>
          </a:p>
        </p:txBody>
      </p:sp>
    </p:spTree>
    <p:extLst>
      <p:ext uri="{BB962C8B-B14F-4D97-AF65-F5344CB8AC3E}">
        <p14:creationId xmlns:p14="http://schemas.microsoft.com/office/powerpoint/2010/main" val="139852048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lIns="91440" tIns="45720" rIns="91440" bIns="4572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FBF67B73-C7B3-474C-B3E1-E76A3ED88A5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5259CEC-AFB9-4849-9667-9B8EC8AD5A8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E7AF138-2E28-446D-B77E-5969403EF120}"/>
              </a:ext>
            </a:extLst>
          </p:cNvPr>
          <p:cNvSpPr>
            <a:spLocks noGrp="1" noChangeArrowheads="1"/>
          </p:cNvSpPr>
          <p:nvPr>
            <p:ph type="sldNum" sz="quarter" idx="12"/>
          </p:nvPr>
        </p:nvSpPr>
        <p:spPr>
          <a:ln/>
        </p:spPr>
        <p:txBody>
          <a:bodyPr/>
          <a:lstStyle>
            <a:lvl1pPr>
              <a:defRPr/>
            </a:lvl1pPr>
          </a:lstStyle>
          <a:p>
            <a:pPr>
              <a:defRPr/>
            </a:pPr>
            <a:fld id="{05E1E76D-F2B8-4704-BE78-FB8F3E114687}" type="slidenum">
              <a:rPr lang="en-US" altLang="en-US"/>
              <a:pPr>
                <a:defRPr/>
              </a:pPr>
              <a:t>‹#›</a:t>
            </a:fld>
            <a:endParaRPr lang="en-US" altLang="en-US"/>
          </a:p>
        </p:txBody>
      </p:sp>
    </p:spTree>
    <p:extLst>
      <p:ext uri="{BB962C8B-B14F-4D97-AF65-F5344CB8AC3E}">
        <p14:creationId xmlns:p14="http://schemas.microsoft.com/office/powerpoint/2010/main" val="28260936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506" y="274544"/>
            <a:ext cx="8229023" cy="1143000"/>
          </a:xfrm>
          <a:prstGeom prst="rect">
            <a:avLst/>
          </a:prstGeom>
        </p:spPr>
        <p:txBody>
          <a:bodyPr lIns="81929" tIns="40965" rIns="81929" bIns="40965"/>
          <a:lstStyle/>
          <a:p>
            <a:r>
              <a:rPr lang="en-US"/>
              <a:t>Click to edit Master title style</a:t>
            </a:r>
          </a:p>
        </p:txBody>
      </p:sp>
    </p:spTree>
    <p:extLst>
      <p:ext uri="{BB962C8B-B14F-4D97-AF65-F5344CB8AC3E}">
        <p14:creationId xmlns:p14="http://schemas.microsoft.com/office/powerpoint/2010/main" val="101008813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5D68188-0210-4215-AB5D-8DA9D8CC892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CA316F7-E2C4-4868-A0BC-0A851631B96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EBE709C-5E87-4FE7-88D6-EDF848BC2FF9}"/>
              </a:ext>
            </a:extLst>
          </p:cNvPr>
          <p:cNvSpPr>
            <a:spLocks noGrp="1" noChangeArrowheads="1"/>
          </p:cNvSpPr>
          <p:nvPr>
            <p:ph type="sldNum" sz="quarter" idx="12"/>
          </p:nvPr>
        </p:nvSpPr>
        <p:spPr>
          <a:ln/>
        </p:spPr>
        <p:txBody>
          <a:bodyPr/>
          <a:lstStyle>
            <a:lvl1pPr>
              <a:defRPr/>
            </a:lvl1pPr>
          </a:lstStyle>
          <a:p>
            <a:pPr>
              <a:defRPr/>
            </a:pPr>
            <a:fld id="{5B4B44AE-1001-47A8-A22C-6B7F7F0BAC7A}" type="slidenum">
              <a:rPr lang="en-US" altLang="en-US"/>
              <a:pPr>
                <a:defRPr/>
              </a:pPr>
              <a:t>‹#›</a:t>
            </a:fld>
            <a:endParaRPr lang="en-US" altLang="en-US"/>
          </a:p>
        </p:txBody>
      </p:sp>
    </p:spTree>
    <p:extLst>
      <p:ext uri="{BB962C8B-B14F-4D97-AF65-F5344CB8AC3E}">
        <p14:creationId xmlns:p14="http://schemas.microsoft.com/office/powerpoint/2010/main" val="45277833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5FEF38-C733-40E2-B65E-2AE4F9D1A8D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E9487A5-D9B5-4B71-B939-621A12B71B4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B7BD7E8-C9EE-4E91-AF9D-369F3431D486}"/>
              </a:ext>
            </a:extLst>
          </p:cNvPr>
          <p:cNvSpPr>
            <a:spLocks noGrp="1" noChangeArrowheads="1"/>
          </p:cNvSpPr>
          <p:nvPr>
            <p:ph type="sldNum" sz="quarter" idx="12"/>
          </p:nvPr>
        </p:nvSpPr>
        <p:spPr>
          <a:ln/>
        </p:spPr>
        <p:txBody>
          <a:bodyPr/>
          <a:lstStyle>
            <a:lvl1pPr>
              <a:defRPr/>
            </a:lvl1pPr>
          </a:lstStyle>
          <a:p>
            <a:pPr>
              <a:defRPr/>
            </a:pPr>
            <a:fld id="{1681BA40-7E5F-4392-8873-193A728C8D07}" type="slidenum">
              <a:rPr lang="en-US" altLang="en-US"/>
              <a:pPr>
                <a:defRPr/>
              </a:pPr>
              <a:t>‹#›</a:t>
            </a:fld>
            <a:endParaRPr lang="en-US" altLang="en-US"/>
          </a:p>
        </p:txBody>
      </p:sp>
    </p:spTree>
    <p:extLst>
      <p:ext uri="{BB962C8B-B14F-4D97-AF65-F5344CB8AC3E}">
        <p14:creationId xmlns:p14="http://schemas.microsoft.com/office/powerpoint/2010/main" val="285188611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4387817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732744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41050429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1513" y="1906588"/>
            <a:ext cx="3825875" cy="4319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788" y="1906588"/>
            <a:ext cx="3827462" cy="4319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060755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680190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2057364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0790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615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488" indent="0">
              <a:buNone/>
              <a:defRPr sz="1800"/>
            </a:lvl2pPr>
            <a:lvl3pPr marL="912979" indent="0">
              <a:buNone/>
              <a:defRPr sz="1600"/>
            </a:lvl3pPr>
            <a:lvl4pPr marL="1369470" indent="0">
              <a:buNone/>
              <a:defRPr sz="1400"/>
            </a:lvl4pPr>
            <a:lvl5pPr marL="1825958" indent="0">
              <a:buNone/>
              <a:defRPr sz="1400"/>
            </a:lvl5pPr>
            <a:lvl6pPr marL="2282449" indent="0">
              <a:buNone/>
              <a:defRPr sz="1400"/>
            </a:lvl6pPr>
            <a:lvl7pPr marL="2738938" indent="0">
              <a:buNone/>
              <a:defRPr sz="1400"/>
            </a:lvl7pPr>
            <a:lvl8pPr marL="3195420" indent="0">
              <a:buNone/>
              <a:defRPr sz="1400"/>
            </a:lvl8pPr>
            <a:lvl9pPr marL="3651916"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42800A3-6900-4E2F-8046-294D541E0D3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1A579F0-D601-4C9F-83D1-C475EB1C68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1E6AD0A-8A42-4FAF-9217-A0D81A473515}"/>
              </a:ext>
            </a:extLst>
          </p:cNvPr>
          <p:cNvSpPr>
            <a:spLocks noGrp="1" noChangeArrowheads="1"/>
          </p:cNvSpPr>
          <p:nvPr>
            <p:ph type="sldNum" sz="quarter" idx="12"/>
          </p:nvPr>
        </p:nvSpPr>
        <p:spPr>
          <a:ln/>
        </p:spPr>
        <p:txBody>
          <a:bodyPr/>
          <a:lstStyle>
            <a:lvl1pPr>
              <a:defRPr/>
            </a:lvl1pPr>
          </a:lstStyle>
          <a:p>
            <a:pPr>
              <a:defRPr/>
            </a:pPr>
            <a:fld id="{6366AE7A-0832-44D0-AA63-C01540011054}" type="slidenum">
              <a:rPr lang="en-US" altLang="en-US"/>
              <a:pPr>
                <a:defRPr/>
              </a:pPr>
              <a:t>‹#›</a:t>
            </a:fld>
            <a:endParaRPr lang="en-US" altLang="en-US"/>
          </a:p>
        </p:txBody>
      </p:sp>
    </p:spTree>
    <p:extLst>
      <p:ext uri="{BB962C8B-B14F-4D97-AF65-F5344CB8AC3E}">
        <p14:creationId xmlns:p14="http://schemas.microsoft.com/office/powerpoint/2010/main" val="21472385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8391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8522175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458139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6213" y="568325"/>
            <a:ext cx="1951037" cy="565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1513" y="568325"/>
            <a:ext cx="5702300" cy="565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320805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512183-942B-4967-859E-9A01E4E8685E}"/>
              </a:ext>
            </a:extLst>
          </p:cNvPr>
          <p:cNvSpPr>
            <a:spLocks noGrp="1"/>
          </p:cNvSpPr>
          <p:nvPr>
            <p:ph type="dt" sz="half" idx="10"/>
          </p:nvPr>
        </p:nvSpPr>
        <p:spPr/>
        <p:txBody>
          <a:bodyPr/>
          <a:lstStyle>
            <a:lvl1pPr eaLnBrk="0" hangingPunct="0">
              <a:defRPr/>
            </a:lvl1pPr>
          </a:lstStyle>
          <a:p>
            <a:pPr>
              <a:defRPr/>
            </a:pPr>
            <a:endParaRPr lang="en-US" altLang="en-US"/>
          </a:p>
        </p:txBody>
      </p:sp>
      <p:sp>
        <p:nvSpPr>
          <p:cNvPr id="5" name="Footer Placeholder 4">
            <a:extLst>
              <a:ext uri="{FF2B5EF4-FFF2-40B4-BE49-F238E27FC236}">
                <a16:creationId xmlns:a16="http://schemas.microsoft.com/office/drawing/2014/main" id="{84949ECF-4EE9-4DF1-9CFC-B14627E40C14}"/>
              </a:ext>
            </a:extLst>
          </p:cNvPr>
          <p:cNvSpPr>
            <a:spLocks noGrp="1"/>
          </p:cNvSpPr>
          <p:nvPr>
            <p:ph type="ftr" sz="quarter" idx="11"/>
          </p:nvPr>
        </p:nvSpPr>
        <p:spPr/>
        <p:txBody>
          <a:bodyPr/>
          <a:lstStyle>
            <a:lvl1pPr eaLnBrk="0" hangingPunct="0">
              <a:defRPr/>
            </a:lvl1pPr>
          </a:lstStyle>
          <a:p>
            <a:pPr>
              <a:defRPr/>
            </a:pPr>
            <a:endParaRPr lang="en-US" altLang="en-US"/>
          </a:p>
        </p:txBody>
      </p:sp>
      <p:sp>
        <p:nvSpPr>
          <p:cNvPr id="6" name="Slide Number Placeholder 5">
            <a:extLst>
              <a:ext uri="{FF2B5EF4-FFF2-40B4-BE49-F238E27FC236}">
                <a16:creationId xmlns:a16="http://schemas.microsoft.com/office/drawing/2014/main" id="{35BFD5DE-2836-43A0-A520-24EC257626CD}"/>
              </a:ext>
            </a:extLst>
          </p:cNvPr>
          <p:cNvSpPr>
            <a:spLocks noGrp="1"/>
          </p:cNvSpPr>
          <p:nvPr>
            <p:ph type="sldNum" sz="quarter" idx="12"/>
          </p:nvPr>
        </p:nvSpPr>
        <p:spPr/>
        <p:txBody>
          <a:bodyPr/>
          <a:lstStyle>
            <a:lvl1pPr eaLnBrk="0" hangingPunct="0">
              <a:defRPr/>
            </a:lvl1pPr>
          </a:lstStyle>
          <a:p>
            <a:pPr>
              <a:defRPr/>
            </a:pPr>
            <a:fld id="{41E94A1D-B2B0-4DE0-83A1-79B73880844C}" type="slidenum">
              <a:rPr lang="en-US" altLang="en-US"/>
              <a:pPr>
                <a:defRPr/>
              </a:pPr>
              <a:t>‹#›</a:t>
            </a:fld>
            <a:endParaRPr lang="en-US" altLang="en-US"/>
          </a:p>
        </p:txBody>
      </p:sp>
    </p:spTree>
    <p:extLst>
      <p:ext uri="{BB962C8B-B14F-4D97-AF65-F5344CB8AC3E}">
        <p14:creationId xmlns:p14="http://schemas.microsoft.com/office/powerpoint/2010/main" val="171200506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2D8729-B0B5-40D7-A9E2-7CA36078DF1C}"/>
              </a:ext>
            </a:extLst>
          </p:cNvPr>
          <p:cNvSpPr>
            <a:spLocks noGrp="1"/>
          </p:cNvSpPr>
          <p:nvPr>
            <p:ph type="dt" sz="half" idx="10"/>
          </p:nvPr>
        </p:nvSpPr>
        <p:spPr/>
        <p:txBody>
          <a:bodyPr/>
          <a:lstStyle>
            <a:lvl1pPr eaLnBrk="0" hangingPunct="0">
              <a:defRPr/>
            </a:lvl1pPr>
          </a:lstStyle>
          <a:p>
            <a:pPr>
              <a:defRPr/>
            </a:pPr>
            <a:endParaRPr lang="en-US" altLang="en-US"/>
          </a:p>
        </p:txBody>
      </p:sp>
      <p:sp>
        <p:nvSpPr>
          <p:cNvPr id="5" name="Footer Placeholder 4">
            <a:extLst>
              <a:ext uri="{FF2B5EF4-FFF2-40B4-BE49-F238E27FC236}">
                <a16:creationId xmlns:a16="http://schemas.microsoft.com/office/drawing/2014/main" id="{D69F8F0B-FE14-4291-8509-38DC26CB8808}"/>
              </a:ext>
            </a:extLst>
          </p:cNvPr>
          <p:cNvSpPr>
            <a:spLocks noGrp="1"/>
          </p:cNvSpPr>
          <p:nvPr>
            <p:ph type="ftr" sz="quarter" idx="11"/>
          </p:nvPr>
        </p:nvSpPr>
        <p:spPr/>
        <p:txBody>
          <a:bodyPr/>
          <a:lstStyle>
            <a:lvl1pPr eaLnBrk="0" hangingPunct="0">
              <a:defRPr/>
            </a:lvl1pPr>
          </a:lstStyle>
          <a:p>
            <a:pPr>
              <a:defRPr/>
            </a:pPr>
            <a:endParaRPr lang="en-US" altLang="en-US"/>
          </a:p>
        </p:txBody>
      </p:sp>
      <p:sp>
        <p:nvSpPr>
          <p:cNvPr id="6" name="Slide Number Placeholder 5">
            <a:extLst>
              <a:ext uri="{FF2B5EF4-FFF2-40B4-BE49-F238E27FC236}">
                <a16:creationId xmlns:a16="http://schemas.microsoft.com/office/drawing/2014/main" id="{69DF74BE-13CD-4D9B-9D69-2F08FB2F0059}"/>
              </a:ext>
            </a:extLst>
          </p:cNvPr>
          <p:cNvSpPr>
            <a:spLocks noGrp="1"/>
          </p:cNvSpPr>
          <p:nvPr>
            <p:ph type="sldNum" sz="quarter" idx="12"/>
          </p:nvPr>
        </p:nvSpPr>
        <p:spPr/>
        <p:txBody>
          <a:bodyPr/>
          <a:lstStyle>
            <a:lvl1pPr eaLnBrk="0" hangingPunct="0">
              <a:defRPr/>
            </a:lvl1pPr>
          </a:lstStyle>
          <a:p>
            <a:pPr>
              <a:defRPr/>
            </a:pPr>
            <a:fld id="{CD81802D-980A-4DD3-AB43-47520CEC42F2}" type="slidenum">
              <a:rPr lang="en-US" altLang="en-US"/>
              <a:pPr>
                <a:defRPr/>
              </a:pPr>
              <a:t>‹#›</a:t>
            </a:fld>
            <a:endParaRPr lang="en-US" altLang="en-US"/>
          </a:p>
        </p:txBody>
      </p:sp>
    </p:spTree>
    <p:extLst>
      <p:ext uri="{BB962C8B-B14F-4D97-AF65-F5344CB8AC3E}">
        <p14:creationId xmlns:p14="http://schemas.microsoft.com/office/powerpoint/2010/main" val="178267509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88B8B80F-48A4-4EB9-99B6-3FDE884B8333}"/>
              </a:ext>
            </a:extLst>
          </p:cNvPr>
          <p:cNvSpPr>
            <a:spLocks noGrp="1"/>
          </p:cNvSpPr>
          <p:nvPr>
            <p:ph type="dt" sz="half" idx="10"/>
          </p:nvPr>
        </p:nvSpPr>
        <p:spPr/>
        <p:txBody>
          <a:bodyPr/>
          <a:lstStyle>
            <a:lvl1pPr eaLnBrk="0" hangingPunct="0">
              <a:defRPr/>
            </a:lvl1pPr>
          </a:lstStyle>
          <a:p>
            <a:pPr>
              <a:defRPr/>
            </a:pPr>
            <a:endParaRPr lang="en-US" altLang="en-US"/>
          </a:p>
        </p:txBody>
      </p:sp>
      <p:sp>
        <p:nvSpPr>
          <p:cNvPr id="5" name="Footer Placeholder 4">
            <a:extLst>
              <a:ext uri="{FF2B5EF4-FFF2-40B4-BE49-F238E27FC236}">
                <a16:creationId xmlns:a16="http://schemas.microsoft.com/office/drawing/2014/main" id="{9D0881BD-063D-4B29-9724-90A7C453FF8D}"/>
              </a:ext>
            </a:extLst>
          </p:cNvPr>
          <p:cNvSpPr>
            <a:spLocks noGrp="1"/>
          </p:cNvSpPr>
          <p:nvPr>
            <p:ph type="ftr" sz="quarter" idx="11"/>
          </p:nvPr>
        </p:nvSpPr>
        <p:spPr/>
        <p:txBody>
          <a:bodyPr/>
          <a:lstStyle>
            <a:lvl1pPr eaLnBrk="0" hangingPunct="0">
              <a:defRPr/>
            </a:lvl1pPr>
          </a:lstStyle>
          <a:p>
            <a:pPr>
              <a:defRPr/>
            </a:pPr>
            <a:endParaRPr lang="en-US" altLang="en-US"/>
          </a:p>
        </p:txBody>
      </p:sp>
      <p:sp>
        <p:nvSpPr>
          <p:cNvPr id="6" name="Slide Number Placeholder 5">
            <a:extLst>
              <a:ext uri="{FF2B5EF4-FFF2-40B4-BE49-F238E27FC236}">
                <a16:creationId xmlns:a16="http://schemas.microsoft.com/office/drawing/2014/main" id="{F40DB118-50C6-426A-A31F-BA94C682D0B6}"/>
              </a:ext>
            </a:extLst>
          </p:cNvPr>
          <p:cNvSpPr>
            <a:spLocks noGrp="1"/>
          </p:cNvSpPr>
          <p:nvPr>
            <p:ph type="sldNum" sz="quarter" idx="12"/>
          </p:nvPr>
        </p:nvSpPr>
        <p:spPr/>
        <p:txBody>
          <a:bodyPr/>
          <a:lstStyle>
            <a:lvl1pPr eaLnBrk="0" hangingPunct="0">
              <a:defRPr/>
            </a:lvl1pPr>
          </a:lstStyle>
          <a:p>
            <a:pPr>
              <a:defRPr/>
            </a:pPr>
            <a:fld id="{87DADF02-6E8E-4091-A27E-939C95AECE03}" type="slidenum">
              <a:rPr lang="en-US" altLang="en-US"/>
              <a:pPr>
                <a:defRPr/>
              </a:pPr>
              <a:t>‹#›</a:t>
            </a:fld>
            <a:endParaRPr lang="en-US" altLang="en-US"/>
          </a:p>
        </p:txBody>
      </p:sp>
    </p:spTree>
    <p:extLst>
      <p:ext uri="{BB962C8B-B14F-4D97-AF65-F5344CB8AC3E}">
        <p14:creationId xmlns:p14="http://schemas.microsoft.com/office/powerpoint/2010/main" val="295536695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23151C-9E85-447B-B6B4-4DC4C73A9075}"/>
              </a:ext>
            </a:extLst>
          </p:cNvPr>
          <p:cNvSpPr>
            <a:spLocks noGrp="1"/>
          </p:cNvSpPr>
          <p:nvPr>
            <p:ph type="dt" sz="half" idx="10"/>
          </p:nvPr>
        </p:nvSpPr>
        <p:spPr/>
        <p:txBody>
          <a:bodyPr/>
          <a:lstStyle>
            <a:lvl1pPr eaLnBrk="0" hangingPunct="0">
              <a:defRPr/>
            </a:lvl1pPr>
          </a:lstStyle>
          <a:p>
            <a:pPr>
              <a:defRPr/>
            </a:pPr>
            <a:endParaRPr lang="en-US" altLang="en-US"/>
          </a:p>
        </p:txBody>
      </p:sp>
      <p:sp>
        <p:nvSpPr>
          <p:cNvPr id="6" name="Footer Placeholder 5">
            <a:extLst>
              <a:ext uri="{FF2B5EF4-FFF2-40B4-BE49-F238E27FC236}">
                <a16:creationId xmlns:a16="http://schemas.microsoft.com/office/drawing/2014/main" id="{1E85134A-6294-4792-B8C2-D9E4912F101F}"/>
              </a:ext>
            </a:extLst>
          </p:cNvPr>
          <p:cNvSpPr>
            <a:spLocks noGrp="1"/>
          </p:cNvSpPr>
          <p:nvPr>
            <p:ph type="ftr" sz="quarter" idx="11"/>
          </p:nvPr>
        </p:nvSpPr>
        <p:spPr/>
        <p:txBody>
          <a:bodyPr/>
          <a:lstStyle>
            <a:lvl1pPr eaLnBrk="0" hangingPunct="0">
              <a:defRPr/>
            </a:lvl1pPr>
          </a:lstStyle>
          <a:p>
            <a:pPr>
              <a:defRPr/>
            </a:pPr>
            <a:endParaRPr lang="en-US" altLang="en-US"/>
          </a:p>
        </p:txBody>
      </p:sp>
      <p:sp>
        <p:nvSpPr>
          <p:cNvPr id="7" name="Slide Number Placeholder 6">
            <a:extLst>
              <a:ext uri="{FF2B5EF4-FFF2-40B4-BE49-F238E27FC236}">
                <a16:creationId xmlns:a16="http://schemas.microsoft.com/office/drawing/2014/main" id="{2F715A85-6D60-4882-95C0-C51EA810E4CC}"/>
              </a:ext>
            </a:extLst>
          </p:cNvPr>
          <p:cNvSpPr>
            <a:spLocks noGrp="1"/>
          </p:cNvSpPr>
          <p:nvPr>
            <p:ph type="sldNum" sz="quarter" idx="12"/>
          </p:nvPr>
        </p:nvSpPr>
        <p:spPr/>
        <p:txBody>
          <a:bodyPr/>
          <a:lstStyle>
            <a:lvl1pPr eaLnBrk="0" hangingPunct="0">
              <a:defRPr/>
            </a:lvl1pPr>
          </a:lstStyle>
          <a:p>
            <a:pPr>
              <a:defRPr/>
            </a:pPr>
            <a:fld id="{9105B033-60D1-4535-B872-E895C75C6230}" type="slidenum">
              <a:rPr lang="en-US" altLang="en-US"/>
              <a:pPr>
                <a:defRPr/>
              </a:pPr>
              <a:t>‹#›</a:t>
            </a:fld>
            <a:endParaRPr lang="en-US" altLang="en-US"/>
          </a:p>
        </p:txBody>
      </p:sp>
    </p:spTree>
    <p:extLst>
      <p:ext uri="{BB962C8B-B14F-4D97-AF65-F5344CB8AC3E}">
        <p14:creationId xmlns:p14="http://schemas.microsoft.com/office/powerpoint/2010/main" val="370022671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DC4D00-F9EA-40C6-9EF0-F7BCF15C07BB}"/>
              </a:ext>
            </a:extLst>
          </p:cNvPr>
          <p:cNvSpPr>
            <a:spLocks noGrp="1"/>
          </p:cNvSpPr>
          <p:nvPr>
            <p:ph type="dt" sz="half" idx="10"/>
          </p:nvPr>
        </p:nvSpPr>
        <p:spPr/>
        <p:txBody>
          <a:bodyPr/>
          <a:lstStyle>
            <a:lvl1pPr eaLnBrk="0" hangingPunct="0">
              <a:defRPr/>
            </a:lvl1pPr>
          </a:lstStyle>
          <a:p>
            <a:pPr>
              <a:defRPr/>
            </a:pPr>
            <a:endParaRPr lang="en-US" altLang="en-US"/>
          </a:p>
        </p:txBody>
      </p:sp>
      <p:sp>
        <p:nvSpPr>
          <p:cNvPr id="8" name="Footer Placeholder 7">
            <a:extLst>
              <a:ext uri="{FF2B5EF4-FFF2-40B4-BE49-F238E27FC236}">
                <a16:creationId xmlns:a16="http://schemas.microsoft.com/office/drawing/2014/main" id="{7D985C0F-B78F-41C6-96E8-1AC29C2BBD59}"/>
              </a:ext>
            </a:extLst>
          </p:cNvPr>
          <p:cNvSpPr>
            <a:spLocks noGrp="1"/>
          </p:cNvSpPr>
          <p:nvPr>
            <p:ph type="ftr" sz="quarter" idx="11"/>
          </p:nvPr>
        </p:nvSpPr>
        <p:spPr/>
        <p:txBody>
          <a:bodyPr/>
          <a:lstStyle>
            <a:lvl1pPr eaLnBrk="0" hangingPunct="0">
              <a:defRPr/>
            </a:lvl1pPr>
          </a:lstStyle>
          <a:p>
            <a:pPr>
              <a:defRPr/>
            </a:pPr>
            <a:endParaRPr lang="en-US" altLang="en-US"/>
          </a:p>
        </p:txBody>
      </p:sp>
      <p:sp>
        <p:nvSpPr>
          <p:cNvPr id="9" name="Slide Number Placeholder 8">
            <a:extLst>
              <a:ext uri="{FF2B5EF4-FFF2-40B4-BE49-F238E27FC236}">
                <a16:creationId xmlns:a16="http://schemas.microsoft.com/office/drawing/2014/main" id="{B8D59356-F079-4CD6-9B13-8CEC614091E9}"/>
              </a:ext>
            </a:extLst>
          </p:cNvPr>
          <p:cNvSpPr>
            <a:spLocks noGrp="1"/>
          </p:cNvSpPr>
          <p:nvPr>
            <p:ph type="sldNum" sz="quarter" idx="12"/>
          </p:nvPr>
        </p:nvSpPr>
        <p:spPr/>
        <p:txBody>
          <a:bodyPr/>
          <a:lstStyle>
            <a:lvl1pPr eaLnBrk="0" hangingPunct="0">
              <a:defRPr/>
            </a:lvl1pPr>
          </a:lstStyle>
          <a:p>
            <a:pPr>
              <a:defRPr/>
            </a:pPr>
            <a:fld id="{CDA18EF4-1987-4750-975E-08D09E3203B4}" type="slidenum">
              <a:rPr lang="en-US" altLang="en-US"/>
              <a:pPr>
                <a:defRPr/>
              </a:pPr>
              <a:t>‹#›</a:t>
            </a:fld>
            <a:endParaRPr lang="en-US" altLang="en-US"/>
          </a:p>
        </p:txBody>
      </p:sp>
    </p:spTree>
    <p:extLst>
      <p:ext uri="{BB962C8B-B14F-4D97-AF65-F5344CB8AC3E}">
        <p14:creationId xmlns:p14="http://schemas.microsoft.com/office/powerpoint/2010/main" val="112609965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6005FD-FE9A-4063-98B7-72FF654BE67D}"/>
              </a:ext>
            </a:extLst>
          </p:cNvPr>
          <p:cNvSpPr>
            <a:spLocks noGrp="1"/>
          </p:cNvSpPr>
          <p:nvPr>
            <p:ph type="dt" sz="half" idx="10"/>
          </p:nvPr>
        </p:nvSpPr>
        <p:spPr/>
        <p:txBody>
          <a:bodyPr/>
          <a:lstStyle>
            <a:lvl1pPr eaLnBrk="0" hangingPunct="0">
              <a:defRPr/>
            </a:lvl1pPr>
          </a:lstStyle>
          <a:p>
            <a:pPr>
              <a:defRPr/>
            </a:pPr>
            <a:endParaRPr lang="en-US" altLang="en-US"/>
          </a:p>
        </p:txBody>
      </p:sp>
      <p:sp>
        <p:nvSpPr>
          <p:cNvPr id="4" name="Footer Placeholder 3">
            <a:extLst>
              <a:ext uri="{FF2B5EF4-FFF2-40B4-BE49-F238E27FC236}">
                <a16:creationId xmlns:a16="http://schemas.microsoft.com/office/drawing/2014/main" id="{3465AC92-96A1-41DF-9689-770E96B07872}"/>
              </a:ext>
            </a:extLst>
          </p:cNvPr>
          <p:cNvSpPr>
            <a:spLocks noGrp="1"/>
          </p:cNvSpPr>
          <p:nvPr>
            <p:ph type="ftr" sz="quarter" idx="11"/>
          </p:nvPr>
        </p:nvSpPr>
        <p:spPr/>
        <p:txBody>
          <a:bodyPr/>
          <a:lstStyle>
            <a:lvl1pPr eaLnBrk="0" hangingPunct="0">
              <a:defRPr/>
            </a:lvl1pPr>
          </a:lstStyle>
          <a:p>
            <a:pPr>
              <a:defRPr/>
            </a:pPr>
            <a:endParaRPr lang="en-US" altLang="en-US"/>
          </a:p>
        </p:txBody>
      </p:sp>
      <p:sp>
        <p:nvSpPr>
          <p:cNvPr id="5" name="Slide Number Placeholder 4">
            <a:extLst>
              <a:ext uri="{FF2B5EF4-FFF2-40B4-BE49-F238E27FC236}">
                <a16:creationId xmlns:a16="http://schemas.microsoft.com/office/drawing/2014/main" id="{CE5511EF-F404-418D-9669-88468971AA7B}"/>
              </a:ext>
            </a:extLst>
          </p:cNvPr>
          <p:cNvSpPr>
            <a:spLocks noGrp="1"/>
          </p:cNvSpPr>
          <p:nvPr>
            <p:ph type="sldNum" sz="quarter" idx="12"/>
          </p:nvPr>
        </p:nvSpPr>
        <p:spPr/>
        <p:txBody>
          <a:bodyPr/>
          <a:lstStyle>
            <a:lvl1pPr eaLnBrk="0" hangingPunct="0">
              <a:defRPr/>
            </a:lvl1pPr>
          </a:lstStyle>
          <a:p>
            <a:pPr>
              <a:defRPr/>
            </a:pPr>
            <a:fld id="{42776815-E803-42BC-B2A1-B9F3FFBD09F9}" type="slidenum">
              <a:rPr lang="en-US" altLang="en-US"/>
              <a:pPr>
                <a:defRPr/>
              </a:pPr>
              <a:t>‹#›</a:t>
            </a:fld>
            <a:endParaRPr lang="en-US" altLang="en-US"/>
          </a:p>
        </p:txBody>
      </p:sp>
    </p:spTree>
    <p:extLst>
      <p:ext uri="{BB962C8B-B14F-4D97-AF65-F5344CB8AC3E}">
        <p14:creationId xmlns:p14="http://schemas.microsoft.com/office/powerpoint/2010/main" val="331227116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B70027-7CA8-49B8-83CF-AF9ACF532865}"/>
              </a:ext>
            </a:extLst>
          </p:cNvPr>
          <p:cNvSpPr>
            <a:spLocks noGrp="1"/>
          </p:cNvSpPr>
          <p:nvPr>
            <p:ph type="dt" sz="half" idx="10"/>
          </p:nvPr>
        </p:nvSpPr>
        <p:spPr/>
        <p:txBody>
          <a:bodyPr/>
          <a:lstStyle>
            <a:lvl1pPr eaLnBrk="0" hangingPunct="0">
              <a:defRPr/>
            </a:lvl1pPr>
          </a:lstStyle>
          <a:p>
            <a:pPr>
              <a:defRPr/>
            </a:pPr>
            <a:endParaRPr lang="en-US" altLang="en-US"/>
          </a:p>
        </p:txBody>
      </p:sp>
      <p:sp>
        <p:nvSpPr>
          <p:cNvPr id="3" name="Footer Placeholder 2">
            <a:extLst>
              <a:ext uri="{FF2B5EF4-FFF2-40B4-BE49-F238E27FC236}">
                <a16:creationId xmlns:a16="http://schemas.microsoft.com/office/drawing/2014/main" id="{3C20F903-1B3F-4915-BB52-BB39B3126EDD}"/>
              </a:ext>
            </a:extLst>
          </p:cNvPr>
          <p:cNvSpPr>
            <a:spLocks noGrp="1"/>
          </p:cNvSpPr>
          <p:nvPr>
            <p:ph type="ftr" sz="quarter" idx="11"/>
          </p:nvPr>
        </p:nvSpPr>
        <p:spPr/>
        <p:txBody>
          <a:bodyPr/>
          <a:lstStyle>
            <a:lvl1pPr eaLnBrk="0" hangingPunct="0">
              <a:defRPr/>
            </a:lvl1pPr>
          </a:lstStyle>
          <a:p>
            <a:pPr>
              <a:defRPr/>
            </a:pPr>
            <a:endParaRPr lang="en-US" altLang="en-US"/>
          </a:p>
        </p:txBody>
      </p:sp>
      <p:sp>
        <p:nvSpPr>
          <p:cNvPr id="4" name="Slide Number Placeholder 3">
            <a:extLst>
              <a:ext uri="{FF2B5EF4-FFF2-40B4-BE49-F238E27FC236}">
                <a16:creationId xmlns:a16="http://schemas.microsoft.com/office/drawing/2014/main" id="{FBE797A4-AEAC-423C-BE18-C5C783A26EB7}"/>
              </a:ext>
            </a:extLst>
          </p:cNvPr>
          <p:cNvSpPr>
            <a:spLocks noGrp="1"/>
          </p:cNvSpPr>
          <p:nvPr>
            <p:ph type="sldNum" sz="quarter" idx="12"/>
          </p:nvPr>
        </p:nvSpPr>
        <p:spPr/>
        <p:txBody>
          <a:bodyPr/>
          <a:lstStyle>
            <a:lvl1pPr eaLnBrk="0" hangingPunct="0">
              <a:defRPr/>
            </a:lvl1pPr>
          </a:lstStyle>
          <a:p>
            <a:pPr>
              <a:defRPr/>
            </a:pPr>
            <a:fld id="{2B661FF6-1D50-4F53-B782-2D77448CA0AE}" type="slidenum">
              <a:rPr lang="en-US" altLang="en-US"/>
              <a:pPr>
                <a:defRPr/>
              </a:pPr>
              <a:t>‹#›</a:t>
            </a:fld>
            <a:endParaRPr lang="en-US" altLang="en-US"/>
          </a:p>
        </p:txBody>
      </p:sp>
    </p:spTree>
    <p:extLst>
      <p:ext uri="{BB962C8B-B14F-4D97-AF65-F5344CB8AC3E}">
        <p14:creationId xmlns:p14="http://schemas.microsoft.com/office/powerpoint/2010/main" val="17464551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507" y="273145"/>
            <a:ext cx="3007591" cy="1162610"/>
          </a:xfrm>
          <a:prstGeom prst="rect">
            <a:avLst/>
          </a:prstGeom>
        </p:spPr>
        <p:txBody>
          <a:bodyPr lIns="81929" tIns="40965" rIns="81929" bIns="40965"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76" y="273145"/>
            <a:ext cx="5111751" cy="5853672"/>
          </a:xfrm>
          <a:prstGeom prst="rect">
            <a:avLst/>
          </a:prstGeom>
        </p:spPr>
        <p:txBody>
          <a:bodyPr lIns="81929" tIns="40965" rIns="81929" bIns="40965"/>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507" y="1435755"/>
            <a:ext cx="3007591" cy="4691062"/>
          </a:xfrm>
          <a:prstGeom prst="rect">
            <a:avLst/>
          </a:prstGeom>
        </p:spPr>
        <p:txBody>
          <a:bodyPr lIns="81929" tIns="40965" rIns="81929" bIns="40965"/>
          <a:lstStyle>
            <a:lvl1pPr marL="0" indent="0">
              <a:buNone/>
              <a:defRPr sz="1300"/>
            </a:lvl1pPr>
            <a:lvl2pPr marL="409655" indent="0">
              <a:buNone/>
              <a:defRPr sz="1100"/>
            </a:lvl2pPr>
            <a:lvl3pPr marL="819308" indent="0">
              <a:buNone/>
              <a:defRPr sz="900"/>
            </a:lvl3pPr>
            <a:lvl4pPr marL="1228964" indent="0">
              <a:buNone/>
              <a:defRPr sz="800"/>
            </a:lvl4pPr>
            <a:lvl5pPr marL="1638615" indent="0">
              <a:buNone/>
              <a:defRPr sz="800"/>
            </a:lvl5pPr>
            <a:lvl6pPr marL="2048268" indent="0">
              <a:buNone/>
              <a:defRPr sz="800"/>
            </a:lvl6pPr>
            <a:lvl7pPr marL="2457924" indent="0">
              <a:buNone/>
              <a:defRPr sz="800"/>
            </a:lvl7pPr>
            <a:lvl8pPr marL="2867575" indent="0">
              <a:buNone/>
              <a:defRPr sz="800"/>
            </a:lvl8pPr>
            <a:lvl9pPr marL="3277229" indent="0">
              <a:buNone/>
              <a:defRPr sz="800"/>
            </a:lvl9pPr>
          </a:lstStyle>
          <a:p>
            <a:pPr lvl="0"/>
            <a:r>
              <a:rPr lang="en-US"/>
              <a:t>Click to edit Master text styles</a:t>
            </a:r>
          </a:p>
        </p:txBody>
      </p:sp>
    </p:spTree>
    <p:extLst>
      <p:ext uri="{BB962C8B-B14F-4D97-AF65-F5344CB8AC3E}">
        <p14:creationId xmlns:p14="http://schemas.microsoft.com/office/powerpoint/2010/main" val="255798838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452880-FF8D-44FF-B796-CA2013A81EF8}"/>
              </a:ext>
            </a:extLst>
          </p:cNvPr>
          <p:cNvSpPr>
            <a:spLocks noGrp="1"/>
          </p:cNvSpPr>
          <p:nvPr>
            <p:ph type="dt" sz="half" idx="10"/>
          </p:nvPr>
        </p:nvSpPr>
        <p:spPr/>
        <p:txBody>
          <a:bodyPr/>
          <a:lstStyle>
            <a:lvl1pPr eaLnBrk="0" hangingPunct="0">
              <a:defRPr/>
            </a:lvl1pPr>
          </a:lstStyle>
          <a:p>
            <a:pPr>
              <a:defRPr/>
            </a:pPr>
            <a:endParaRPr lang="en-US" altLang="en-US"/>
          </a:p>
        </p:txBody>
      </p:sp>
      <p:sp>
        <p:nvSpPr>
          <p:cNvPr id="6" name="Footer Placeholder 5">
            <a:extLst>
              <a:ext uri="{FF2B5EF4-FFF2-40B4-BE49-F238E27FC236}">
                <a16:creationId xmlns:a16="http://schemas.microsoft.com/office/drawing/2014/main" id="{EA8FE579-8C1C-4C46-BDF6-68028818917C}"/>
              </a:ext>
            </a:extLst>
          </p:cNvPr>
          <p:cNvSpPr>
            <a:spLocks noGrp="1"/>
          </p:cNvSpPr>
          <p:nvPr>
            <p:ph type="ftr" sz="quarter" idx="11"/>
          </p:nvPr>
        </p:nvSpPr>
        <p:spPr/>
        <p:txBody>
          <a:bodyPr/>
          <a:lstStyle>
            <a:lvl1pPr eaLnBrk="0" hangingPunct="0">
              <a:defRPr/>
            </a:lvl1pPr>
          </a:lstStyle>
          <a:p>
            <a:pPr>
              <a:defRPr/>
            </a:pPr>
            <a:endParaRPr lang="en-US" altLang="en-US"/>
          </a:p>
        </p:txBody>
      </p:sp>
      <p:sp>
        <p:nvSpPr>
          <p:cNvPr id="7" name="Slide Number Placeholder 6">
            <a:extLst>
              <a:ext uri="{FF2B5EF4-FFF2-40B4-BE49-F238E27FC236}">
                <a16:creationId xmlns:a16="http://schemas.microsoft.com/office/drawing/2014/main" id="{35E8BE84-8DF6-4105-83E7-87CF38159032}"/>
              </a:ext>
            </a:extLst>
          </p:cNvPr>
          <p:cNvSpPr>
            <a:spLocks noGrp="1"/>
          </p:cNvSpPr>
          <p:nvPr>
            <p:ph type="sldNum" sz="quarter" idx="12"/>
          </p:nvPr>
        </p:nvSpPr>
        <p:spPr/>
        <p:txBody>
          <a:bodyPr/>
          <a:lstStyle>
            <a:lvl1pPr eaLnBrk="0" hangingPunct="0">
              <a:defRPr/>
            </a:lvl1pPr>
          </a:lstStyle>
          <a:p>
            <a:pPr>
              <a:defRPr/>
            </a:pPr>
            <a:fld id="{0AD27E13-08A8-47F1-8445-791FDA2C49B6}" type="slidenum">
              <a:rPr lang="en-US" altLang="en-US"/>
              <a:pPr>
                <a:defRPr/>
              </a:pPr>
              <a:t>‹#›</a:t>
            </a:fld>
            <a:endParaRPr lang="en-US" altLang="en-US"/>
          </a:p>
        </p:txBody>
      </p:sp>
    </p:spTree>
    <p:extLst>
      <p:ext uri="{BB962C8B-B14F-4D97-AF65-F5344CB8AC3E}">
        <p14:creationId xmlns:p14="http://schemas.microsoft.com/office/powerpoint/2010/main" val="246231003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EF4C1F-04DA-4109-98B9-87B769820F46}"/>
              </a:ext>
            </a:extLst>
          </p:cNvPr>
          <p:cNvSpPr>
            <a:spLocks noGrp="1"/>
          </p:cNvSpPr>
          <p:nvPr>
            <p:ph type="dt" sz="half" idx="10"/>
          </p:nvPr>
        </p:nvSpPr>
        <p:spPr/>
        <p:txBody>
          <a:bodyPr/>
          <a:lstStyle>
            <a:lvl1pPr eaLnBrk="0" hangingPunct="0">
              <a:defRPr/>
            </a:lvl1pPr>
          </a:lstStyle>
          <a:p>
            <a:pPr>
              <a:defRPr/>
            </a:pPr>
            <a:endParaRPr lang="en-US" altLang="en-US"/>
          </a:p>
        </p:txBody>
      </p:sp>
      <p:sp>
        <p:nvSpPr>
          <p:cNvPr id="6" name="Footer Placeholder 5">
            <a:extLst>
              <a:ext uri="{FF2B5EF4-FFF2-40B4-BE49-F238E27FC236}">
                <a16:creationId xmlns:a16="http://schemas.microsoft.com/office/drawing/2014/main" id="{DA4F1A3E-7A5F-41D3-A6AB-54108EF5459F}"/>
              </a:ext>
            </a:extLst>
          </p:cNvPr>
          <p:cNvSpPr>
            <a:spLocks noGrp="1"/>
          </p:cNvSpPr>
          <p:nvPr>
            <p:ph type="ftr" sz="quarter" idx="11"/>
          </p:nvPr>
        </p:nvSpPr>
        <p:spPr/>
        <p:txBody>
          <a:bodyPr/>
          <a:lstStyle>
            <a:lvl1pPr eaLnBrk="0" hangingPunct="0">
              <a:defRPr/>
            </a:lvl1pPr>
          </a:lstStyle>
          <a:p>
            <a:pPr>
              <a:defRPr/>
            </a:pPr>
            <a:endParaRPr lang="en-US" altLang="en-US"/>
          </a:p>
        </p:txBody>
      </p:sp>
      <p:sp>
        <p:nvSpPr>
          <p:cNvPr id="7" name="Slide Number Placeholder 6">
            <a:extLst>
              <a:ext uri="{FF2B5EF4-FFF2-40B4-BE49-F238E27FC236}">
                <a16:creationId xmlns:a16="http://schemas.microsoft.com/office/drawing/2014/main" id="{79D62DE6-1D26-430D-9151-CD2EE71F3B32}"/>
              </a:ext>
            </a:extLst>
          </p:cNvPr>
          <p:cNvSpPr>
            <a:spLocks noGrp="1"/>
          </p:cNvSpPr>
          <p:nvPr>
            <p:ph type="sldNum" sz="quarter" idx="12"/>
          </p:nvPr>
        </p:nvSpPr>
        <p:spPr/>
        <p:txBody>
          <a:bodyPr/>
          <a:lstStyle>
            <a:lvl1pPr eaLnBrk="0" hangingPunct="0">
              <a:defRPr/>
            </a:lvl1pPr>
          </a:lstStyle>
          <a:p>
            <a:pPr>
              <a:defRPr/>
            </a:pPr>
            <a:fld id="{80FA10B4-0485-4484-BD4A-8E454157589B}" type="slidenum">
              <a:rPr lang="en-US" altLang="en-US"/>
              <a:pPr>
                <a:defRPr/>
              </a:pPr>
              <a:t>‹#›</a:t>
            </a:fld>
            <a:endParaRPr lang="en-US" altLang="en-US"/>
          </a:p>
        </p:txBody>
      </p:sp>
    </p:spTree>
    <p:extLst>
      <p:ext uri="{BB962C8B-B14F-4D97-AF65-F5344CB8AC3E}">
        <p14:creationId xmlns:p14="http://schemas.microsoft.com/office/powerpoint/2010/main" val="333175226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A2A966-B28A-4180-8E72-6C5BDE97FB29}"/>
              </a:ext>
            </a:extLst>
          </p:cNvPr>
          <p:cNvSpPr>
            <a:spLocks noGrp="1"/>
          </p:cNvSpPr>
          <p:nvPr>
            <p:ph type="dt" sz="half" idx="10"/>
          </p:nvPr>
        </p:nvSpPr>
        <p:spPr/>
        <p:txBody>
          <a:bodyPr/>
          <a:lstStyle>
            <a:lvl1pPr eaLnBrk="0" hangingPunct="0">
              <a:defRPr/>
            </a:lvl1pPr>
          </a:lstStyle>
          <a:p>
            <a:pPr>
              <a:defRPr/>
            </a:pPr>
            <a:endParaRPr lang="en-US" altLang="en-US"/>
          </a:p>
        </p:txBody>
      </p:sp>
      <p:sp>
        <p:nvSpPr>
          <p:cNvPr id="5" name="Footer Placeholder 4">
            <a:extLst>
              <a:ext uri="{FF2B5EF4-FFF2-40B4-BE49-F238E27FC236}">
                <a16:creationId xmlns:a16="http://schemas.microsoft.com/office/drawing/2014/main" id="{124EE6D1-10E0-4019-86D4-FCE4E7C01D4A}"/>
              </a:ext>
            </a:extLst>
          </p:cNvPr>
          <p:cNvSpPr>
            <a:spLocks noGrp="1"/>
          </p:cNvSpPr>
          <p:nvPr>
            <p:ph type="ftr" sz="quarter" idx="11"/>
          </p:nvPr>
        </p:nvSpPr>
        <p:spPr/>
        <p:txBody>
          <a:bodyPr/>
          <a:lstStyle>
            <a:lvl1pPr eaLnBrk="0" hangingPunct="0">
              <a:defRPr/>
            </a:lvl1pPr>
          </a:lstStyle>
          <a:p>
            <a:pPr>
              <a:defRPr/>
            </a:pPr>
            <a:endParaRPr lang="en-US" altLang="en-US"/>
          </a:p>
        </p:txBody>
      </p:sp>
      <p:sp>
        <p:nvSpPr>
          <p:cNvPr id="6" name="Slide Number Placeholder 5">
            <a:extLst>
              <a:ext uri="{FF2B5EF4-FFF2-40B4-BE49-F238E27FC236}">
                <a16:creationId xmlns:a16="http://schemas.microsoft.com/office/drawing/2014/main" id="{F00ABB56-6A15-49FE-BA46-2270094467FE}"/>
              </a:ext>
            </a:extLst>
          </p:cNvPr>
          <p:cNvSpPr>
            <a:spLocks noGrp="1"/>
          </p:cNvSpPr>
          <p:nvPr>
            <p:ph type="sldNum" sz="quarter" idx="12"/>
          </p:nvPr>
        </p:nvSpPr>
        <p:spPr/>
        <p:txBody>
          <a:bodyPr/>
          <a:lstStyle>
            <a:lvl1pPr eaLnBrk="0" hangingPunct="0">
              <a:defRPr/>
            </a:lvl1pPr>
          </a:lstStyle>
          <a:p>
            <a:pPr>
              <a:defRPr/>
            </a:pPr>
            <a:fld id="{30E50C5A-72F3-4E6B-AA09-35C003013C55}" type="slidenum">
              <a:rPr lang="en-US" altLang="en-US"/>
              <a:pPr>
                <a:defRPr/>
              </a:pPr>
              <a:t>‹#›</a:t>
            </a:fld>
            <a:endParaRPr lang="en-US" altLang="en-US"/>
          </a:p>
        </p:txBody>
      </p:sp>
    </p:spTree>
    <p:extLst>
      <p:ext uri="{BB962C8B-B14F-4D97-AF65-F5344CB8AC3E}">
        <p14:creationId xmlns:p14="http://schemas.microsoft.com/office/powerpoint/2010/main" val="191329104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FB2342-61AF-4357-9CFA-F093A36C4E0C}"/>
              </a:ext>
            </a:extLst>
          </p:cNvPr>
          <p:cNvSpPr>
            <a:spLocks noGrp="1"/>
          </p:cNvSpPr>
          <p:nvPr>
            <p:ph type="dt" sz="half" idx="10"/>
          </p:nvPr>
        </p:nvSpPr>
        <p:spPr/>
        <p:txBody>
          <a:bodyPr/>
          <a:lstStyle>
            <a:lvl1pPr eaLnBrk="0" hangingPunct="0">
              <a:defRPr/>
            </a:lvl1pPr>
          </a:lstStyle>
          <a:p>
            <a:pPr>
              <a:defRPr/>
            </a:pPr>
            <a:endParaRPr lang="en-US" altLang="en-US"/>
          </a:p>
        </p:txBody>
      </p:sp>
      <p:sp>
        <p:nvSpPr>
          <p:cNvPr id="5" name="Footer Placeholder 4">
            <a:extLst>
              <a:ext uri="{FF2B5EF4-FFF2-40B4-BE49-F238E27FC236}">
                <a16:creationId xmlns:a16="http://schemas.microsoft.com/office/drawing/2014/main" id="{9F9E4BB3-0ED3-4D1F-9EC9-C7AB0A7A3198}"/>
              </a:ext>
            </a:extLst>
          </p:cNvPr>
          <p:cNvSpPr>
            <a:spLocks noGrp="1"/>
          </p:cNvSpPr>
          <p:nvPr>
            <p:ph type="ftr" sz="quarter" idx="11"/>
          </p:nvPr>
        </p:nvSpPr>
        <p:spPr/>
        <p:txBody>
          <a:bodyPr/>
          <a:lstStyle>
            <a:lvl1pPr eaLnBrk="0" hangingPunct="0">
              <a:defRPr/>
            </a:lvl1pPr>
          </a:lstStyle>
          <a:p>
            <a:pPr>
              <a:defRPr/>
            </a:pPr>
            <a:endParaRPr lang="en-US" altLang="en-US"/>
          </a:p>
        </p:txBody>
      </p:sp>
      <p:sp>
        <p:nvSpPr>
          <p:cNvPr id="6" name="Slide Number Placeholder 5">
            <a:extLst>
              <a:ext uri="{FF2B5EF4-FFF2-40B4-BE49-F238E27FC236}">
                <a16:creationId xmlns:a16="http://schemas.microsoft.com/office/drawing/2014/main" id="{79E8E0EB-7CCE-49B1-A82F-E376FA9C1ECE}"/>
              </a:ext>
            </a:extLst>
          </p:cNvPr>
          <p:cNvSpPr>
            <a:spLocks noGrp="1"/>
          </p:cNvSpPr>
          <p:nvPr>
            <p:ph type="sldNum" sz="quarter" idx="12"/>
          </p:nvPr>
        </p:nvSpPr>
        <p:spPr/>
        <p:txBody>
          <a:bodyPr/>
          <a:lstStyle>
            <a:lvl1pPr eaLnBrk="0" hangingPunct="0">
              <a:defRPr/>
            </a:lvl1pPr>
          </a:lstStyle>
          <a:p>
            <a:pPr>
              <a:defRPr/>
            </a:pPr>
            <a:fld id="{DB7747D0-0382-41C9-AE3D-67D8E95BE58D}" type="slidenum">
              <a:rPr lang="en-US" altLang="en-US"/>
              <a:pPr>
                <a:defRPr/>
              </a:pPr>
              <a:t>‹#›</a:t>
            </a:fld>
            <a:endParaRPr lang="en-US" altLang="en-US"/>
          </a:p>
        </p:txBody>
      </p:sp>
    </p:spTree>
    <p:extLst>
      <p:ext uri="{BB962C8B-B14F-4D97-AF65-F5344CB8AC3E}">
        <p14:creationId xmlns:p14="http://schemas.microsoft.com/office/powerpoint/2010/main" val="393888012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76B57FF3-CC28-4BB0-BA4A-21D1B095D4D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9CD723C-35B7-45B0-B148-05F81E5F4AE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1F1155C-ADBA-43F5-B46A-50EC3E28A609}"/>
              </a:ext>
            </a:extLst>
          </p:cNvPr>
          <p:cNvSpPr>
            <a:spLocks noGrp="1" noChangeArrowheads="1"/>
          </p:cNvSpPr>
          <p:nvPr>
            <p:ph type="sldNum" sz="quarter" idx="12"/>
          </p:nvPr>
        </p:nvSpPr>
        <p:spPr>
          <a:ln/>
        </p:spPr>
        <p:txBody>
          <a:bodyPr/>
          <a:lstStyle>
            <a:lvl1pPr>
              <a:defRPr/>
            </a:lvl1pPr>
          </a:lstStyle>
          <a:p>
            <a:pPr>
              <a:defRPr/>
            </a:pPr>
            <a:fld id="{7947E384-0478-41F7-8F9C-E83A21622651}" type="slidenum">
              <a:rPr lang="en-US" altLang="en-US"/>
              <a:pPr>
                <a:defRPr/>
              </a:pPr>
              <a:t>‹#›</a:t>
            </a:fld>
            <a:endParaRPr lang="en-US" altLang="en-US"/>
          </a:p>
        </p:txBody>
      </p:sp>
    </p:spTree>
    <p:extLst>
      <p:ext uri="{BB962C8B-B14F-4D97-AF65-F5344CB8AC3E}">
        <p14:creationId xmlns:p14="http://schemas.microsoft.com/office/powerpoint/2010/main" val="250365696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9FFD2D3-7522-494B-9BC9-9D8EA301D3F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EAEB097-7D23-4961-9090-7F8D47F155D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5303CB4-A35D-4DD5-BAED-B11FA7CD54AB}"/>
              </a:ext>
            </a:extLst>
          </p:cNvPr>
          <p:cNvSpPr>
            <a:spLocks noGrp="1" noChangeArrowheads="1"/>
          </p:cNvSpPr>
          <p:nvPr>
            <p:ph type="sldNum" sz="quarter" idx="12"/>
          </p:nvPr>
        </p:nvSpPr>
        <p:spPr>
          <a:ln/>
        </p:spPr>
        <p:txBody>
          <a:bodyPr/>
          <a:lstStyle>
            <a:lvl1pPr>
              <a:defRPr/>
            </a:lvl1pPr>
          </a:lstStyle>
          <a:p>
            <a:pPr>
              <a:defRPr/>
            </a:pPr>
            <a:fld id="{08FE9E0E-E07D-467D-90C6-3D78CAAF6DF4}" type="slidenum">
              <a:rPr lang="en-US" altLang="en-US"/>
              <a:pPr>
                <a:defRPr/>
              </a:pPr>
              <a:t>‹#›</a:t>
            </a:fld>
            <a:endParaRPr lang="en-US" altLang="en-US"/>
          </a:p>
        </p:txBody>
      </p:sp>
    </p:spTree>
    <p:extLst>
      <p:ext uri="{BB962C8B-B14F-4D97-AF65-F5344CB8AC3E}">
        <p14:creationId xmlns:p14="http://schemas.microsoft.com/office/powerpoint/2010/main" val="203565655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4B9A7FBD-FCA7-428C-B6C3-A398F5C318B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FC6959F-6BB1-42CB-8F7F-022702FCFA4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C189D86-77F4-44BC-87B3-6D3FF15C12A2}"/>
              </a:ext>
            </a:extLst>
          </p:cNvPr>
          <p:cNvSpPr>
            <a:spLocks noGrp="1" noChangeArrowheads="1"/>
          </p:cNvSpPr>
          <p:nvPr>
            <p:ph type="sldNum" sz="quarter" idx="12"/>
          </p:nvPr>
        </p:nvSpPr>
        <p:spPr>
          <a:ln/>
        </p:spPr>
        <p:txBody>
          <a:bodyPr/>
          <a:lstStyle>
            <a:lvl1pPr>
              <a:defRPr/>
            </a:lvl1pPr>
          </a:lstStyle>
          <a:p>
            <a:pPr>
              <a:defRPr/>
            </a:pPr>
            <a:fld id="{20AA5AFA-A4C5-4553-A468-782C7F4D23D3}" type="slidenum">
              <a:rPr lang="en-US" altLang="en-US"/>
              <a:pPr>
                <a:defRPr/>
              </a:pPr>
              <a:t>‹#›</a:t>
            </a:fld>
            <a:endParaRPr lang="en-US" altLang="en-US"/>
          </a:p>
        </p:txBody>
      </p:sp>
    </p:spTree>
    <p:extLst>
      <p:ext uri="{BB962C8B-B14F-4D97-AF65-F5344CB8AC3E}">
        <p14:creationId xmlns:p14="http://schemas.microsoft.com/office/powerpoint/2010/main" val="340874205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C06CE24-83A8-485F-AA73-2B7BC5948A5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B1BF8F9-6304-4989-91DB-78D434ED16D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61B2539-6E2A-4E6A-B4F0-BD469C96834A}"/>
              </a:ext>
            </a:extLst>
          </p:cNvPr>
          <p:cNvSpPr>
            <a:spLocks noGrp="1" noChangeArrowheads="1"/>
          </p:cNvSpPr>
          <p:nvPr>
            <p:ph type="sldNum" sz="quarter" idx="12"/>
          </p:nvPr>
        </p:nvSpPr>
        <p:spPr>
          <a:ln/>
        </p:spPr>
        <p:txBody>
          <a:bodyPr/>
          <a:lstStyle>
            <a:lvl1pPr>
              <a:defRPr/>
            </a:lvl1pPr>
          </a:lstStyle>
          <a:p>
            <a:pPr>
              <a:defRPr/>
            </a:pPr>
            <a:fld id="{4873EFE9-CD98-438B-9051-9935D4630B4E}" type="slidenum">
              <a:rPr lang="en-US" altLang="en-US"/>
              <a:pPr>
                <a:defRPr/>
              </a:pPr>
              <a:t>‹#›</a:t>
            </a:fld>
            <a:endParaRPr lang="en-US" altLang="en-US"/>
          </a:p>
        </p:txBody>
      </p:sp>
    </p:spTree>
    <p:extLst>
      <p:ext uri="{BB962C8B-B14F-4D97-AF65-F5344CB8AC3E}">
        <p14:creationId xmlns:p14="http://schemas.microsoft.com/office/powerpoint/2010/main" val="299483883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79D1B62-EA4A-4261-B102-0ED859EF81E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05CADA5F-572E-4B34-9D5B-3811100BCD1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EF9F1D1E-5029-459F-B591-544467626464}"/>
              </a:ext>
            </a:extLst>
          </p:cNvPr>
          <p:cNvSpPr>
            <a:spLocks noGrp="1" noChangeArrowheads="1"/>
          </p:cNvSpPr>
          <p:nvPr>
            <p:ph type="sldNum" sz="quarter" idx="12"/>
          </p:nvPr>
        </p:nvSpPr>
        <p:spPr>
          <a:ln/>
        </p:spPr>
        <p:txBody>
          <a:bodyPr/>
          <a:lstStyle>
            <a:lvl1pPr>
              <a:defRPr/>
            </a:lvl1pPr>
          </a:lstStyle>
          <a:p>
            <a:pPr>
              <a:defRPr/>
            </a:pPr>
            <a:fld id="{88C76E02-3EBA-46E7-B641-38D5BC83DC69}" type="slidenum">
              <a:rPr lang="en-US" altLang="en-US"/>
              <a:pPr>
                <a:defRPr/>
              </a:pPr>
              <a:t>‹#›</a:t>
            </a:fld>
            <a:endParaRPr lang="en-US" altLang="en-US"/>
          </a:p>
        </p:txBody>
      </p:sp>
    </p:spTree>
    <p:extLst>
      <p:ext uri="{BB962C8B-B14F-4D97-AF65-F5344CB8AC3E}">
        <p14:creationId xmlns:p14="http://schemas.microsoft.com/office/powerpoint/2010/main" val="317904962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317C71D-B799-4742-990B-CF31A062F24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45623DA5-72DB-448C-83C7-C137132320F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C228DE8F-02C3-4D70-85F9-38428A7E98C8}"/>
              </a:ext>
            </a:extLst>
          </p:cNvPr>
          <p:cNvSpPr>
            <a:spLocks noGrp="1" noChangeArrowheads="1"/>
          </p:cNvSpPr>
          <p:nvPr>
            <p:ph type="sldNum" sz="quarter" idx="12"/>
          </p:nvPr>
        </p:nvSpPr>
        <p:spPr>
          <a:ln/>
        </p:spPr>
        <p:txBody>
          <a:bodyPr/>
          <a:lstStyle>
            <a:lvl1pPr>
              <a:defRPr/>
            </a:lvl1pPr>
          </a:lstStyle>
          <a:p>
            <a:pPr>
              <a:defRPr/>
            </a:pPr>
            <a:fld id="{3F5D4878-BD65-4297-A348-FE26813DEBF3}" type="slidenum">
              <a:rPr lang="en-US" altLang="en-US"/>
              <a:pPr>
                <a:defRPr/>
              </a:pPr>
              <a:t>‹#›</a:t>
            </a:fld>
            <a:endParaRPr lang="en-US" altLang="en-US"/>
          </a:p>
        </p:txBody>
      </p:sp>
    </p:spTree>
    <p:extLst>
      <p:ext uri="{BB962C8B-B14F-4D97-AF65-F5344CB8AC3E}">
        <p14:creationId xmlns:p14="http://schemas.microsoft.com/office/powerpoint/2010/main" val="34841420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61" y="4800327"/>
            <a:ext cx="5486977" cy="567297"/>
          </a:xfrm>
          <a:prstGeom prst="rect">
            <a:avLst/>
          </a:prstGeom>
        </p:spPr>
        <p:txBody>
          <a:bodyPr lIns="81929" tIns="40965" rIns="81929" bIns="40965"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461" y="612124"/>
            <a:ext cx="5486977" cy="4115360"/>
          </a:xfrm>
          <a:prstGeom prst="rect">
            <a:avLst/>
          </a:prstGeom>
        </p:spPr>
        <p:txBody>
          <a:bodyPr lIns="81929" tIns="40965" rIns="81929" bIns="40965"/>
          <a:lstStyle>
            <a:lvl1pPr marL="0" indent="0">
              <a:buNone/>
              <a:defRPr sz="2900"/>
            </a:lvl1pPr>
            <a:lvl2pPr marL="409655" indent="0">
              <a:buNone/>
              <a:defRPr sz="2500"/>
            </a:lvl2pPr>
            <a:lvl3pPr marL="819308" indent="0">
              <a:buNone/>
              <a:defRPr sz="2200"/>
            </a:lvl3pPr>
            <a:lvl4pPr marL="1228964" indent="0">
              <a:buNone/>
              <a:defRPr sz="1800"/>
            </a:lvl4pPr>
            <a:lvl5pPr marL="1638615" indent="0">
              <a:buNone/>
              <a:defRPr sz="1800"/>
            </a:lvl5pPr>
            <a:lvl6pPr marL="2048268" indent="0">
              <a:buNone/>
              <a:defRPr sz="1800"/>
            </a:lvl6pPr>
            <a:lvl7pPr marL="2457924" indent="0">
              <a:buNone/>
              <a:defRPr sz="1800"/>
            </a:lvl7pPr>
            <a:lvl8pPr marL="2867575" indent="0">
              <a:buNone/>
              <a:defRPr sz="1800"/>
            </a:lvl8pPr>
            <a:lvl9pPr marL="3277229" indent="0">
              <a:buNone/>
              <a:defRPr sz="1800"/>
            </a:lvl9pPr>
          </a:lstStyle>
          <a:p>
            <a:pPr lvl="0"/>
            <a:endParaRPr lang="en-US" noProof="0"/>
          </a:p>
        </p:txBody>
      </p:sp>
      <p:sp>
        <p:nvSpPr>
          <p:cNvPr id="4" name="Text Placeholder 3"/>
          <p:cNvSpPr>
            <a:spLocks noGrp="1"/>
          </p:cNvSpPr>
          <p:nvPr>
            <p:ph type="body" sz="half" idx="2"/>
          </p:nvPr>
        </p:nvSpPr>
        <p:spPr>
          <a:xfrm>
            <a:off x="1792461" y="5367618"/>
            <a:ext cx="5486977" cy="804022"/>
          </a:xfrm>
          <a:prstGeom prst="rect">
            <a:avLst/>
          </a:prstGeom>
        </p:spPr>
        <p:txBody>
          <a:bodyPr lIns="81929" tIns="40965" rIns="81929" bIns="40965"/>
          <a:lstStyle>
            <a:lvl1pPr marL="0" indent="0">
              <a:buNone/>
              <a:defRPr sz="1300"/>
            </a:lvl1pPr>
            <a:lvl2pPr marL="409655" indent="0">
              <a:buNone/>
              <a:defRPr sz="1100"/>
            </a:lvl2pPr>
            <a:lvl3pPr marL="819308" indent="0">
              <a:buNone/>
              <a:defRPr sz="900"/>
            </a:lvl3pPr>
            <a:lvl4pPr marL="1228964" indent="0">
              <a:buNone/>
              <a:defRPr sz="800"/>
            </a:lvl4pPr>
            <a:lvl5pPr marL="1638615" indent="0">
              <a:buNone/>
              <a:defRPr sz="800"/>
            </a:lvl5pPr>
            <a:lvl6pPr marL="2048268" indent="0">
              <a:buNone/>
              <a:defRPr sz="800"/>
            </a:lvl6pPr>
            <a:lvl7pPr marL="2457924" indent="0">
              <a:buNone/>
              <a:defRPr sz="800"/>
            </a:lvl7pPr>
            <a:lvl8pPr marL="2867575" indent="0">
              <a:buNone/>
              <a:defRPr sz="800"/>
            </a:lvl8pPr>
            <a:lvl9pPr marL="3277229" indent="0">
              <a:buNone/>
              <a:defRPr sz="800"/>
            </a:lvl9pPr>
          </a:lstStyle>
          <a:p>
            <a:pPr lvl="0"/>
            <a:r>
              <a:rPr lang="en-US"/>
              <a:t>Click to edit Master text styles</a:t>
            </a:r>
          </a:p>
        </p:txBody>
      </p:sp>
    </p:spTree>
    <p:extLst>
      <p:ext uri="{BB962C8B-B14F-4D97-AF65-F5344CB8AC3E}">
        <p14:creationId xmlns:p14="http://schemas.microsoft.com/office/powerpoint/2010/main" val="121632335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814A9BE-5B0F-4731-A5EA-566A0C55E34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AABBACC0-28EF-4D3A-AE64-6B7832F5E85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18A136F1-ADD1-449C-BD0B-01F7F2E83847}"/>
              </a:ext>
            </a:extLst>
          </p:cNvPr>
          <p:cNvSpPr>
            <a:spLocks noGrp="1" noChangeArrowheads="1"/>
          </p:cNvSpPr>
          <p:nvPr>
            <p:ph type="sldNum" sz="quarter" idx="12"/>
          </p:nvPr>
        </p:nvSpPr>
        <p:spPr>
          <a:ln/>
        </p:spPr>
        <p:txBody>
          <a:bodyPr/>
          <a:lstStyle>
            <a:lvl1pPr>
              <a:defRPr/>
            </a:lvl1pPr>
          </a:lstStyle>
          <a:p>
            <a:pPr>
              <a:defRPr/>
            </a:pPr>
            <a:fld id="{6857233F-ECF6-4332-9AE2-195053C7F881}" type="slidenum">
              <a:rPr lang="en-US" altLang="en-US"/>
              <a:pPr>
                <a:defRPr/>
              </a:pPr>
              <a:t>‹#›</a:t>
            </a:fld>
            <a:endParaRPr lang="en-US" altLang="en-US"/>
          </a:p>
        </p:txBody>
      </p:sp>
    </p:spTree>
    <p:extLst>
      <p:ext uri="{BB962C8B-B14F-4D97-AF65-F5344CB8AC3E}">
        <p14:creationId xmlns:p14="http://schemas.microsoft.com/office/powerpoint/2010/main" val="129342210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183F20ED-8A91-4597-9E30-94707682460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E51D2AA-CCF6-4B30-9DB1-640AE4A01DB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BB44FCE-39C2-4EA6-B043-0A7ACE80FF2B}"/>
              </a:ext>
            </a:extLst>
          </p:cNvPr>
          <p:cNvSpPr>
            <a:spLocks noGrp="1" noChangeArrowheads="1"/>
          </p:cNvSpPr>
          <p:nvPr>
            <p:ph type="sldNum" sz="quarter" idx="12"/>
          </p:nvPr>
        </p:nvSpPr>
        <p:spPr>
          <a:ln/>
        </p:spPr>
        <p:txBody>
          <a:bodyPr/>
          <a:lstStyle>
            <a:lvl1pPr>
              <a:defRPr/>
            </a:lvl1pPr>
          </a:lstStyle>
          <a:p>
            <a:pPr>
              <a:defRPr/>
            </a:pPr>
            <a:fld id="{7EDD7027-BB9C-4531-AE94-B59747ACBC49}" type="slidenum">
              <a:rPr lang="en-US" altLang="en-US"/>
              <a:pPr>
                <a:defRPr/>
              </a:pPr>
              <a:t>‹#›</a:t>
            </a:fld>
            <a:endParaRPr lang="en-US" altLang="en-US"/>
          </a:p>
        </p:txBody>
      </p:sp>
    </p:spTree>
    <p:extLst>
      <p:ext uri="{BB962C8B-B14F-4D97-AF65-F5344CB8AC3E}">
        <p14:creationId xmlns:p14="http://schemas.microsoft.com/office/powerpoint/2010/main" val="126326994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6E0CC2C9-B3B0-4DD6-8C2A-0CA785A5626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A7EF74E-5725-49FA-BD82-2D60DC0D5C4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4C10315-5FFA-4104-915B-029EA163AFDC}"/>
              </a:ext>
            </a:extLst>
          </p:cNvPr>
          <p:cNvSpPr>
            <a:spLocks noGrp="1" noChangeArrowheads="1"/>
          </p:cNvSpPr>
          <p:nvPr>
            <p:ph type="sldNum" sz="quarter" idx="12"/>
          </p:nvPr>
        </p:nvSpPr>
        <p:spPr>
          <a:ln/>
        </p:spPr>
        <p:txBody>
          <a:bodyPr/>
          <a:lstStyle>
            <a:lvl1pPr>
              <a:defRPr/>
            </a:lvl1pPr>
          </a:lstStyle>
          <a:p>
            <a:pPr>
              <a:defRPr/>
            </a:pPr>
            <a:fld id="{59A2FDE2-3C07-4758-A729-0F6495BB177F}" type="slidenum">
              <a:rPr lang="en-US" altLang="en-US"/>
              <a:pPr>
                <a:defRPr/>
              </a:pPr>
              <a:t>‹#›</a:t>
            </a:fld>
            <a:endParaRPr lang="en-US" altLang="en-US"/>
          </a:p>
        </p:txBody>
      </p:sp>
    </p:spTree>
    <p:extLst>
      <p:ext uri="{BB962C8B-B14F-4D97-AF65-F5344CB8AC3E}">
        <p14:creationId xmlns:p14="http://schemas.microsoft.com/office/powerpoint/2010/main" val="37793705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CB1FB6E-5AEB-4C81-B23D-182B35EBC8B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F99DA9C-CF49-4DAD-B4D1-05E4C028035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B244016-AB1E-4FA9-BA76-294FA0DDE88A}"/>
              </a:ext>
            </a:extLst>
          </p:cNvPr>
          <p:cNvSpPr>
            <a:spLocks noGrp="1" noChangeArrowheads="1"/>
          </p:cNvSpPr>
          <p:nvPr>
            <p:ph type="sldNum" sz="quarter" idx="12"/>
          </p:nvPr>
        </p:nvSpPr>
        <p:spPr>
          <a:ln/>
        </p:spPr>
        <p:txBody>
          <a:bodyPr/>
          <a:lstStyle>
            <a:lvl1pPr>
              <a:defRPr/>
            </a:lvl1pPr>
          </a:lstStyle>
          <a:p>
            <a:pPr>
              <a:defRPr/>
            </a:pPr>
            <a:fld id="{9A72E23D-0574-4B0B-8605-9919FF657C30}" type="slidenum">
              <a:rPr lang="en-US" altLang="en-US"/>
              <a:pPr>
                <a:defRPr/>
              </a:pPr>
              <a:t>‹#›</a:t>
            </a:fld>
            <a:endParaRPr lang="en-US" altLang="en-US"/>
          </a:p>
        </p:txBody>
      </p:sp>
    </p:spTree>
    <p:extLst>
      <p:ext uri="{BB962C8B-B14F-4D97-AF65-F5344CB8AC3E}">
        <p14:creationId xmlns:p14="http://schemas.microsoft.com/office/powerpoint/2010/main" val="244435820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A2D5849-3971-4189-980F-094A1FAB86D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29B996F-91F5-48CE-8921-425628CF0FB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A23084F-1E45-4E6D-B4ED-F95D7E2CEF91}"/>
              </a:ext>
            </a:extLst>
          </p:cNvPr>
          <p:cNvSpPr>
            <a:spLocks noGrp="1" noChangeArrowheads="1"/>
          </p:cNvSpPr>
          <p:nvPr>
            <p:ph type="sldNum" sz="quarter" idx="12"/>
          </p:nvPr>
        </p:nvSpPr>
        <p:spPr>
          <a:ln/>
        </p:spPr>
        <p:txBody>
          <a:bodyPr/>
          <a:lstStyle>
            <a:lvl1pPr>
              <a:defRPr/>
            </a:lvl1pPr>
          </a:lstStyle>
          <a:p>
            <a:pPr>
              <a:defRPr/>
            </a:pPr>
            <a:fld id="{6638C6D4-14D6-4529-9462-235A4B446E19}" type="slidenum">
              <a:rPr lang="en-US" altLang="en-US"/>
              <a:pPr>
                <a:defRPr/>
              </a:pPr>
              <a:t>‹#›</a:t>
            </a:fld>
            <a:endParaRPr lang="en-US" altLang="en-US"/>
          </a:p>
        </p:txBody>
      </p:sp>
    </p:spTree>
    <p:extLst>
      <p:ext uri="{BB962C8B-B14F-4D97-AF65-F5344CB8AC3E}">
        <p14:creationId xmlns:p14="http://schemas.microsoft.com/office/powerpoint/2010/main" val="412271710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38E0DED8-6798-4331-BEC1-E89B6EA159F0}"/>
              </a:ext>
            </a:extLst>
          </p:cNvPr>
          <p:cNvGrpSpPr>
            <a:grpSpLocks/>
          </p:cNvGrpSpPr>
          <p:nvPr/>
        </p:nvGrpSpPr>
        <p:grpSpPr bwMode="auto">
          <a:xfrm>
            <a:off x="0" y="0"/>
            <a:ext cx="9140825" cy="6850063"/>
            <a:chOff x="0" y="0"/>
            <a:chExt cx="5758" cy="4315"/>
          </a:xfrm>
        </p:grpSpPr>
        <p:grpSp>
          <p:nvGrpSpPr>
            <p:cNvPr id="5" name="Group 3">
              <a:extLst>
                <a:ext uri="{FF2B5EF4-FFF2-40B4-BE49-F238E27FC236}">
                  <a16:creationId xmlns:a16="http://schemas.microsoft.com/office/drawing/2014/main" id="{DD3D4184-0023-4863-A7BF-104B15D3E494}"/>
                </a:ext>
              </a:extLst>
            </p:cNvPr>
            <p:cNvGrpSpPr>
              <a:grpSpLocks/>
            </p:cNvGrpSpPr>
            <p:nvPr userDrawn="1"/>
          </p:nvGrpSpPr>
          <p:grpSpPr bwMode="auto">
            <a:xfrm>
              <a:off x="1728" y="2230"/>
              <a:ext cx="4027" cy="2085"/>
              <a:chOff x="1728" y="2230"/>
              <a:chExt cx="4027" cy="2085"/>
            </a:xfrm>
          </p:grpSpPr>
          <p:sp>
            <p:nvSpPr>
              <p:cNvPr id="8" name="Freeform 4">
                <a:extLst>
                  <a:ext uri="{FF2B5EF4-FFF2-40B4-BE49-F238E27FC236}">
                    <a16:creationId xmlns:a16="http://schemas.microsoft.com/office/drawing/2014/main" id="{EF23F672-E820-4A7F-8104-9388451378F7}"/>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eaLnBrk="1" hangingPunct="1">
                  <a:defRPr/>
                </a:pPr>
                <a:endParaRPr lang="en-US"/>
              </a:p>
            </p:txBody>
          </p:sp>
          <p:sp>
            <p:nvSpPr>
              <p:cNvPr id="9" name="Freeform 5">
                <a:extLst>
                  <a:ext uri="{FF2B5EF4-FFF2-40B4-BE49-F238E27FC236}">
                    <a16:creationId xmlns:a16="http://schemas.microsoft.com/office/drawing/2014/main" id="{DCA27D33-804F-43B6-8138-F8A1231ADDD4}"/>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eaLnBrk="1" hangingPunct="1">
                  <a:defRPr/>
                </a:pPr>
                <a:endParaRPr lang="en-US"/>
              </a:p>
            </p:txBody>
          </p:sp>
          <p:sp>
            <p:nvSpPr>
              <p:cNvPr id="10" name="Freeform 6">
                <a:extLst>
                  <a:ext uri="{FF2B5EF4-FFF2-40B4-BE49-F238E27FC236}">
                    <a16:creationId xmlns:a16="http://schemas.microsoft.com/office/drawing/2014/main" id="{DA58AE6C-603E-4FC1-83E2-D5C827B52B65}"/>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eaLnBrk="1" hangingPunct="1">
                  <a:defRPr/>
                </a:pPr>
                <a:endParaRPr lang="en-US"/>
              </a:p>
            </p:txBody>
          </p:sp>
          <p:sp>
            <p:nvSpPr>
              <p:cNvPr id="11" name="Freeform 7">
                <a:extLst>
                  <a:ext uri="{FF2B5EF4-FFF2-40B4-BE49-F238E27FC236}">
                    <a16:creationId xmlns:a16="http://schemas.microsoft.com/office/drawing/2014/main" id="{6A87E956-6148-417A-98B4-774455D33236}"/>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8">
                <a:extLst>
                  <a:ext uri="{FF2B5EF4-FFF2-40B4-BE49-F238E27FC236}">
                    <a16:creationId xmlns:a16="http://schemas.microsoft.com/office/drawing/2014/main" id="{9CBF7BE3-B5DD-4143-9265-2B7F38E13FF8}"/>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eaLnBrk="1" hangingPunct="1">
                  <a:defRPr/>
                </a:pPr>
                <a:endParaRPr lang="en-US"/>
              </a:p>
            </p:txBody>
          </p:sp>
        </p:grpSp>
        <p:sp>
          <p:nvSpPr>
            <p:cNvPr id="6" name="Freeform 9">
              <a:extLst>
                <a:ext uri="{FF2B5EF4-FFF2-40B4-BE49-F238E27FC236}">
                  <a16:creationId xmlns:a16="http://schemas.microsoft.com/office/drawing/2014/main" id="{952F81DE-C0DC-4739-AC24-17EC72780545}"/>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eaLnBrk="1" hangingPunct="1">
                <a:defRPr/>
              </a:pPr>
              <a:endParaRPr lang="en-US"/>
            </a:p>
          </p:txBody>
        </p:sp>
        <p:sp>
          <p:nvSpPr>
            <p:cNvPr id="7" name="Freeform 10">
              <a:extLst>
                <a:ext uri="{FF2B5EF4-FFF2-40B4-BE49-F238E27FC236}">
                  <a16:creationId xmlns:a16="http://schemas.microsoft.com/office/drawing/2014/main" id="{CC42A0DF-3FC5-4189-9682-3A040466AAA9}"/>
                </a:ext>
              </a:extLst>
            </p:cNvPr>
            <p:cNvSpPr>
              <a:spLocks/>
            </p:cNvSpPr>
            <p:nvPr/>
          </p:nvSpPr>
          <p:spPr bwMode="hidden">
            <a:xfrm>
              <a:off x="0" y="0"/>
              <a:ext cx="5758" cy="1776"/>
            </a:xfrm>
            <a:custGeom>
              <a:avLst/>
              <a:gdLst>
                <a:gd name="T0" fmla="*/ 0 w 5740"/>
                <a:gd name="T1" fmla="*/ 0 h 1906"/>
                <a:gd name="T2" fmla="*/ 0 w 5740"/>
                <a:gd name="T3" fmla="*/ 1248 h 1906"/>
                <a:gd name="T4" fmla="*/ 5848 w 5740"/>
                <a:gd name="T5" fmla="*/ 1248 h 1906"/>
                <a:gd name="T6" fmla="*/ 584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703499"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altLang="en-US" noProof="0"/>
              <a:t>Click to edit Master title style</a:t>
            </a:r>
          </a:p>
        </p:txBody>
      </p:sp>
      <p:sp>
        <p:nvSpPr>
          <p:cNvPr id="7035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3" name="Rectangle 13">
            <a:extLst>
              <a:ext uri="{FF2B5EF4-FFF2-40B4-BE49-F238E27FC236}">
                <a16:creationId xmlns:a16="http://schemas.microsoft.com/office/drawing/2014/main" id="{297BA574-84F2-4B28-A90F-0A23A6E917C9}"/>
              </a:ext>
            </a:extLst>
          </p:cNvPr>
          <p:cNvSpPr>
            <a:spLocks noGrp="1" noChangeArrowheads="1"/>
          </p:cNvSpPr>
          <p:nvPr>
            <p:ph type="dt" sz="quarter" idx="10"/>
          </p:nvPr>
        </p:nvSpPr>
        <p:spPr>
          <a:xfrm>
            <a:off x="457200" y="6248400"/>
            <a:ext cx="2133600" cy="476250"/>
          </a:xfrm>
        </p:spPr>
        <p:txBody>
          <a:bodyPr/>
          <a:lstStyle>
            <a:lvl1pPr>
              <a:defRPr/>
            </a:lvl1pPr>
          </a:lstStyle>
          <a:p>
            <a:pPr>
              <a:defRPr/>
            </a:pPr>
            <a:endParaRPr lang="en-US" altLang="en-US"/>
          </a:p>
        </p:txBody>
      </p:sp>
      <p:sp>
        <p:nvSpPr>
          <p:cNvPr id="14" name="Rectangle 14">
            <a:extLst>
              <a:ext uri="{FF2B5EF4-FFF2-40B4-BE49-F238E27FC236}">
                <a16:creationId xmlns:a16="http://schemas.microsoft.com/office/drawing/2014/main" id="{9C1A0384-26E7-448F-9197-599883694C61}"/>
              </a:ext>
            </a:extLst>
          </p:cNvPr>
          <p:cNvSpPr>
            <a:spLocks noGrp="1" noChangeArrowheads="1"/>
          </p:cNvSpPr>
          <p:nvPr>
            <p:ph type="ftr" sz="quarter" idx="11"/>
          </p:nvPr>
        </p:nvSpPr>
        <p:spPr>
          <a:xfrm>
            <a:off x="3124200" y="6251575"/>
            <a:ext cx="2895600" cy="476250"/>
          </a:xfrm>
        </p:spPr>
        <p:txBody>
          <a:bodyPr/>
          <a:lstStyle>
            <a:lvl1pPr>
              <a:defRPr/>
            </a:lvl1pPr>
          </a:lstStyle>
          <a:p>
            <a:pPr>
              <a:defRPr/>
            </a:pPr>
            <a:endParaRPr lang="en-US" altLang="en-US"/>
          </a:p>
        </p:txBody>
      </p:sp>
      <p:sp>
        <p:nvSpPr>
          <p:cNvPr id="15" name="Rectangle 15">
            <a:extLst>
              <a:ext uri="{FF2B5EF4-FFF2-40B4-BE49-F238E27FC236}">
                <a16:creationId xmlns:a16="http://schemas.microsoft.com/office/drawing/2014/main" id="{FCF5C12E-1DF0-4FA3-86E8-4D4EE5306A21}"/>
              </a:ext>
            </a:extLst>
          </p:cNvPr>
          <p:cNvSpPr>
            <a:spLocks noGrp="1" noChangeArrowheads="1"/>
          </p:cNvSpPr>
          <p:nvPr>
            <p:ph type="sldNum" sz="quarter" idx="12"/>
          </p:nvPr>
        </p:nvSpPr>
        <p:spPr>
          <a:xfrm>
            <a:off x="6553200" y="6254750"/>
            <a:ext cx="2133600" cy="476250"/>
          </a:xfrm>
        </p:spPr>
        <p:txBody>
          <a:bodyPr/>
          <a:lstStyle>
            <a:lvl1pPr>
              <a:defRPr/>
            </a:lvl1pPr>
          </a:lstStyle>
          <a:p>
            <a:pPr>
              <a:defRPr/>
            </a:pPr>
            <a:fld id="{CBD61249-ED87-467B-A29A-CCFB3AAC9A98}" type="slidenum">
              <a:rPr lang="en-US" altLang="en-US"/>
              <a:pPr>
                <a:defRPr/>
              </a:pPr>
              <a:t>‹#›</a:t>
            </a:fld>
            <a:endParaRPr lang="en-US" altLang="en-US"/>
          </a:p>
        </p:txBody>
      </p:sp>
    </p:spTree>
    <p:extLst>
      <p:ext uri="{BB962C8B-B14F-4D97-AF65-F5344CB8AC3E}">
        <p14:creationId xmlns:p14="http://schemas.microsoft.com/office/powerpoint/2010/main" val="291504359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5F1C29AB-AB7D-4EF6-99DF-9ECB85A46F3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a:extLst>
              <a:ext uri="{FF2B5EF4-FFF2-40B4-BE49-F238E27FC236}">
                <a16:creationId xmlns:a16="http://schemas.microsoft.com/office/drawing/2014/main" id="{0379E849-0173-4C31-AD2D-CDD4FC9D70C7}"/>
              </a:ext>
            </a:extLst>
          </p:cNvPr>
          <p:cNvSpPr>
            <a:spLocks noGrp="1" noChangeArrowheads="1"/>
          </p:cNvSpPr>
          <p:nvPr>
            <p:ph type="sldNum" sz="quarter" idx="11"/>
          </p:nvPr>
        </p:nvSpPr>
        <p:spPr>
          <a:ln/>
        </p:spPr>
        <p:txBody>
          <a:bodyPr/>
          <a:lstStyle>
            <a:lvl1pPr>
              <a:defRPr/>
            </a:lvl1pPr>
          </a:lstStyle>
          <a:p>
            <a:pPr>
              <a:defRPr/>
            </a:pPr>
            <a:fld id="{9A59C8C9-7AAA-463C-B000-A7E99653D7CD}" type="slidenum">
              <a:rPr lang="en-US" altLang="en-US"/>
              <a:pPr>
                <a:defRPr/>
              </a:pPr>
              <a:t>‹#›</a:t>
            </a:fld>
            <a:endParaRPr lang="en-US" altLang="en-US"/>
          </a:p>
        </p:txBody>
      </p:sp>
      <p:sp>
        <p:nvSpPr>
          <p:cNvPr id="6" name="Rectangle 14">
            <a:extLst>
              <a:ext uri="{FF2B5EF4-FFF2-40B4-BE49-F238E27FC236}">
                <a16:creationId xmlns:a16="http://schemas.microsoft.com/office/drawing/2014/main" id="{15A35FCB-F906-4A55-BC6B-F467CFC75256}"/>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23002458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2">
            <a:extLst>
              <a:ext uri="{FF2B5EF4-FFF2-40B4-BE49-F238E27FC236}">
                <a16:creationId xmlns:a16="http://schemas.microsoft.com/office/drawing/2014/main" id="{881F868F-C536-4AEF-95DB-35CA674026E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a:extLst>
              <a:ext uri="{FF2B5EF4-FFF2-40B4-BE49-F238E27FC236}">
                <a16:creationId xmlns:a16="http://schemas.microsoft.com/office/drawing/2014/main" id="{15FC5BBA-F5DC-4DFA-B137-390C5A76C3B7}"/>
              </a:ext>
            </a:extLst>
          </p:cNvPr>
          <p:cNvSpPr>
            <a:spLocks noGrp="1" noChangeArrowheads="1"/>
          </p:cNvSpPr>
          <p:nvPr>
            <p:ph type="sldNum" sz="quarter" idx="11"/>
          </p:nvPr>
        </p:nvSpPr>
        <p:spPr>
          <a:ln/>
        </p:spPr>
        <p:txBody>
          <a:bodyPr/>
          <a:lstStyle>
            <a:lvl1pPr>
              <a:defRPr/>
            </a:lvl1pPr>
          </a:lstStyle>
          <a:p>
            <a:pPr>
              <a:defRPr/>
            </a:pPr>
            <a:fld id="{BE8AB6DF-F2DF-4C2A-98F8-31EA3BCBC78B}" type="slidenum">
              <a:rPr lang="en-US" altLang="en-US"/>
              <a:pPr>
                <a:defRPr/>
              </a:pPr>
              <a:t>‹#›</a:t>
            </a:fld>
            <a:endParaRPr lang="en-US" altLang="en-US"/>
          </a:p>
        </p:txBody>
      </p:sp>
      <p:sp>
        <p:nvSpPr>
          <p:cNvPr id="6" name="Rectangle 14">
            <a:extLst>
              <a:ext uri="{FF2B5EF4-FFF2-40B4-BE49-F238E27FC236}">
                <a16:creationId xmlns:a16="http://schemas.microsoft.com/office/drawing/2014/main" id="{AE8B26EE-63AF-409C-B463-BD12434B07F9}"/>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98462638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BB0692B0-7222-4108-93B3-A210516841D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3">
            <a:extLst>
              <a:ext uri="{FF2B5EF4-FFF2-40B4-BE49-F238E27FC236}">
                <a16:creationId xmlns:a16="http://schemas.microsoft.com/office/drawing/2014/main" id="{B4BA5873-65C8-425C-A5B3-6FF847FCA362}"/>
              </a:ext>
            </a:extLst>
          </p:cNvPr>
          <p:cNvSpPr>
            <a:spLocks noGrp="1" noChangeArrowheads="1"/>
          </p:cNvSpPr>
          <p:nvPr>
            <p:ph type="sldNum" sz="quarter" idx="11"/>
          </p:nvPr>
        </p:nvSpPr>
        <p:spPr>
          <a:ln/>
        </p:spPr>
        <p:txBody>
          <a:bodyPr/>
          <a:lstStyle>
            <a:lvl1pPr>
              <a:defRPr/>
            </a:lvl1pPr>
          </a:lstStyle>
          <a:p>
            <a:pPr>
              <a:defRPr/>
            </a:pPr>
            <a:fld id="{2710F1F3-FB0A-41DD-9D40-DB93CE22E218}" type="slidenum">
              <a:rPr lang="en-US" altLang="en-US"/>
              <a:pPr>
                <a:defRPr/>
              </a:pPr>
              <a:t>‹#›</a:t>
            </a:fld>
            <a:endParaRPr lang="en-US" altLang="en-US"/>
          </a:p>
        </p:txBody>
      </p:sp>
      <p:sp>
        <p:nvSpPr>
          <p:cNvPr id="7" name="Rectangle 14">
            <a:extLst>
              <a:ext uri="{FF2B5EF4-FFF2-40B4-BE49-F238E27FC236}">
                <a16:creationId xmlns:a16="http://schemas.microsoft.com/office/drawing/2014/main" id="{126A3FE9-6540-47EB-AA32-82AA04B9BEF9}"/>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51206475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AF7380D3-4523-4417-A3DB-882039EF401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3">
            <a:extLst>
              <a:ext uri="{FF2B5EF4-FFF2-40B4-BE49-F238E27FC236}">
                <a16:creationId xmlns:a16="http://schemas.microsoft.com/office/drawing/2014/main" id="{E835273D-0557-4635-9F24-214F247504AF}"/>
              </a:ext>
            </a:extLst>
          </p:cNvPr>
          <p:cNvSpPr>
            <a:spLocks noGrp="1" noChangeArrowheads="1"/>
          </p:cNvSpPr>
          <p:nvPr>
            <p:ph type="sldNum" sz="quarter" idx="11"/>
          </p:nvPr>
        </p:nvSpPr>
        <p:spPr>
          <a:ln/>
        </p:spPr>
        <p:txBody>
          <a:bodyPr/>
          <a:lstStyle>
            <a:lvl1pPr>
              <a:defRPr/>
            </a:lvl1pPr>
          </a:lstStyle>
          <a:p>
            <a:pPr>
              <a:defRPr/>
            </a:pPr>
            <a:fld id="{58C166FC-2797-43F9-992D-1D77CABF8C41}" type="slidenum">
              <a:rPr lang="en-US" altLang="en-US"/>
              <a:pPr>
                <a:defRPr/>
              </a:pPr>
              <a:t>‹#›</a:t>
            </a:fld>
            <a:endParaRPr lang="en-US" altLang="en-US"/>
          </a:p>
        </p:txBody>
      </p:sp>
      <p:sp>
        <p:nvSpPr>
          <p:cNvPr id="9" name="Rectangle 14">
            <a:extLst>
              <a:ext uri="{FF2B5EF4-FFF2-40B4-BE49-F238E27FC236}">
                <a16:creationId xmlns:a16="http://schemas.microsoft.com/office/drawing/2014/main" id="{7A20156D-C296-440E-85DA-A5AC2D21C24B}"/>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4173544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506" y="274544"/>
            <a:ext cx="8229023" cy="1143000"/>
          </a:xfrm>
          <a:prstGeom prst="rect">
            <a:avLst/>
          </a:prstGeom>
        </p:spPr>
        <p:txBody>
          <a:bodyPr lIns="81929" tIns="40965" rIns="81929" bIns="40965"/>
          <a:lstStyle/>
          <a:p>
            <a:r>
              <a:rPr lang="en-US"/>
              <a:t>Click to edit Master title style</a:t>
            </a:r>
          </a:p>
        </p:txBody>
      </p:sp>
      <p:sp>
        <p:nvSpPr>
          <p:cNvPr id="3" name="Vertical Text Placeholder 2"/>
          <p:cNvSpPr>
            <a:spLocks noGrp="1"/>
          </p:cNvSpPr>
          <p:nvPr>
            <p:ph type="body" orient="vert" idx="1"/>
          </p:nvPr>
        </p:nvSpPr>
        <p:spPr>
          <a:xfrm>
            <a:off x="457506" y="1599640"/>
            <a:ext cx="8229023" cy="4527176"/>
          </a:xfrm>
          <a:prstGeom prst="rect">
            <a:avLst/>
          </a:prstGeom>
        </p:spPr>
        <p:txBody>
          <a:bodyPr vert="eaVert" lIns="81929" tIns="40965" rIns="81929" bIns="4096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03049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6539F9A7-D478-4CE8-AAF5-17C7CA7731F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3">
            <a:extLst>
              <a:ext uri="{FF2B5EF4-FFF2-40B4-BE49-F238E27FC236}">
                <a16:creationId xmlns:a16="http://schemas.microsoft.com/office/drawing/2014/main" id="{A4FBF2C7-25C0-4C34-964A-69F9A4845640}"/>
              </a:ext>
            </a:extLst>
          </p:cNvPr>
          <p:cNvSpPr>
            <a:spLocks noGrp="1" noChangeArrowheads="1"/>
          </p:cNvSpPr>
          <p:nvPr>
            <p:ph type="sldNum" sz="quarter" idx="11"/>
          </p:nvPr>
        </p:nvSpPr>
        <p:spPr>
          <a:ln/>
        </p:spPr>
        <p:txBody>
          <a:bodyPr/>
          <a:lstStyle>
            <a:lvl1pPr>
              <a:defRPr/>
            </a:lvl1pPr>
          </a:lstStyle>
          <a:p>
            <a:pPr>
              <a:defRPr/>
            </a:pPr>
            <a:fld id="{258465ED-BA0A-42D6-B297-A7ED16E43FFC}" type="slidenum">
              <a:rPr lang="en-US" altLang="en-US"/>
              <a:pPr>
                <a:defRPr/>
              </a:pPr>
              <a:t>‹#›</a:t>
            </a:fld>
            <a:endParaRPr lang="en-US" altLang="en-US"/>
          </a:p>
        </p:txBody>
      </p:sp>
      <p:sp>
        <p:nvSpPr>
          <p:cNvPr id="5" name="Rectangle 14">
            <a:extLst>
              <a:ext uri="{FF2B5EF4-FFF2-40B4-BE49-F238E27FC236}">
                <a16:creationId xmlns:a16="http://schemas.microsoft.com/office/drawing/2014/main" id="{3E990911-2350-415F-9D56-EBFC0FA0DAC5}"/>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56560358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67D3C71-D7A9-4010-B818-BBE65091E39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3">
            <a:extLst>
              <a:ext uri="{FF2B5EF4-FFF2-40B4-BE49-F238E27FC236}">
                <a16:creationId xmlns:a16="http://schemas.microsoft.com/office/drawing/2014/main" id="{1D7C2EE1-4354-4C19-8696-7DB215B12F91}"/>
              </a:ext>
            </a:extLst>
          </p:cNvPr>
          <p:cNvSpPr>
            <a:spLocks noGrp="1" noChangeArrowheads="1"/>
          </p:cNvSpPr>
          <p:nvPr>
            <p:ph type="sldNum" sz="quarter" idx="11"/>
          </p:nvPr>
        </p:nvSpPr>
        <p:spPr>
          <a:ln/>
        </p:spPr>
        <p:txBody>
          <a:bodyPr/>
          <a:lstStyle>
            <a:lvl1pPr>
              <a:defRPr/>
            </a:lvl1pPr>
          </a:lstStyle>
          <a:p>
            <a:pPr>
              <a:defRPr/>
            </a:pPr>
            <a:fld id="{86B1A817-6AFB-4D78-9E65-3F91E74B62F4}" type="slidenum">
              <a:rPr lang="en-US" altLang="en-US"/>
              <a:pPr>
                <a:defRPr/>
              </a:pPr>
              <a:t>‹#›</a:t>
            </a:fld>
            <a:endParaRPr lang="en-US" altLang="en-US"/>
          </a:p>
        </p:txBody>
      </p:sp>
      <p:sp>
        <p:nvSpPr>
          <p:cNvPr id="4" name="Rectangle 14">
            <a:extLst>
              <a:ext uri="{FF2B5EF4-FFF2-40B4-BE49-F238E27FC236}">
                <a16:creationId xmlns:a16="http://schemas.microsoft.com/office/drawing/2014/main" id="{2748CF4C-D3FA-4E90-96D8-83BD7667588B}"/>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400682237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
            <a:extLst>
              <a:ext uri="{FF2B5EF4-FFF2-40B4-BE49-F238E27FC236}">
                <a16:creationId xmlns:a16="http://schemas.microsoft.com/office/drawing/2014/main" id="{247D599C-1DB7-4C51-ACC6-C507B33490F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3">
            <a:extLst>
              <a:ext uri="{FF2B5EF4-FFF2-40B4-BE49-F238E27FC236}">
                <a16:creationId xmlns:a16="http://schemas.microsoft.com/office/drawing/2014/main" id="{F5E28D2B-81CC-4485-AF18-AF611AAC677C}"/>
              </a:ext>
            </a:extLst>
          </p:cNvPr>
          <p:cNvSpPr>
            <a:spLocks noGrp="1" noChangeArrowheads="1"/>
          </p:cNvSpPr>
          <p:nvPr>
            <p:ph type="sldNum" sz="quarter" idx="11"/>
          </p:nvPr>
        </p:nvSpPr>
        <p:spPr>
          <a:ln/>
        </p:spPr>
        <p:txBody>
          <a:bodyPr/>
          <a:lstStyle>
            <a:lvl1pPr>
              <a:defRPr/>
            </a:lvl1pPr>
          </a:lstStyle>
          <a:p>
            <a:pPr>
              <a:defRPr/>
            </a:pPr>
            <a:fld id="{FEF23FAB-9569-4DC5-A3BA-5D942FD476E3}" type="slidenum">
              <a:rPr lang="en-US" altLang="en-US"/>
              <a:pPr>
                <a:defRPr/>
              </a:pPr>
              <a:t>‹#›</a:t>
            </a:fld>
            <a:endParaRPr lang="en-US" altLang="en-US"/>
          </a:p>
        </p:txBody>
      </p:sp>
      <p:sp>
        <p:nvSpPr>
          <p:cNvPr id="7" name="Rectangle 14">
            <a:extLst>
              <a:ext uri="{FF2B5EF4-FFF2-40B4-BE49-F238E27FC236}">
                <a16:creationId xmlns:a16="http://schemas.microsoft.com/office/drawing/2014/main" id="{FCAC0BD2-A146-465A-AA0F-D9F1039CA7AE}"/>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67266717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
            <a:extLst>
              <a:ext uri="{FF2B5EF4-FFF2-40B4-BE49-F238E27FC236}">
                <a16:creationId xmlns:a16="http://schemas.microsoft.com/office/drawing/2014/main" id="{3401386C-8723-425A-B108-B75A29F971B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3">
            <a:extLst>
              <a:ext uri="{FF2B5EF4-FFF2-40B4-BE49-F238E27FC236}">
                <a16:creationId xmlns:a16="http://schemas.microsoft.com/office/drawing/2014/main" id="{ECAE764A-C464-4A70-AA07-F6D634455156}"/>
              </a:ext>
            </a:extLst>
          </p:cNvPr>
          <p:cNvSpPr>
            <a:spLocks noGrp="1" noChangeArrowheads="1"/>
          </p:cNvSpPr>
          <p:nvPr>
            <p:ph type="sldNum" sz="quarter" idx="11"/>
          </p:nvPr>
        </p:nvSpPr>
        <p:spPr>
          <a:ln/>
        </p:spPr>
        <p:txBody>
          <a:bodyPr/>
          <a:lstStyle>
            <a:lvl1pPr>
              <a:defRPr/>
            </a:lvl1pPr>
          </a:lstStyle>
          <a:p>
            <a:pPr>
              <a:defRPr/>
            </a:pPr>
            <a:fld id="{DB80FEFD-5AE8-4D87-844A-7549E4738975}" type="slidenum">
              <a:rPr lang="en-US" altLang="en-US"/>
              <a:pPr>
                <a:defRPr/>
              </a:pPr>
              <a:t>‹#›</a:t>
            </a:fld>
            <a:endParaRPr lang="en-US" altLang="en-US"/>
          </a:p>
        </p:txBody>
      </p:sp>
      <p:sp>
        <p:nvSpPr>
          <p:cNvPr id="7" name="Rectangle 14">
            <a:extLst>
              <a:ext uri="{FF2B5EF4-FFF2-40B4-BE49-F238E27FC236}">
                <a16:creationId xmlns:a16="http://schemas.microsoft.com/office/drawing/2014/main" id="{2D701660-2CB2-45A8-B25D-938FB4ADA767}"/>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19978130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161712A7-7399-4B03-80AD-0DB1FCDB3FE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a:extLst>
              <a:ext uri="{FF2B5EF4-FFF2-40B4-BE49-F238E27FC236}">
                <a16:creationId xmlns:a16="http://schemas.microsoft.com/office/drawing/2014/main" id="{10EBA3DB-5855-4619-81CA-C1F55CC43E79}"/>
              </a:ext>
            </a:extLst>
          </p:cNvPr>
          <p:cNvSpPr>
            <a:spLocks noGrp="1" noChangeArrowheads="1"/>
          </p:cNvSpPr>
          <p:nvPr>
            <p:ph type="sldNum" sz="quarter" idx="11"/>
          </p:nvPr>
        </p:nvSpPr>
        <p:spPr>
          <a:ln/>
        </p:spPr>
        <p:txBody>
          <a:bodyPr/>
          <a:lstStyle>
            <a:lvl1pPr>
              <a:defRPr/>
            </a:lvl1pPr>
          </a:lstStyle>
          <a:p>
            <a:pPr>
              <a:defRPr/>
            </a:pPr>
            <a:fld id="{77A60C5A-D542-47AB-8254-AACA964D217C}" type="slidenum">
              <a:rPr lang="en-US" altLang="en-US"/>
              <a:pPr>
                <a:defRPr/>
              </a:pPr>
              <a:t>‹#›</a:t>
            </a:fld>
            <a:endParaRPr lang="en-US" altLang="en-US"/>
          </a:p>
        </p:txBody>
      </p:sp>
      <p:sp>
        <p:nvSpPr>
          <p:cNvPr id="6" name="Rectangle 14">
            <a:extLst>
              <a:ext uri="{FF2B5EF4-FFF2-40B4-BE49-F238E27FC236}">
                <a16:creationId xmlns:a16="http://schemas.microsoft.com/office/drawing/2014/main" id="{F6E58F61-7FBF-4A90-9280-7109937E8D8A}"/>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25113297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7C407953-72DE-4710-9C30-9890810146A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a:extLst>
              <a:ext uri="{FF2B5EF4-FFF2-40B4-BE49-F238E27FC236}">
                <a16:creationId xmlns:a16="http://schemas.microsoft.com/office/drawing/2014/main" id="{C48C6774-F85B-49D9-B8AB-C11B446111E1}"/>
              </a:ext>
            </a:extLst>
          </p:cNvPr>
          <p:cNvSpPr>
            <a:spLocks noGrp="1" noChangeArrowheads="1"/>
          </p:cNvSpPr>
          <p:nvPr>
            <p:ph type="sldNum" sz="quarter" idx="11"/>
          </p:nvPr>
        </p:nvSpPr>
        <p:spPr>
          <a:ln/>
        </p:spPr>
        <p:txBody>
          <a:bodyPr/>
          <a:lstStyle>
            <a:lvl1pPr>
              <a:defRPr/>
            </a:lvl1pPr>
          </a:lstStyle>
          <a:p>
            <a:pPr>
              <a:defRPr/>
            </a:pPr>
            <a:fld id="{C92C8C5F-0A90-4A75-9EE5-07DE985EF6BC}" type="slidenum">
              <a:rPr lang="en-US" altLang="en-US"/>
              <a:pPr>
                <a:defRPr/>
              </a:pPr>
              <a:t>‹#›</a:t>
            </a:fld>
            <a:endParaRPr lang="en-US" altLang="en-US"/>
          </a:p>
        </p:txBody>
      </p:sp>
      <p:sp>
        <p:nvSpPr>
          <p:cNvPr id="6" name="Rectangle 14">
            <a:extLst>
              <a:ext uri="{FF2B5EF4-FFF2-40B4-BE49-F238E27FC236}">
                <a16:creationId xmlns:a16="http://schemas.microsoft.com/office/drawing/2014/main" id="{5AF155D3-CD6E-42AE-97BF-E35572365B04}"/>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69224342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CFA03367-66EF-4805-ADBA-016C9FBE389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D3C39AD-EEA7-49DE-AD9D-BC31F7EF1AA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8256EEE-CE3A-4C4A-A633-E614F03C06EA}"/>
              </a:ext>
            </a:extLst>
          </p:cNvPr>
          <p:cNvSpPr>
            <a:spLocks noGrp="1" noChangeArrowheads="1"/>
          </p:cNvSpPr>
          <p:nvPr>
            <p:ph type="sldNum" sz="quarter" idx="12"/>
          </p:nvPr>
        </p:nvSpPr>
        <p:spPr>
          <a:ln/>
        </p:spPr>
        <p:txBody>
          <a:bodyPr/>
          <a:lstStyle>
            <a:lvl1pPr>
              <a:defRPr/>
            </a:lvl1pPr>
          </a:lstStyle>
          <a:p>
            <a:pPr>
              <a:defRPr/>
            </a:pPr>
            <a:fld id="{867A1E9B-2B74-4087-B93F-C3662AAEF23A}" type="slidenum">
              <a:rPr lang="en-US" altLang="en-US"/>
              <a:pPr>
                <a:defRPr/>
              </a:pPr>
              <a:t>‹#›</a:t>
            </a:fld>
            <a:endParaRPr lang="en-US" altLang="en-US"/>
          </a:p>
        </p:txBody>
      </p:sp>
    </p:spTree>
    <p:extLst>
      <p:ext uri="{BB962C8B-B14F-4D97-AF65-F5344CB8AC3E}">
        <p14:creationId xmlns:p14="http://schemas.microsoft.com/office/powerpoint/2010/main" val="285317148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8EEBAD8-D3EF-41FC-9350-B42AEEE2174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218A280-4C5C-4E14-9828-840FE0CDF8A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F79B186-AAD9-42F6-BDA7-DE03B7023EA5}"/>
              </a:ext>
            </a:extLst>
          </p:cNvPr>
          <p:cNvSpPr>
            <a:spLocks noGrp="1" noChangeArrowheads="1"/>
          </p:cNvSpPr>
          <p:nvPr>
            <p:ph type="sldNum" sz="quarter" idx="12"/>
          </p:nvPr>
        </p:nvSpPr>
        <p:spPr>
          <a:ln/>
        </p:spPr>
        <p:txBody>
          <a:bodyPr/>
          <a:lstStyle>
            <a:lvl1pPr>
              <a:defRPr/>
            </a:lvl1pPr>
          </a:lstStyle>
          <a:p>
            <a:pPr>
              <a:defRPr/>
            </a:pPr>
            <a:fld id="{FF443DD5-7087-4701-9C8F-6DE63409A118}" type="slidenum">
              <a:rPr lang="en-US" altLang="en-US"/>
              <a:pPr>
                <a:defRPr/>
              </a:pPr>
              <a:t>‹#›</a:t>
            </a:fld>
            <a:endParaRPr lang="en-US" altLang="en-US"/>
          </a:p>
        </p:txBody>
      </p:sp>
    </p:spTree>
    <p:extLst>
      <p:ext uri="{BB962C8B-B14F-4D97-AF65-F5344CB8AC3E}">
        <p14:creationId xmlns:p14="http://schemas.microsoft.com/office/powerpoint/2010/main" val="151073142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52002AA2-23DB-447F-AA17-6CF721C2CD4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0FE370A-50D1-4304-9378-AFCFDB59F43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540CA8D-46FF-47B8-9E9B-23B3CED5CEFE}"/>
              </a:ext>
            </a:extLst>
          </p:cNvPr>
          <p:cNvSpPr>
            <a:spLocks noGrp="1" noChangeArrowheads="1"/>
          </p:cNvSpPr>
          <p:nvPr>
            <p:ph type="sldNum" sz="quarter" idx="12"/>
          </p:nvPr>
        </p:nvSpPr>
        <p:spPr>
          <a:ln/>
        </p:spPr>
        <p:txBody>
          <a:bodyPr/>
          <a:lstStyle>
            <a:lvl1pPr>
              <a:defRPr/>
            </a:lvl1pPr>
          </a:lstStyle>
          <a:p>
            <a:pPr>
              <a:defRPr/>
            </a:pPr>
            <a:fld id="{6A174A02-BD4B-4ACC-A87E-3FC4825AEB5A}" type="slidenum">
              <a:rPr lang="en-US" altLang="en-US"/>
              <a:pPr>
                <a:defRPr/>
              </a:pPr>
              <a:t>‹#›</a:t>
            </a:fld>
            <a:endParaRPr lang="en-US" altLang="en-US"/>
          </a:p>
        </p:txBody>
      </p:sp>
    </p:spTree>
    <p:extLst>
      <p:ext uri="{BB962C8B-B14F-4D97-AF65-F5344CB8AC3E}">
        <p14:creationId xmlns:p14="http://schemas.microsoft.com/office/powerpoint/2010/main" val="361043809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B616A7E-E2E0-4F98-A16A-AC079BD0625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C9FFBA8-6239-4A9D-8D0F-68A452DE37D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A63C48A-A578-4510-8C62-E83C1A2ED96B}"/>
              </a:ext>
            </a:extLst>
          </p:cNvPr>
          <p:cNvSpPr>
            <a:spLocks noGrp="1" noChangeArrowheads="1"/>
          </p:cNvSpPr>
          <p:nvPr>
            <p:ph type="sldNum" sz="quarter" idx="12"/>
          </p:nvPr>
        </p:nvSpPr>
        <p:spPr>
          <a:ln/>
        </p:spPr>
        <p:txBody>
          <a:bodyPr/>
          <a:lstStyle>
            <a:lvl1pPr>
              <a:defRPr/>
            </a:lvl1pPr>
          </a:lstStyle>
          <a:p>
            <a:pPr>
              <a:defRPr/>
            </a:pPr>
            <a:fld id="{18654C02-8D23-48FF-8007-01BE39BF498B}" type="slidenum">
              <a:rPr lang="en-US" altLang="en-US"/>
              <a:pPr>
                <a:defRPr/>
              </a:pPr>
              <a:t>‹#›</a:t>
            </a:fld>
            <a:endParaRPr lang="en-US" altLang="en-US"/>
          </a:p>
        </p:txBody>
      </p:sp>
    </p:spTree>
    <p:extLst>
      <p:ext uri="{BB962C8B-B14F-4D97-AF65-F5344CB8AC3E}">
        <p14:creationId xmlns:p14="http://schemas.microsoft.com/office/powerpoint/2010/main" val="19331660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006" y="274545"/>
            <a:ext cx="2056535" cy="5852272"/>
          </a:xfrm>
          <a:prstGeom prst="rect">
            <a:avLst/>
          </a:prstGeom>
        </p:spPr>
        <p:txBody>
          <a:bodyPr vert="eaVert" lIns="81929" tIns="40965" rIns="81929" bIns="40965"/>
          <a:lstStyle/>
          <a:p>
            <a:r>
              <a:rPr lang="en-US"/>
              <a:t>Click to edit Master title style</a:t>
            </a:r>
          </a:p>
        </p:txBody>
      </p:sp>
      <p:sp>
        <p:nvSpPr>
          <p:cNvPr id="3" name="Vertical Text Placeholder 2"/>
          <p:cNvSpPr>
            <a:spLocks noGrp="1"/>
          </p:cNvSpPr>
          <p:nvPr>
            <p:ph type="body" orient="vert" idx="1"/>
          </p:nvPr>
        </p:nvSpPr>
        <p:spPr>
          <a:xfrm>
            <a:off x="457518" y="274545"/>
            <a:ext cx="6033943" cy="5852272"/>
          </a:xfrm>
          <a:prstGeom prst="rect">
            <a:avLst/>
          </a:prstGeom>
        </p:spPr>
        <p:txBody>
          <a:bodyPr vert="eaVert" lIns="81929" tIns="40965" rIns="81929" bIns="4096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513357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4754A21-18C5-497B-BEBE-966FFC168EF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1FC832D7-FB1C-434A-8060-3BA4E96436E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CC860D6A-7250-443D-91B9-BE842ACAD140}"/>
              </a:ext>
            </a:extLst>
          </p:cNvPr>
          <p:cNvSpPr>
            <a:spLocks noGrp="1" noChangeArrowheads="1"/>
          </p:cNvSpPr>
          <p:nvPr>
            <p:ph type="sldNum" sz="quarter" idx="12"/>
          </p:nvPr>
        </p:nvSpPr>
        <p:spPr>
          <a:ln/>
        </p:spPr>
        <p:txBody>
          <a:bodyPr/>
          <a:lstStyle>
            <a:lvl1pPr>
              <a:defRPr/>
            </a:lvl1pPr>
          </a:lstStyle>
          <a:p>
            <a:pPr>
              <a:defRPr/>
            </a:pPr>
            <a:fld id="{AE9C3842-94EB-47F1-A514-022E5E0F540B}" type="slidenum">
              <a:rPr lang="en-US" altLang="en-US"/>
              <a:pPr>
                <a:defRPr/>
              </a:pPr>
              <a:t>‹#›</a:t>
            </a:fld>
            <a:endParaRPr lang="en-US" altLang="en-US"/>
          </a:p>
        </p:txBody>
      </p:sp>
    </p:spTree>
    <p:extLst>
      <p:ext uri="{BB962C8B-B14F-4D97-AF65-F5344CB8AC3E}">
        <p14:creationId xmlns:p14="http://schemas.microsoft.com/office/powerpoint/2010/main" val="54357044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074998A-7373-4E5E-8378-5B731195FDA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B7F3DAB8-E7E8-462B-9231-A56052AFF8F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A79943CD-0D4F-449D-8E7E-E1BCACCCBC94}"/>
              </a:ext>
            </a:extLst>
          </p:cNvPr>
          <p:cNvSpPr>
            <a:spLocks noGrp="1" noChangeArrowheads="1"/>
          </p:cNvSpPr>
          <p:nvPr>
            <p:ph type="sldNum" sz="quarter" idx="12"/>
          </p:nvPr>
        </p:nvSpPr>
        <p:spPr>
          <a:ln/>
        </p:spPr>
        <p:txBody>
          <a:bodyPr/>
          <a:lstStyle>
            <a:lvl1pPr>
              <a:defRPr/>
            </a:lvl1pPr>
          </a:lstStyle>
          <a:p>
            <a:pPr>
              <a:defRPr/>
            </a:pPr>
            <a:fld id="{6D8F04BE-39D4-4F2D-95E5-53E11944A898}" type="slidenum">
              <a:rPr lang="en-US" altLang="en-US"/>
              <a:pPr>
                <a:defRPr/>
              </a:pPr>
              <a:t>‹#›</a:t>
            </a:fld>
            <a:endParaRPr lang="en-US" altLang="en-US"/>
          </a:p>
        </p:txBody>
      </p:sp>
    </p:spTree>
    <p:extLst>
      <p:ext uri="{BB962C8B-B14F-4D97-AF65-F5344CB8AC3E}">
        <p14:creationId xmlns:p14="http://schemas.microsoft.com/office/powerpoint/2010/main" val="258909820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88D0D36-8E15-42F6-AFD9-098A91EB82B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B93C66BB-6191-460E-9023-C0803840D3F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5AE78570-EB5B-4388-AFE1-14559E85D7EF}"/>
              </a:ext>
            </a:extLst>
          </p:cNvPr>
          <p:cNvSpPr>
            <a:spLocks noGrp="1" noChangeArrowheads="1"/>
          </p:cNvSpPr>
          <p:nvPr>
            <p:ph type="sldNum" sz="quarter" idx="12"/>
          </p:nvPr>
        </p:nvSpPr>
        <p:spPr>
          <a:ln/>
        </p:spPr>
        <p:txBody>
          <a:bodyPr/>
          <a:lstStyle>
            <a:lvl1pPr>
              <a:defRPr/>
            </a:lvl1pPr>
          </a:lstStyle>
          <a:p>
            <a:pPr>
              <a:defRPr/>
            </a:pPr>
            <a:fld id="{0944826A-70AB-46C5-86BD-571B78102207}" type="slidenum">
              <a:rPr lang="en-US" altLang="en-US"/>
              <a:pPr>
                <a:defRPr/>
              </a:pPr>
              <a:t>‹#›</a:t>
            </a:fld>
            <a:endParaRPr lang="en-US" altLang="en-US"/>
          </a:p>
        </p:txBody>
      </p:sp>
    </p:spTree>
    <p:extLst>
      <p:ext uri="{BB962C8B-B14F-4D97-AF65-F5344CB8AC3E}">
        <p14:creationId xmlns:p14="http://schemas.microsoft.com/office/powerpoint/2010/main" val="399294623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9C0F7A49-F7D6-4A4F-AFF8-0995C58D865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ED1FDE6-FBC2-4DA7-AFFF-44DBDDB7C65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A523213-9AFE-4FA6-9BB8-242593461560}"/>
              </a:ext>
            </a:extLst>
          </p:cNvPr>
          <p:cNvSpPr>
            <a:spLocks noGrp="1" noChangeArrowheads="1"/>
          </p:cNvSpPr>
          <p:nvPr>
            <p:ph type="sldNum" sz="quarter" idx="12"/>
          </p:nvPr>
        </p:nvSpPr>
        <p:spPr>
          <a:ln/>
        </p:spPr>
        <p:txBody>
          <a:bodyPr/>
          <a:lstStyle>
            <a:lvl1pPr>
              <a:defRPr/>
            </a:lvl1pPr>
          </a:lstStyle>
          <a:p>
            <a:pPr>
              <a:defRPr/>
            </a:pPr>
            <a:fld id="{684F6319-7C90-41E9-B50A-A606554D1A7C}" type="slidenum">
              <a:rPr lang="en-US" altLang="en-US"/>
              <a:pPr>
                <a:defRPr/>
              </a:pPr>
              <a:t>‹#›</a:t>
            </a:fld>
            <a:endParaRPr lang="en-US" altLang="en-US"/>
          </a:p>
        </p:txBody>
      </p:sp>
    </p:spTree>
    <p:extLst>
      <p:ext uri="{BB962C8B-B14F-4D97-AF65-F5344CB8AC3E}">
        <p14:creationId xmlns:p14="http://schemas.microsoft.com/office/powerpoint/2010/main" val="175848671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98F16F5B-FAEA-4B71-BDDE-5DFD80D8CB6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1CE73CD-2BD3-4B48-B2FD-56EEC369AB3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B55E457-8419-44E2-A705-F69A03CD6C4A}"/>
              </a:ext>
            </a:extLst>
          </p:cNvPr>
          <p:cNvSpPr>
            <a:spLocks noGrp="1" noChangeArrowheads="1"/>
          </p:cNvSpPr>
          <p:nvPr>
            <p:ph type="sldNum" sz="quarter" idx="12"/>
          </p:nvPr>
        </p:nvSpPr>
        <p:spPr>
          <a:ln/>
        </p:spPr>
        <p:txBody>
          <a:bodyPr/>
          <a:lstStyle>
            <a:lvl1pPr>
              <a:defRPr/>
            </a:lvl1pPr>
          </a:lstStyle>
          <a:p>
            <a:pPr>
              <a:defRPr/>
            </a:pPr>
            <a:fld id="{85FEB687-F1B3-4D73-AE93-17A054526467}" type="slidenum">
              <a:rPr lang="en-US" altLang="en-US"/>
              <a:pPr>
                <a:defRPr/>
              </a:pPr>
              <a:t>‹#›</a:t>
            </a:fld>
            <a:endParaRPr lang="en-US" altLang="en-US"/>
          </a:p>
        </p:txBody>
      </p:sp>
    </p:spTree>
    <p:extLst>
      <p:ext uri="{BB962C8B-B14F-4D97-AF65-F5344CB8AC3E}">
        <p14:creationId xmlns:p14="http://schemas.microsoft.com/office/powerpoint/2010/main" val="70221555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39D39A8-DD82-4309-A4D9-47E45A6E573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3559F72-95C7-43A4-8A09-164C5811A61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7CEBFF9-DAB0-4D32-870E-72676AE6E668}"/>
              </a:ext>
            </a:extLst>
          </p:cNvPr>
          <p:cNvSpPr>
            <a:spLocks noGrp="1" noChangeArrowheads="1"/>
          </p:cNvSpPr>
          <p:nvPr>
            <p:ph type="sldNum" sz="quarter" idx="12"/>
          </p:nvPr>
        </p:nvSpPr>
        <p:spPr>
          <a:ln/>
        </p:spPr>
        <p:txBody>
          <a:bodyPr/>
          <a:lstStyle>
            <a:lvl1pPr>
              <a:defRPr/>
            </a:lvl1pPr>
          </a:lstStyle>
          <a:p>
            <a:pPr>
              <a:defRPr/>
            </a:pPr>
            <a:fld id="{16BBE546-C31D-40D1-82DE-C4A4325E32EF}" type="slidenum">
              <a:rPr lang="en-US" altLang="en-US"/>
              <a:pPr>
                <a:defRPr/>
              </a:pPr>
              <a:t>‹#›</a:t>
            </a:fld>
            <a:endParaRPr lang="en-US" altLang="en-US"/>
          </a:p>
        </p:txBody>
      </p:sp>
    </p:spTree>
    <p:extLst>
      <p:ext uri="{BB962C8B-B14F-4D97-AF65-F5344CB8AC3E}">
        <p14:creationId xmlns:p14="http://schemas.microsoft.com/office/powerpoint/2010/main" val="131243224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09005F-A48C-4D8D-AACA-3B2081F865B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CEC32C6-BFFC-4719-975F-65DEC39ED6B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55B681C-7A5A-493F-AAA4-97142DE02147}"/>
              </a:ext>
            </a:extLst>
          </p:cNvPr>
          <p:cNvSpPr>
            <a:spLocks noGrp="1" noChangeArrowheads="1"/>
          </p:cNvSpPr>
          <p:nvPr>
            <p:ph type="sldNum" sz="quarter" idx="12"/>
          </p:nvPr>
        </p:nvSpPr>
        <p:spPr>
          <a:ln/>
        </p:spPr>
        <p:txBody>
          <a:bodyPr/>
          <a:lstStyle>
            <a:lvl1pPr>
              <a:defRPr/>
            </a:lvl1pPr>
          </a:lstStyle>
          <a:p>
            <a:pPr>
              <a:defRPr/>
            </a:pPr>
            <a:fld id="{63573CD5-32DB-4E5F-A809-C9B92C258BE6}" type="slidenum">
              <a:rPr lang="en-US" altLang="en-US"/>
              <a:pPr>
                <a:defRPr/>
              </a:pPr>
              <a:t>‹#›</a:t>
            </a:fld>
            <a:endParaRPr lang="en-US" altLang="en-US"/>
          </a:p>
        </p:txBody>
      </p:sp>
    </p:spTree>
    <p:extLst>
      <p:ext uri="{BB962C8B-B14F-4D97-AF65-F5344CB8AC3E}">
        <p14:creationId xmlns:p14="http://schemas.microsoft.com/office/powerpoint/2010/main" val="291100163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7294669-E9D1-47DC-8944-FB375A971D1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204DCEAA-DE8F-4932-B4DD-43B69F62DC3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6677D17D-4497-433E-B1F3-E7221CC10CC0}"/>
              </a:ext>
            </a:extLst>
          </p:cNvPr>
          <p:cNvSpPr>
            <a:spLocks noGrp="1" noChangeArrowheads="1"/>
          </p:cNvSpPr>
          <p:nvPr>
            <p:ph type="sldNum" sz="quarter" idx="12"/>
          </p:nvPr>
        </p:nvSpPr>
        <p:spPr>
          <a:ln/>
        </p:spPr>
        <p:txBody>
          <a:bodyPr/>
          <a:lstStyle>
            <a:lvl1pPr>
              <a:defRPr/>
            </a:lvl1pPr>
          </a:lstStyle>
          <a:p>
            <a:pPr>
              <a:defRPr/>
            </a:pPr>
            <a:fld id="{ED128A5B-8E5B-4E24-8828-43193CF87247}" type="slidenum">
              <a:rPr lang="en-US" altLang="en-US"/>
              <a:pPr>
                <a:defRPr/>
              </a:pPr>
              <a:t>‹#›</a:t>
            </a:fld>
            <a:endParaRPr lang="en-US" altLang="en-US"/>
          </a:p>
        </p:txBody>
      </p:sp>
    </p:spTree>
    <p:extLst>
      <p:ext uri="{BB962C8B-B14F-4D97-AF65-F5344CB8AC3E}">
        <p14:creationId xmlns:p14="http://schemas.microsoft.com/office/powerpoint/2010/main" val="404425291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DB7F79DA-46B6-4E44-9527-283DF4D1DCC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BCC4B3F-F9FC-471F-A285-C29D85DD912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CDAA7C5-7F7B-46D0-AE43-CF15D62813F0}"/>
              </a:ext>
            </a:extLst>
          </p:cNvPr>
          <p:cNvSpPr>
            <a:spLocks noGrp="1" noChangeArrowheads="1"/>
          </p:cNvSpPr>
          <p:nvPr>
            <p:ph type="sldNum" sz="quarter" idx="12"/>
          </p:nvPr>
        </p:nvSpPr>
        <p:spPr>
          <a:ln/>
        </p:spPr>
        <p:txBody>
          <a:bodyPr/>
          <a:lstStyle>
            <a:lvl1pPr>
              <a:defRPr/>
            </a:lvl1pPr>
          </a:lstStyle>
          <a:p>
            <a:pPr>
              <a:defRPr/>
            </a:pPr>
            <a:fld id="{1DF536F3-BEFF-4402-A5D1-396BCDC179D7}" type="slidenum">
              <a:rPr lang="en-US" altLang="en-US"/>
              <a:pPr>
                <a:defRPr/>
              </a:pPr>
              <a:t>‹#›</a:t>
            </a:fld>
            <a:endParaRPr lang="en-US" altLang="en-US"/>
          </a:p>
        </p:txBody>
      </p:sp>
    </p:spTree>
    <p:extLst>
      <p:ext uri="{BB962C8B-B14F-4D97-AF65-F5344CB8AC3E}">
        <p14:creationId xmlns:p14="http://schemas.microsoft.com/office/powerpoint/2010/main" val="82785522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60A5C7C-7FC6-4EAE-992E-B559CEE76C9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374E596-46A9-4064-918B-4946C9F7B2B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6EA9879-3444-44FB-9DA3-26805732C869}"/>
              </a:ext>
            </a:extLst>
          </p:cNvPr>
          <p:cNvSpPr>
            <a:spLocks noGrp="1" noChangeArrowheads="1"/>
          </p:cNvSpPr>
          <p:nvPr>
            <p:ph type="sldNum" sz="quarter" idx="12"/>
          </p:nvPr>
        </p:nvSpPr>
        <p:spPr>
          <a:ln/>
        </p:spPr>
        <p:txBody>
          <a:bodyPr/>
          <a:lstStyle>
            <a:lvl1pPr>
              <a:defRPr/>
            </a:lvl1pPr>
          </a:lstStyle>
          <a:p>
            <a:pPr>
              <a:defRPr/>
            </a:pPr>
            <a:fld id="{E3CBF346-B177-4377-A7CA-DD66F778F637}" type="slidenum">
              <a:rPr lang="en-US" altLang="en-US"/>
              <a:pPr>
                <a:defRPr/>
              </a:pPr>
              <a:t>‹#›</a:t>
            </a:fld>
            <a:endParaRPr lang="en-US" altLang="en-US"/>
          </a:p>
        </p:txBody>
      </p:sp>
    </p:spTree>
    <p:extLst>
      <p:ext uri="{BB962C8B-B14F-4D97-AF65-F5344CB8AC3E}">
        <p14:creationId xmlns:p14="http://schemas.microsoft.com/office/powerpoint/2010/main" val="3046186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E21D9AB6-858C-498A-8E60-034CEB174E1A}"/>
              </a:ext>
            </a:extLst>
          </p:cNvPr>
          <p:cNvSpPr>
            <a:spLocks noGrp="1" noChangeArrowheads="1"/>
          </p:cNvSpPr>
          <p:nvPr>
            <p:ph type="dt" sz="half" idx="10"/>
          </p:nvPr>
        </p:nvSpPr>
        <p:spPr>
          <a:ln/>
        </p:spPr>
        <p:txBody>
          <a:bodyPr/>
          <a:lstStyle>
            <a:lvl1pPr>
              <a:defRPr/>
            </a:lvl1pPr>
          </a:lstStyle>
          <a:p>
            <a:pPr>
              <a:defRPr/>
            </a:pPr>
            <a:fld id="{F5ABCAF9-32C5-40CC-ACF9-29392192928C}" type="datetimeFigureOut">
              <a:rPr lang="en-US" altLang="en-US"/>
              <a:pPr>
                <a:defRPr/>
              </a:pPr>
              <a:t>4/6/2023</a:t>
            </a:fld>
            <a:endParaRPr lang="en-US" altLang="en-US"/>
          </a:p>
        </p:txBody>
      </p:sp>
      <p:sp>
        <p:nvSpPr>
          <p:cNvPr id="5" name="Rectangle 5">
            <a:extLst>
              <a:ext uri="{FF2B5EF4-FFF2-40B4-BE49-F238E27FC236}">
                <a16:creationId xmlns:a16="http://schemas.microsoft.com/office/drawing/2014/main" id="{CF6EE031-D611-454D-937F-6FD576B0BED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C836DEB-89C8-4276-98E5-3E5E23D308CF}"/>
              </a:ext>
            </a:extLst>
          </p:cNvPr>
          <p:cNvSpPr>
            <a:spLocks noGrp="1" noChangeArrowheads="1"/>
          </p:cNvSpPr>
          <p:nvPr>
            <p:ph type="sldNum" sz="quarter" idx="12"/>
          </p:nvPr>
        </p:nvSpPr>
        <p:spPr>
          <a:ln/>
        </p:spPr>
        <p:txBody>
          <a:bodyPr/>
          <a:lstStyle>
            <a:lvl1pPr>
              <a:defRPr/>
            </a:lvl1pPr>
          </a:lstStyle>
          <a:p>
            <a:pPr>
              <a:defRPr/>
            </a:pPr>
            <a:fld id="{93372580-D500-450E-AB9C-FF2E9601AAF5}" type="slidenum">
              <a:rPr lang="en-US" altLang="en-US"/>
              <a:pPr>
                <a:defRPr/>
              </a:pPr>
              <a:t>‹#›</a:t>
            </a:fld>
            <a:endParaRPr lang="en-US" altLang="en-US"/>
          </a:p>
        </p:txBody>
      </p:sp>
    </p:spTree>
    <p:extLst>
      <p:ext uri="{BB962C8B-B14F-4D97-AF65-F5344CB8AC3E}">
        <p14:creationId xmlns:p14="http://schemas.microsoft.com/office/powerpoint/2010/main" val="242720354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0621ED07-8AE2-4BAA-93B5-C5D82EC5E39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DA40238-85D4-4596-9E2D-C297E20ECDF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62E38F3-2B72-415D-B0EC-FC8709E0067F}"/>
              </a:ext>
            </a:extLst>
          </p:cNvPr>
          <p:cNvSpPr>
            <a:spLocks noGrp="1" noChangeArrowheads="1"/>
          </p:cNvSpPr>
          <p:nvPr>
            <p:ph type="sldNum" sz="quarter" idx="12"/>
          </p:nvPr>
        </p:nvSpPr>
        <p:spPr>
          <a:ln/>
        </p:spPr>
        <p:txBody>
          <a:bodyPr/>
          <a:lstStyle>
            <a:lvl1pPr>
              <a:defRPr/>
            </a:lvl1pPr>
          </a:lstStyle>
          <a:p>
            <a:pPr>
              <a:defRPr/>
            </a:pPr>
            <a:fld id="{82C613A1-24E5-429E-AA57-7C699566D47E}" type="slidenum">
              <a:rPr lang="en-US" altLang="en-US"/>
              <a:pPr>
                <a:defRPr/>
              </a:pPr>
              <a:t>‹#›</a:t>
            </a:fld>
            <a:endParaRPr lang="en-US" altLang="en-US"/>
          </a:p>
        </p:txBody>
      </p:sp>
    </p:spTree>
    <p:extLst>
      <p:ext uri="{BB962C8B-B14F-4D97-AF65-F5344CB8AC3E}">
        <p14:creationId xmlns:p14="http://schemas.microsoft.com/office/powerpoint/2010/main" val="404683244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7D1E7DA-ADF7-4103-B19B-A1BD7984E9E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FB7F518-08FB-4E66-9B63-833B692F58E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9E9CD08-B6BB-4262-B008-1356AAAAF451}"/>
              </a:ext>
            </a:extLst>
          </p:cNvPr>
          <p:cNvSpPr>
            <a:spLocks noGrp="1" noChangeArrowheads="1"/>
          </p:cNvSpPr>
          <p:nvPr>
            <p:ph type="sldNum" sz="quarter" idx="12"/>
          </p:nvPr>
        </p:nvSpPr>
        <p:spPr>
          <a:ln/>
        </p:spPr>
        <p:txBody>
          <a:bodyPr/>
          <a:lstStyle>
            <a:lvl1pPr>
              <a:defRPr/>
            </a:lvl1pPr>
          </a:lstStyle>
          <a:p>
            <a:pPr>
              <a:defRPr/>
            </a:pPr>
            <a:fld id="{50FFBB93-5D2C-4ECC-A86A-96FCC3D322A6}" type="slidenum">
              <a:rPr lang="en-US" altLang="en-US"/>
              <a:pPr>
                <a:defRPr/>
              </a:pPr>
              <a:t>‹#›</a:t>
            </a:fld>
            <a:endParaRPr lang="en-US" altLang="en-US"/>
          </a:p>
        </p:txBody>
      </p:sp>
    </p:spTree>
    <p:extLst>
      <p:ext uri="{BB962C8B-B14F-4D97-AF65-F5344CB8AC3E}">
        <p14:creationId xmlns:p14="http://schemas.microsoft.com/office/powerpoint/2010/main" val="266748948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8637286-443C-4285-BC18-16ACEF2BE0B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2211E554-F73A-490F-B274-39054BBF42B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93B7BE8-6A46-4E00-A1C2-C235226153B2}"/>
              </a:ext>
            </a:extLst>
          </p:cNvPr>
          <p:cNvSpPr>
            <a:spLocks noGrp="1" noChangeArrowheads="1"/>
          </p:cNvSpPr>
          <p:nvPr>
            <p:ph type="sldNum" sz="quarter" idx="12"/>
          </p:nvPr>
        </p:nvSpPr>
        <p:spPr>
          <a:ln/>
        </p:spPr>
        <p:txBody>
          <a:bodyPr/>
          <a:lstStyle>
            <a:lvl1pPr>
              <a:defRPr/>
            </a:lvl1pPr>
          </a:lstStyle>
          <a:p>
            <a:pPr>
              <a:defRPr/>
            </a:pPr>
            <a:fld id="{A12161D4-CF56-4CCF-B90F-CF587080012C}" type="slidenum">
              <a:rPr lang="en-US" altLang="en-US"/>
              <a:pPr>
                <a:defRPr/>
              </a:pPr>
              <a:t>‹#›</a:t>
            </a:fld>
            <a:endParaRPr lang="en-US" altLang="en-US"/>
          </a:p>
        </p:txBody>
      </p:sp>
    </p:spTree>
    <p:extLst>
      <p:ext uri="{BB962C8B-B14F-4D97-AF65-F5344CB8AC3E}">
        <p14:creationId xmlns:p14="http://schemas.microsoft.com/office/powerpoint/2010/main" val="235357750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D42FB99-3E2A-4828-AC19-8139D71A59D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10955DE3-C30E-4CE2-920E-51E3AB9B7FA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8C1C0D38-0BD7-4C5F-BF02-8D5895288906}"/>
              </a:ext>
            </a:extLst>
          </p:cNvPr>
          <p:cNvSpPr>
            <a:spLocks noGrp="1" noChangeArrowheads="1"/>
          </p:cNvSpPr>
          <p:nvPr>
            <p:ph type="sldNum" sz="quarter" idx="12"/>
          </p:nvPr>
        </p:nvSpPr>
        <p:spPr>
          <a:ln/>
        </p:spPr>
        <p:txBody>
          <a:bodyPr/>
          <a:lstStyle>
            <a:lvl1pPr>
              <a:defRPr/>
            </a:lvl1pPr>
          </a:lstStyle>
          <a:p>
            <a:pPr>
              <a:defRPr/>
            </a:pPr>
            <a:fld id="{456C103A-2719-4FB8-BF72-C9097B0A1BBE}" type="slidenum">
              <a:rPr lang="en-US" altLang="en-US"/>
              <a:pPr>
                <a:defRPr/>
              </a:pPr>
              <a:t>‹#›</a:t>
            </a:fld>
            <a:endParaRPr lang="en-US" altLang="en-US"/>
          </a:p>
        </p:txBody>
      </p:sp>
    </p:spTree>
    <p:extLst>
      <p:ext uri="{BB962C8B-B14F-4D97-AF65-F5344CB8AC3E}">
        <p14:creationId xmlns:p14="http://schemas.microsoft.com/office/powerpoint/2010/main" val="104378550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BC05EF9-AD64-4841-932D-3DFEB6FA0DC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5B907620-5E25-4069-84C3-CBA7180D979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047CF48C-B740-42CE-82BF-86A08673CAA4}"/>
              </a:ext>
            </a:extLst>
          </p:cNvPr>
          <p:cNvSpPr>
            <a:spLocks noGrp="1" noChangeArrowheads="1"/>
          </p:cNvSpPr>
          <p:nvPr>
            <p:ph type="sldNum" sz="quarter" idx="12"/>
          </p:nvPr>
        </p:nvSpPr>
        <p:spPr>
          <a:ln/>
        </p:spPr>
        <p:txBody>
          <a:bodyPr/>
          <a:lstStyle>
            <a:lvl1pPr>
              <a:defRPr/>
            </a:lvl1pPr>
          </a:lstStyle>
          <a:p>
            <a:pPr>
              <a:defRPr/>
            </a:pPr>
            <a:fld id="{A12C7E89-8E3C-4C89-ACE3-D6D5EC19F522}" type="slidenum">
              <a:rPr lang="en-US" altLang="en-US"/>
              <a:pPr>
                <a:defRPr/>
              </a:pPr>
              <a:t>‹#›</a:t>
            </a:fld>
            <a:endParaRPr lang="en-US" altLang="en-US"/>
          </a:p>
        </p:txBody>
      </p:sp>
    </p:spTree>
    <p:extLst>
      <p:ext uri="{BB962C8B-B14F-4D97-AF65-F5344CB8AC3E}">
        <p14:creationId xmlns:p14="http://schemas.microsoft.com/office/powerpoint/2010/main" val="423614889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F21619EF-EA37-4672-8ED8-27E85476D19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1A43C8D-18B0-4984-B3DA-03E8E6CBFC6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EEDF422-5400-4793-A78A-FEF36BDE8387}"/>
              </a:ext>
            </a:extLst>
          </p:cNvPr>
          <p:cNvSpPr>
            <a:spLocks noGrp="1" noChangeArrowheads="1"/>
          </p:cNvSpPr>
          <p:nvPr>
            <p:ph type="sldNum" sz="quarter" idx="12"/>
          </p:nvPr>
        </p:nvSpPr>
        <p:spPr>
          <a:ln/>
        </p:spPr>
        <p:txBody>
          <a:bodyPr/>
          <a:lstStyle>
            <a:lvl1pPr>
              <a:defRPr/>
            </a:lvl1pPr>
          </a:lstStyle>
          <a:p>
            <a:pPr>
              <a:defRPr/>
            </a:pPr>
            <a:fld id="{C4085089-90EB-4C3F-A181-663EC143CF68}" type="slidenum">
              <a:rPr lang="en-US" altLang="en-US"/>
              <a:pPr>
                <a:defRPr/>
              </a:pPr>
              <a:t>‹#›</a:t>
            </a:fld>
            <a:endParaRPr lang="en-US" altLang="en-US"/>
          </a:p>
        </p:txBody>
      </p:sp>
    </p:spTree>
    <p:extLst>
      <p:ext uri="{BB962C8B-B14F-4D97-AF65-F5344CB8AC3E}">
        <p14:creationId xmlns:p14="http://schemas.microsoft.com/office/powerpoint/2010/main" val="124821640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lIns="91440" tIns="45720" rIns="91440" bIns="4572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E9F9C093-0A6C-4DC5-91D6-50CC167057E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23836A5-9AA7-46BA-8B83-6069F44A64D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35F1937-2219-4F8D-A5AD-FBF7563D4CC3}"/>
              </a:ext>
            </a:extLst>
          </p:cNvPr>
          <p:cNvSpPr>
            <a:spLocks noGrp="1" noChangeArrowheads="1"/>
          </p:cNvSpPr>
          <p:nvPr>
            <p:ph type="sldNum" sz="quarter" idx="12"/>
          </p:nvPr>
        </p:nvSpPr>
        <p:spPr>
          <a:ln/>
        </p:spPr>
        <p:txBody>
          <a:bodyPr/>
          <a:lstStyle>
            <a:lvl1pPr>
              <a:defRPr/>
            </a:lvl1pPr>
          </a:lstStyle>
          <a:p>
            <a:pPr>
              <a:defRPr/>
            </a:pPr>
            <a:fld id="{CB8EF7E8-8B0E-4D3C-902A-ECF3443A39C8}" type="slidenum">
              <a:rPr lang="en-US" altLang="en-US"/>
              <a:pPr>
                <a:defRPr/>
              </a:pPr>
              <a:t>‹#›</a:t>
            </a:fld>
            <a:endParaRPr lang="en-US" altLang="en-US"/>
          </a:p>
        </p:txBody>
      </p:sp>
    </p:spTree>
    <p:extLst>
      <p:ext uri="{BB962C8B-B14F-4D97-AF65-F5344CB8AC3E}">
        <p14:creationId xmlns:p14="http://schemas.microsoft.com/office/powerpoint/2010/main" val="415014128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F033300-9BAD-43BD-ABFA-A41887EFA76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B45F9C8-58CD-49A6-BE76-EB81BF1647E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A95D9D4-32D6-4072-BD20-084919000312}"/>
              </a:ext>
            </a:extLst>
          </p:cNvPr>
          <p:cNvSpPr>
            <a:spLocks noGrp="1" noChangeArrowheads="1"/>
          </p:cNvSpPr>
          <p:nvPr>
            <p:ph type="sldNum" sz="quarter" idx="12"/>
          </p:nvPr>
        </p:nvSpPr>
        <p:spPr>
          <a:ln/>
        </p:spPr>
        <p:txBody>
          <a:bodyPr/>
          <a:lstStyle>
            <a:lvl1pPr>
              <a:defRPr/>
            </a:lvl1pPr>
          </a:lstStyle>
          <a:p>
            <a:pPr>
              <a:defRPr/>
            </a:pPr>
            <a:fld id="{F8B1B765-A590-46B5-B031-4C5B1407D463}" type="slidenum">
              <a:rPr lang="en-US" altLang="en-US"/>
              <a:pPr>
                <a:defRPr/>
              </a:pPr>
              <a:t>‹#›</a:t>
            </a:fld>
            <a:endParaRPr lang="en-US" altLang="en-US"/>
          </a:p>
        </p:txBody>
      </p:sp>
    </p:spTree>
    <p:extLst>
      <p:ext uri="{BB962C8B-B14F-4D97-AF65-F5344CB8AC3E}">
        <p14:creationId xmlns:p14="http://schemas.microsoft.com/office/powerpoint/2010/main" val="20626296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84412DB-B5C1-49BC-BE79-9E8333B5D94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ACED3D6-6DE1-4BBE-BAC1-F028D85CB06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751D82A-BB19-4258-A0DF-673DA54E6847}"/>
              </a:ext>
            </a:extLst>
          </p:cNvPr>
          <p:cNvSpPr>
            <a:spLocks noGrp="1" noChangeArrowheads="1"/>
          </p:cNvSpPr>
          <p:nvPr>
            <p:ph type="sldNum" sz="quarter" idx="12"/>
          </p:nvPr>
        </p:nvSpPr>
        <p:spPr>
          <a:ln/>
        </p:spPr>
        <p:txBody>
          <a:bodyPr/>
          <a:lstStyle>
            <a:lvl1pPr>
              <a:defRPr/>
            </a:lvl1pPr>
          </a:lstStyle>
          <a:p>
            <a:pPr>
              <a:defRPr/>
            </a:pPr>
            <a:fld id="{FB13FA8B-7AC5-43C6-9A28-DDD8C4ABEA85}" type="slidenum">
              <a:rPr lang="en-US" altLang="en-US"/>
              <a:pPr>
                <a:defRPr/>
              </a:pPr>
              <a:t>‹#›</a:t>
            </a:fld>
            <a:endParaRPr lang="en-US" altLang="en-US"/>
          </a:p>
        </p:txBody>
      </p:sp>
    </p:spTree>
    <p:extLst>
      <p:ext uri="{BB962C8B-B14F-4D97-AF65-F5344CB8AC3E}">
        <p14:creationId xmlns:p14="http://schemas.microsoft.com/office/powerpoint/2010/main" val="213661371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6774D4E0-DC72-4138-BEE8-AF29F1C5BF2F}"/>
              </a:ext>
            </a:extLst>
          </p:cNvPr>
          <p:cNvSpPr>
            <a:spLocks noGrp="1" noChangeArrowheads="1"/>
          </p:cNvSpPr>
          <p:nvPr>
            <p:ph type="dt" sz="half" idx="10"/>
          </p:nvPr>
        </p:nvSpPr>
        <p:spPr>
          <a:ln/>
        </p:spPr>
        <p:txBody>
          <a:bodyPr/>
          <a:lstStyle>
            <a:lvl1pPr>
              <a:defRPr/>
            </a:lvl1pPr>
          </a:lstStyle>
          <a:p>
            <a:pPr>
              <a:defRPr/>
            </a:pPr>
            <a:fld id="{8CA56F56-A65F-4AFA-A67D-94A67CD7E71E}" type="datetimeFigureOut">
              <a:rPr lang="en-US" altLang="en-US"/>
              <a:pPr>
                <a:defRPr/>
              </a:pPr>
              <a:t>4/6/2023</a:t>
            </a:fld>
            <a:endParaRPr lang="en-US" altLang="en-US"/>
          </a:p>
        </p:txBody>
      </p:sp>
      <p:sp>
        <p:nvSpPr>
          <p:cNvPr id="5" name="Rectangle 5">
            <a:extLst>
              <a:ext uri="{FF2B5EF4-FFF2-40B4-BE49-F238E27FC236}">
                <a16:creationId xmlns:a16="http://schemas.microsoft.com/office/drawing/2014/main" id="{E49A525B-8012-4ADB-9843-2FA88E11F34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EE0F057-09AD-4CE0-9AB3-D471DE020775}"/>
              </a:ext>
            </a:extLst>
          </p:cNvPr>
          <p:cNvSpPr>
            <a:spLocks noGrp="1" noChangeArrowheads="1"/>
          </p:cNvSpPr>
          <p:nvPr>
            <p:ph type="sldNum" sz="quarter" idx="12"/>
          </p:nvPr>
        </p:nvSpPr>
        <p:spPr>
          <a:ln/>
        </p:spPr>
        <p:txBody>
          <a:bodyPr/>
          <a:lstStyle>
            <a:lvl1pPr>
              <a:defRPr/>
            </a:lvl1pPr>
          </a:lstStyle>
          <a:p>
            <a:pPr>
              <a:defRPr/>
            </a:pPr>
            <a:fld id="{053DE179-73E2-4224-BC8E-CEA029E11150}" type="slidenum">
              <a:rPr lang="en-US" altLang="en-US"/>
              <a:pPr>
                <a:defRPr/>
              </a:pPr>
              <a:t>‹#›</a:t>
            </a:fld>
            <a:endParaRPr lang="en-US" altLang="en-US"/>
          </a:p>
        </p:txBody>
      </p:sp>
    </p:spTree>
    <p:extLst>
      <p:ext uri="{BB962C8B-B14F-4D97-AF65-F5344CB8AC3E}">
        <p14:creationId xmlns:p14="http://schemas.microsoft.com/office/powerpoint/2010/main" val="5182494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99614BE-F9A0-4901-AAF0-2ECB18A83782}"/>
              </a:ext>
            </a:extLst>
          </p:cNvPr>
          <p:cNvSpPr>
            <a:spLocks noGrp="1" noChangeArrowheads="1"/>
          </p:cNvSpPr>
          <p:nvPr>
            <p:ph type="dt" sz="half" idx="10"/>
          </p:nvPr>
        </p:nvSpPr>
        <p:spPr>
          <a:ln/>
        </p:spPr>
        <p:txBody>
          <a:bodyPr/>
          <a:lstStyle>
            <a:lvl1pPr>
              <a:defRPr/>
            </a:lvl1pPr>
          </a:lstStyle>
          <a:p>
            <a:pPr>
              <a:defRPr/>
            </a:pPr>
            <a:fld id="{331F95D2-5857-4BE8-93E4-E1B1E454DDE5}" type="datetimeFigureOut">
              <a:rPr lang="en-US" altLang="en-US"/>
              <a:pPr>
                <a:defRPr/>
              </a:pPr>
              <a:t>4/6/2023</a:t>
            </a:fld>
            <a:endParaRPr lang="en-US" altLang="en-US"/>
          </a:p>
        </p:txBody>
      </p:sp>
      <p:sp>
        <p:nvSpPr>
          <p:cNvPr id="5" name="Rectangle 5">
            <a:extLst>
              <a:ext uri="{FF2B5EF4-FFF2-40B4-BE49-F238E27FC236}">
                <a16:creationId xmlns:a16="http://schemas.microsoft.com/office/drawing/2014/main" id="{418D9B50-D134-4601-B09F-03AD4213C37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8FF4AD2-C5D4-4938-B8AD-23E35633517D}"/>
              </a:ext>
            </a:extLst>
          </p:cNvPr>
          <p:cNvSpPr>
            <a:spLocks noGrp="1" noChangeArrowheads="1"/>
          </p:cNvSpPr>
          <p:nvPr>
            <p:ph type="sldNum" sz="quarter" idx="12"/>
          </p:nvPr>
        </p:nvSpPr>
        <p:spPr>
          <a:ln/>
        </p:spPr>
        <p:txBody>
          <a:bodyPr/>
          <a:lstStyle>
            <a:lvl1pPr>
              <a:defRPr/>
            </a:lvl1pPr>
          </a:lstStyle>
          <a:p>
            <a:pPr>
              <a:defRPr/>
            </a:pPr>
            <a:fld id="{2CEB3F5C-A82D-41CA-9F88-27087BC044E7}" type="slidenum">
              <a:rPr lang="en-US" altLang="en-US"/>
              <a:pPr>
                <a:defRPr/>
              </a:pPr>
              <a:t>‹#›</a:t>
            </a:fld>
            <a:endParaRPr lang="en-US" altLang="en-US"/>
          </a:p>
        </p:txBody>
      </p:sp>
    </p:spTree>
    <p:extLst>
      <p:ext uri="{BB962C8B-B14F-4D97-AF65-F5344CB8AC3E}">
        <p14:creationId xmlns:p14="http://schemas.microsoft.com/office/powerpoint/2010/main" val="249489490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270B8B6-784E-4F84-B7C4-A17A67FCBFD8}"/>
              </a:ext>
            </a:extLst>
          </p:cNvPr>
          <p:cNvSpPr>
            <a:spLocks noGrp="1" noChangeArrowheads="1"/>
          </p:cNvSpPr>
          <p:nvPr>
            <p:ph type="dt" sz="half" idx="10"/>
          </p:nvPr>
        </p:nvSpPr>
        <p:spPr>
          <a:ln/>
        </p:spPr>
        <p:txBody>
          <a:bodyPr/>
          <a:lstStyle>
            <a:lvl1pPr>
              <a:defRPr/>
            </a:lvl1pPr>
          </a:lstStyle>
          <a:p>
            <a:pPr>
              <a:defRPr/>
            </a:pPr>
            <a:fld id="{6C57212E-F493-401A-B9DB-65278E6F4471}" type="datetimeFigureOut">
              <a:rPr lang="en-US" altLang="en-US"/>
              <a:pPr>
                <a:defRPr/>
              </a:pPr>
              <a:t>4/6/2023</a:t>
            </a:fld>
            <a:endParaRPr lang="en-US" altLang="en-US"/>
          </a:p>
        </p:txBody>
      </p:sp>
      <p:sp>
        <p:nvSpPr>
          <p:cNvPr id="5" name="Rectangle 5">
            <a:extLst>
              <a:ext uri="{FF2B5EF4-FFF2-40B4-BE49-F238E27FC236}">
                <a16:creationId xmlns:a16="http://schemas.microsoft.com/office/drawing/2014/main" id="{411531D5-379C-4C6A-9D2E-0EBB0D1ADEE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B735B35-55B5-45AF-B897-630D40F628E5}"/>
              </a:ext>
            </a:extLst>
          </p:cNvPr>
          <p:cNvSpPr>
            <a:spLocks noGrp="1" noChangeArrowheads="1"/>
          </p:cNvSpPr>
          <p:nvPr>
            <p:ph type="sldNum" sz="quarter" idx="12"/>
          </p:nvPr>
        </p:nvSpPr>
        <p:spPr>
          <a:ln/>
        </p:spPr>
        <p:txBody>
          <a:bodyPr/>
          <a:lstStyle>
            <a:lvl1pPr>
              <a:defRPr/>
            </a:lvl1pPr>
          </a:lstStyle>
          <a:p>
            <a:pPr>
              <a:defRPr/>
            </a:pPr>
            <a:fld id="{0403FBD4-C4FE-4545-B200-D88AFD5CA554}" type="slidenum">
              <a:rPr lang="en-US" altLang="en-US"/>
              <a:pPr>
                <a:defRPr/>
              </a:pPr>
              <a:t>‹#›</a:t>
            </a:fld>
            <a:endParaRPr lang="en-US" altLang="en-US"/>
          </a:p>
        </p:txBody>
      </p:sp>
    </p:spTree>
    <p:extLst>
      <p:ext uri="{BB962C8B-B14F-4D97-AF65-F5344CB8AC3E}">
        <p14:creationId xmlns:p14="http://schemas.microsoft.com/office/powerpoint/2010/main" val="3285277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6F909511-D339-42A9-BC51-10A2DA57E5CE}"/>
              </a:ext>
            </a:extLst>
          </p:cNvPr>
          <p:cNvSpPr>
            <a:spLocks noGrp="1" noChangeArrowheads="1"/>
          </p:cNvSpPr>
          <p:nvPr>
            <p:ph type="dt" sz="half" idx="10"/>
          </p:nvPr>
        </p:nvSpPr>
        <p:spPr>
          <a:ln/>
        </p:spPr>
        <p:txBody>
          <a:bodyPr/>
          <a:lstStyle>
            <a:lvl1pPr>
              <a:defRPr/>
            </a:lvl1pPr>
          </a:lstStyle>
          <a:p>
            <a:pPr>
              <a:defRPr/>
            </a:pPr>
            <a:fld id="{783B832D-81B8-48FF-B92A-8E90DE5E86AB}" type="datetimeFigureOut">
              <a:rPr lang="en-US" altLang="en-US"/>
              <a:pPr>
                <a:defRPr/>
              </a:pPr>
              <a:t>4/6/2023</a:t>
            </a:fld>
            <a:endParaRPr lang="en-US" altLang="en-US"/>
          </a:p>
        </p:txBody>
      </p:sp>
      <p:sp>
        <p:nvSpPr>
          <p:cNvPr id="5" name="Rectangle 5">
            <a:extLst>
              <a:ext uri="{FF2B5EF4-FFF2-40B4-BE49-F238E27FC236}">
                <a16:creationId xmlns:a16="http://schemas.microsoft.com/office/drawing/2014/main" id="{66CBFF4C-2AFA-4CFF-8D2B-C5F13221BE5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65B9F35-B7FE-4B92-B1A1-1524689FF73A}"/>
              </a:ext>
            </a:extLst>
          </p:cNvPr>
          <p:cNvSpPr>
            <a:spLocks noGrp="1" noChangeArrowheads="1"/>
          </p:cNvSpPr>
          <p:nvPr>
            <p:ph type="sldNum" sz="quarter" idx="12"/>
          </p:nvPr>
        </p:nvSpPr>
        <p:spPr>
          <a:ln/>
        </p:spPr>
        <p:txBody>
          <a:bodyPr/>
          <a:lstStyle>
            <a:lvl1pPr>
              <a:defRPr/>
            </a:lvl1pPr>
          </a:lstStyle>
          <a:p>
            <a:pPr>
              <a:defRPr/>
            </a:pPr>
            <a:fld id="{39773AF4-0D0D-4AEB-A9E2-F6E2C4C7242A}" type="slidenum">
              <a:rPr lang="en-US" altLang="en-US"/>
              <a:pPr>
                <a:defRPr/>
              </a:pPr>
              <a:t>‹#›</a:t>
            </a:fld>
            <a:endParaRPr lang="en-US" altLang="en-US"/>
          </a:p>
        </p:txBody>
      </p:sp>
    </p:spTree>
    <p:extLst>
      <p:ext uri="{BB962C8B-B14F-4D97-AF65-F5344CB8AC3E}">
        <p14:creationId xmlns:p14="http://schemas.microsoft.com/office/powerpoint/2010/main" val="321662625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3F41DEA-8A6F-4A89-885D-F77807316403}"/>
              </a:ext>
            </a:extLst>
          </p:cNvPr>
          <p:cNvSpPr>
            <a:spLocks noGrp="1" noChangeArrowheads="1"/>
          </p:cNvSpPr>
          <p:nvPr>
            <p:ph type="dt" sz="half" idx="10"/>
          </p:nvPr>
        </p:nvSpPr>
        <p:spPr>
          <a:ln/>
        </p:spPr>
        <p:txBody>
          <a:bodyPr/>
          <a:lstStyle>
            <a:lvl1pPr>
              <a:defRPr/>
            </a:lvl1pPr>
          </a:lstStyle>
          <a:p>
            <a:pPr>
              <a:defRPr/>
            </a:pPr>
            <a:fld id="{D27831A1-6528-4B76-B837-E026771A9FD1}" type="datetimeFigureOut">
              <a:rPr lang="en-US" altLang="en-US"/>
              <a:pPr>
                <a:defRPr/>
              </a:pPr>
              <a:t>4/6/2023</a:t>
            </a:fld>
            <a:endParaRPr lang="en-US" altLang="en-US"/>
          </a:p>
        </p:txBody>
      </p:sp>
      <p:sp>
        <p:nvSpPr>
          <p:cNvPr id="6" name="Rectangle 5">
            <a:extLst>
              <a:ext uri="{FF2B5EF4-FFF2-40B4-BE49-F238E27FC236}">
                <a16:creationId xmlns:a16="http://schemas.microsoft.com/office/drawing/2014/main" id="{4DDE130C-C7D0-4577-A96E-E11EB912DB1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838E710-248A-48FA-9AEA-FA91D3D386B0}"/>
              </a:ext>
            </a:extLst>
          </p:cNvPr>
          <p:cNvSpPr>
            <a:spLocks noGrp="1" noChangeArrowheads="1"/>
          </p:cNvSpPr>
          <p:nvPr>
            <p:ph type="sldNum" sz="quarter" idx="12"/>
          </p:nvPr>
        </p:nvSpPr>
        <p:spPr>
          <a:ln/>
        </p:spPr>
        <p:txBody>
          <a:bodyPr/>
          <a:lstStyle>
            <a:lvl1pPr>
              <a:defRPr/>
            </a:lvl1pPr>
          </a:lstStyle>
          <a:p>
            <a:pPr>
              <a:defRPr/>
            </a:pPr>
            <a:fld id="{6FF0DDF0-0C47-40F4-81C4-DB89473E9E15}" type="slidenum">
              <a:rPr lang="en-US" altLang="en-US"/>
              <a:pPr>
                <a:defRPr/>
              </a:pPr>
              <a:t>‹#›</a:t>
            </a:fld>
            <a:endParaRPr lang="en-US" altLang="en-US"/>
          </a:p>
        </p:txBody>
      </p:sp>
    </p:spTree>
    <p:extLst>
      <p:ext uri="{BB962C8B-B14F-4D97-AF65-F5344CB8AC3E}">
        <p14:creationId xmlns:p14="http://schemas.microsoft.com/office/powerpoint/2010/main" val="383431671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D885757-BA25-4F57-9463-5EF6109821F2}"/>
              </a:ext>
            </a:extLst>
          </p:cNvPr>
          <p:cNvSpPr>
            <a:spLocks noGrp="1" noChangeArrowheads="1"/>
          </p:cNvSpPr>
          <p:nvPr>
            <p:ph type="dt" sz="half" idx="10"/>
          </p:nvPr>
        </p:nvSpPr>
        <p:spPr>
          <a:ln/>
        </p:spPr>
        <p:txBody>
          <a:bodyPr/>
          <a:lstStyle>
            <a:lvl1pPr>
              <a:defRPr/>
            </a:lvl1pPr>
          </a:lstStyle>
          <a:p>
            <a:pPr>
              <a:defRPr/>
            </a:pPr>
            <a:fld id="{6CA9181D-DDCA-46FA-87E9-42335D1ABEE9}" type="datetimeFigureOut">
              <a:rPr lang="en-US" altLang="en-US"/>
              <a:pPr>
                <a:defRPr/>
              </a:pPr>
              <a:t>4/6/2023</a:t>
            </a:fld>
            <a:endParaRPr lang="en-US" altLang="en-US"/>
          </a:p>
        </p:txBody>
      </p:sp>
      <p:sp>
        <p:nvSpPr>
          <p:cNvPr id="8" name="Rectangle 5">
            <a:extLst>
              <a:ext uri="{FF2B5EF4-FFF2-40B4-BE49-F238E27FC236}">
                <a16:creationId xmlns:a16="http://schemas.microsoft.com/office/drawing/2014/main" id="{2656E072-DAF8-49A0-80BB-3272BF0B66E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97022226-2FBE-4805-8AB4-9D5304272AA0}"/>
              </a:ext>
            </a:extLst>
          </p:cNvPr>
          <p:cNvSpPr>
            <a:spLocks noGrp="1" noChangeArrowheads="1"/>
          </p:cNvSpPr>
          <p:nvPr>
            <p:ph type="sldNum" sz="quarter" idx="12"/>
          </p:nvPr>
        </p:nvSpPr>
        <p:spPr>
          <a:ln/>
        </p:spPr>
        <p:txBody>
          <a:bodyPr/>
          <a:lstStyle>
            <a:lvl1pPr>
              <a:defRPr/>
            </a:lvl1pPr>
          </a:lstStyle>
          <a:p>
            <a:pPr>
              <a:defRPr/>
            </a:pPr>
            <a:fld id="{6BB8989D-ECE6-48DE-B1A9-95CC01EBEDD7}" type="slidenum">
              <a:rPr lang="en-US" altLang="en-US"/>
              <a:pPr>
                <a:defRPr/>
              </a:pPr>
              <a:t>‹#›</a:t>
            </a:fld>
            <a:endParaRPr lang="en-US" altLang="en-US"/>
          </a:p>
        </p:txBody>
      </p:sp>
    </p:spTree>
    <p:extLst>
      <p:ext uri="{BB962C8B-B14F-4D97-AF65-F5344CB8AC3E}">
        <p14:creationId xmlns:p14="http://schemas.microsoft.com/office/powerpoint/2010/main" val="170819497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B2EF0E9-3AAE-4BE5-B4EB-6B5032906961}"/>
              </a:ext>
            </a:extLst>
          </p:cNvPr>
          <p:cNvSpPr>
            <a:spLocks noGrp="1" noChangeArrowheads="1"/>
          </p:cNvSpPr>
          <p:nvPr>
            <p:ph type="dt" sz="half" idx="10"/>
          </p:nvPr>
        </p:nvSpPr>
        <p:spPr>
          <a:ln/>
        </p:spPr>
        <p:txBody>
          <a:bodyPr/>
          <a:lstStyle>
            <a:lvl1pPr>
              <a:defRPr/>
            </a:lvl1pPr>
          </a:lstStyle>
          <a:p>
            <a:pPr>
              <a:defRPr/>
            </a:pPr>
            <a:fld id="{CA6EFF43-4A77-40D7-8AB4-C70FC92E4BEA}" type="datetimeFigureOut">
              <a:rPr lang="en-US" altLang="en-US"/>
              <a:pPr>
                <a:defRPr/>
              </a:pPr>
              <a:t>4/6/2023</a:t>
            </a:fld>
            <a:endParaRPr lang="en-US" altLang="en-US"/>
          </a:p>
        </p:txBody>
      </p:sp>
      <p:sp>
        <p:nvSpPr>
          <p:cNvPr id="4" name="Rectangle 5">
            <a:extLst>
              <a:ext uri="{FF2B5EF4-FFF2-40B4-BE49-F238E27FC236}">
                <a16:creationId xmlns:a16="http://schemas.microsoft.com/office/drawing/2014/main" id="{6233E385-1CDD-40D1-9724-D553F0031D7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81386731-A9E2-4095-9980-2F6D9CDA31C0}"/>
              </a:ext>
            </a:extLst>
          </p:cNvPr>
          <p:cNvSpPr>
            <a:spLocks noGrp="1" noChangeArrowheads="1"/>
          </p:cNvSpPr>
          <p:nvPr>
            <p:ph type="sldNum" sz="quarter" idx="12"/>
          </p:nvPr>
        </p:nvSpPr>
        <p:spPr>
          <a:ln/>
        </p:spPr>
        <p:txBody>
          <a:bodyPr/>
          <a:lstStyle>
            <a:lvl1pPr>
              <a:defRPr/>
            </a:lvl1pPr>
          </a:lstStyle>
          <a:p>
            <a:pPr>
              <a:defRPr/>
            </a:pPr>
            <a:fld id="{3E7D8915-DD29-4F12-8D03-238A395F26CA}" type="slidenum">
              <a:rPr lang="en-US" altLang="en-US"/>
              <a:pPr>
                <a:defRPr/>
              </a:pPr>
              <a:t>‹#›</a:t>
            </a:fld>
            <a:endParaRPr lang="en-US" altLang="en-US"/>
          </a:p>
        </p:txBody>
      </p:sp>
    </p:spTree>
    <p:extLst>
      <p:ext uri="{BB962C8B-B14F-4D97-AF65-F5344CB8AC3E}">
        <p14:creationId xmlns:p14="http://schemas.microsoft.com/office/powerpoint/2010/main" val="281416126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BCE2F15-4A0D-4CA2-BB2C-DCB4CEE4EB9F}"/>
              </a:ext>
            </a:extLst>
          </p:cNvPr>
          <p:cNvSpPr>
            <a:spLocks noGrp="1" noChangeArrowheads="1"/>
          </p:cNvSpPr>
          <p:nvPr>
            <p:ph type="dt" sz="half" idx="10"/>
          </p:nvPr>
        </p:nvSpPr>
        <p:spPr>
          <a:ln/>
        </p:spPr>
        <p:txBody>
          <a:bodyPr/>
          <a:lstStyle>
            <a:lvl1pPr>
              <a:defRPr/>
            </a:lvl1pPr>
          </a:lstStyle>
          <a:p>
            <a:pPr>
              <a:defRPr/>
            </a:pPr>
            <a:fld id="{D893BFDB-35C4-4F7D-81D9-293727A6D67F}" type="datetimeFigureOut">
              <a:rPr lang="en-US" altLang="en-US"/>
              <a:pPr>
                <a:defRPr/>
              </a:pPr>
              <a:t>4/6/2023</a:t>
            </a:fld>
            <a:endParaRPr lang="en-US" altLang="en-US"/>
          </a:p>
        </p:txBody>
      </p:sp>
      <p:sp>
        <p:nvSpPr>
          <p:cNvPr id="3" name="Rectangle 5">
            <a:extLst>
              <a:ext uri="{FF2B5EF4-FFF2-40B4-BE49-F238E27FC236}">
                <a16:creationId xmlns:a16="http://schemas.microsoft.com/office/drawing/2014/main" id="{2B0EAF7F-0923-4188-A80B-2D5695FBAB1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339949C7-AFB0-4DE1-A717-AC394F8490F8}"/>
              </a:ext>
            </a:extLst>
          </p:cNvPr>
          <p:cNvSpPr>
            <a:spLocks noGrp="1" noChangeArrowheads="1"/>
          </p:cNvSpPr>
          <p:nvPr>
            <p:ph type="sldNum" sz="quarter" idx="12"/>
          </p:nvPr>
        </p:nvSpPr>
        <p:spPr>
          <a:ln/>
        </p:spPr>
        <p:txBody>
          <a:bodyPr/>
          <a:lstStyle>
            <a:lvl1pPr>
              <a:defRPr/>
            </a:lvl1pPr>
          </a:lstStyle>
          <a:p>
            <a:pPr>
              <a:defRPr/>
            </a:pPr>
            <a:fld id="{0B86E08B-0FA7-4FF0-8DAD-CFDDD7A56056}" type="slidenum">
              <a:rPr lang="en-US" altLang="en-US"/>
              <a:pPr>
                <a:defRPr/>
              </a:pPr>
              <a:t>‹#›</a:t>
            </a:fld>
            <a:endParaRPr lang="en-US" altLang="en-US"/>
          </a:p>
        </p:txBody>
      </p:sp>
    </p:spTree>
    <p:extLst>
      <p:ext uri="{BB962C8B-B14F-4D97-AF65-F5344CB8AC3E}">
        <p14:creationId xmlns:p14="http://schemas.microsoft.com/office/powerpoint/2010/main" val="246970335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E88B226F-3DCC-447A-B59D-22481B7CBB42}"/>
              </a:ext>
            </a:extLst>
          </p:cNvPr>
          <p:cNvSpPr>
            <a:spLocks noGrp="1" noChangeArrowheads="1"/>
          </p:cNvSpPr>
          <p:nvPr>
            <p:ph type="dt" sz="half" idx="10"/>
          </p:nvPr>
        </p:nvSpPr>
        <p:spPr>
          <a:ln/>
        </p:spPr>
        <p:txBody>
          <a:bodyPr/>
          <a:lstStyle>
            <a:lvl1pPr>
              <a:defRPr/>
            </a:lvl1pPr>
          </a:lstStyle>
          <a:p>
            <a:pPr>
              <a:defRPr/>
            </a:pPr>
            <a:fld id="{CD7C84F6-E682-4276-A914-B2C35A84BB0A}" type="datetimeFigureOut">
              <a:rPr lang="en-US" altLang="en-US"/>
              <a:pPr>
                <a:defRPr/>
              </a:pPr>
              <a:t>4/6/2023</a:t>
            </a:fld>
            <a:endParaRPr lang="en-US" altLang="en-US"/>
          </a:p>
        </p:txBody>
      </p:sp>
      <p:sp>
        <p:nvSpPr>
          <p:cNvPr id="6" name="Rectangle 5">
            <a:extLst>
              <a:ext uri="{FF2B5EF4-FFF2-40B4-BE49-F238E27FC236}">
                <a16:creationId xmlns:a16="http://schemas.microsoft.com/office/drawing/2014/main" id="{34CCB08C-525A-42D2-9757-AAE9433B77D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26A424A-B1EE-4844-886F-2BB87EDCD585}"/>
              </a:ext>
            </a:extLst>
          </p:cNvPr>
          <p:cNvSpPr>
            <a:spLocks noGrp="1" noChangeArrowheads="1"/>
          </p:cNvSpPr>
          <p:nvPr>
            <p:ph type="sldNum" sz="quarter" idx="12"/>
          </p:nvPr>
        </p:nvSpPr>
        <p:spPr>
          <a:ln/>
        </p:spPr>
        <p:txBody>
          <a:bodyPr/>
          <a:lstStyle>
            <a:lvl1pPr>
              <a:defRPr/>
            </a:lvl1pPr>
          </a:lstStyle>
          <a:p>
            <a:pPr>
              <a:defRPr/>
            </a:pPr>
            <a:fld id="{1B5D0449-F3FC-4599-9DA6-51C2FB974414}" type="slidenum">
              <a:rPr lang="en-US" altLang="en-US"/>
              <a:pPr>
                <a:defRPr/>
              </a:pPr>
              <a:t>‹#›</a:t>
            </a:fld>
            <a:endParaRPr lang="en-US" altLang="en-US"/>
          </a:p>
        </p:txBody>
      </p:sp>
    </p:spTree>
    <p:extLst>
      <p:ext uri="{BB962C8B-B14F-4D97-AF65-F5344CB8AC3E}">
        <p14:creationId xmlns:p14="http://schemas.microsoft.com/office/powerpoint/2010/main" val="274022696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12C85A8E-90CB-405E-95BE-5F25C97409DD}"/>
              </a:ext>
            </a:extLst>
          </p:cNvPr>
          <p:cNvSpPr>
            <a:spLocks noGrp="1" noChangeArrowheads="1"/>
          </p:cNvSpPr>
          <p:nvPr>
            <p:ph type="dt" sz="half" idx="10"/>
          </p:nvPr>
        </p:nvSpPr>
        <p:spPr>
          <a:ln/>
        </p:spPr>
        <p:txBody>
          <a:bodyPr/>
          <a:lstStyle>
            <a:lvl1pPr>
              <a:defRPr/>
            </a:lvl1pPr>
          </a:lstStyle>
          <a:p>
            <a:pPr>
              <a:defRPr/>
            </a:pPr>
            <a:fld id="{612ADAAC-E546-47BB-9EC9-33E984AA5EB4}" type="datetimeFigureOut">
              <a:rPr lang="en-US" altLang="en-US"/>
              <a:pPr>
                <a:defRPr/>
              </a:pPr>
              <a:t>4/6/2023</a:t>
            </a:fld>
            <a:endParaRPr lang="en-US" altLang="en-US"/>
          </a:p>
        </p:txBody>
      </p:sp>
      <p:sp>
        <p:nvSpPr>
          <p:cNvPr id="6" name="Rectangle 5">
            <a:extLst>
              <a:ext uri="{FF2B5EF4-FFF2-40B4-BE49-F238E27FC236}">
                <a16:creationId xmlns:a16="http://schemas.microsoft.com/office/drawing/2014/main" id="{FF67F2F7-D923-4777-B24B-5D1E19DAEAB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82281FC-B298-488C-90C4-1A2D621C167D}"/>
              </a:ext>
            </a:extLst>
          </p:cNvPr>
          <p:cNvSpPr>
            <a:spLocks noGrp="1" noChangeArrowheads="1"/>
          </p:cNvSpPr>
          <p:nvPr>
            <p:ph type="sldNum" sz="quarter" idx="12"/>
          </p:nvPr>
        </p:nvSpPr>
        <p:spPr>
          <a:ln/>
        </p:spPr>
        <p:txBody>
          <a:bodyPr/>
          <a:lstStyle>
            <a:lvl1pPr>
              <a:defRPr/>
            </a:lvl1pPr>
          </a:lstStyle>
          <a:p>
            <a:pPr>
              <a:defRPr/>
            </a:pPr>
            <a:fld id="{FB8BFE45-97AF-4552-A443-32FED4F902B9}" type="slidenum">
              <a:rPr lang="en-US" altLang="en-US"/>
              <a:pPr>
                <a:defRPr/>
              </a:pPr>
              <a:t>‹#›</a:t>
            </a:fld>
            <a:endParaRPr lang="en-US" altLang="en-US"/>
          </a:p>
        </p:txBody>
      </p:sp>
    </p:spTree>
    <p:extLst>
      <p:ext uri="{BB962C8B-B14F-4D97-AF65-F5344CB8AC3E}">
        <p14:creationId xmlns:p14="http://schemas.microsoft.com/office/powerpoint/2010/main" val="330968520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D23A1B4-CE4B-42B0-90E7-72A3BC433696}"/>
              </a:ext>
            </a:extLst>
          </p:cNvPr>
          <p:cNvSpPr>
            <a:spLocks noGrp="1" noChangeArrowheads="1"/>
          </p:cNvSpPr>
          <p:nvPr>
            <p:ph type="dt" sz="half" idx="10"/>
          </p:nvPr>
        </p:nvSpPr>
        <p:spPr>
          <a:ln/>
        </p:spPr>
        <p:txBody>
          <a:bodyPr/>
          <a:lstStyle>
            <a:lvl1pPr>
              <a:defRPr/>
            </a:lvl1pPr>
          </a:lstStyle>
          <a:p>
            <a:pPr>
              <a:defRPr/>
            </a:pPr>
            <a:fld id="{F708C9DB-35AB-4F59-9182-33C5FA8CFD4D}" type="datetimeFigureOut">
              <a:rPr lang="en-US" altLang="en-US"/>
              <a:pPr>
                <a:defRPr/>
              </a:pPr>
              <a:t>4/6/2023</a:t>
            </a:fld>
            <a:endParaRPr lang="en-US" altLang="en-US"/>
          </a:p>
        </p:txBody>
      </p:sp>
      <p:sp>
        <p:nvSpPr>
          <p:cNvPr id="5" name="Rectangle 5">
            <a:extLst>
              <a:ext uri="{FF2B5EF4-FFF2-40B4-BE49-F238E27FC236}">
                <a16:creationId xmlns:a16="http://schemas.microsoft.com/office/drawing/2014/main" id="{F2559414-9A21-402C-B50D-B54889DA723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83BAA5B-CFE2-4876-941B-2D232A9018B3}"/>
              </a:ext>
            </a:extLst>
          </p:cNvPr>
          <p:cNvSpPr>
            <a:spLocks noGrp="1" noChangeArrowheads="1"/>
          </p:cNvSpPr>
          <p:nvPr>
            <p:ph type="sldNum" sz="quarter" idx="12"/>
          </p:nvPr>
        </p:nvSpPr>
        <p:spPr>
          <a:ln/>
        </p:spPr>
        <p:txBody>
          <a:bodyPr/>
          <a:lstStyle>
            <a:lvl1pPr>
              <a:defRPr/>
            </a:lvl1pPr>
          </a:lstStyle>
          <a:p>
            <a:pPr>
              <a:defRPr/>
            </a:pPr>
            <a:fld id="{69FCC0E3-997D-45B3-8E0C-E2DD317D2F92}" type="slidenum">
              <a:rPr lang="en-US" altLang="en-US"/>
              <a:pPr>
                <a:defRPr/>
              </a:pPr>
              <a:t>‹#›</a:t>
            </a:fld>
            <a:endParaRPr lang="en-US" altLang="en-US"/>
          </a:p>
        </p:txBody>
      </p:sp>
    </p:spTree>
    <p:extLst>
      <p:ext uri="{BB962C8B-B14F-4D97-AF65-F5344CB8AC3E}">
        <p14:creationId xmlns:p14="http://schemas.microsoft.com/office/powerpoint/2010/main" val="208714970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B81A18B-8FC5-4ED7-B038-EDA25529F48D}"/>
              </a:ext>
            </a:extLst>
          </p:cNvPr>
          <p:cNvSpPr>
            <a:spLocks noGrp="1" noChangeArrowheads="1"/>
          </p:cNvSpPr>
          <p:nvPr>
            <p:ph type="dt" sz="half" idx="10"/>
          </p:nvPr>
        </p:nvSpPr>
        <p:spPr>
          <a:ln/>
        </p:spPr>
        <p:txBody>
          <a:bodyPr/>
          <a:lstStyle>
            <a:lvl1pPr>
              <a:defRPr/>
            </a:lvl1pPr>
          </a:lstStyle>
          <a:p>
            <a:pPr>
              <a:defRPr/>
            </a:pPr>
            <a:fld id="{F5C5C199-7A37-43A4-BFD8-F2E01ABB78B2}" type="datetimeFigureOut">
              <a:rPr lang="en-US" altLang="en-US"/>
              <a:pPr>
                <a:defRPr/>
              </a:pPr>
              <a:t>4/6/2023</a:t>
            </a:fld>
            <a:endParaRPr lang="en-US" altLang="en-US"/>
          </a:p>
        </p:txBody>
      </p:sp>
      <p:sp>
        <p:nvSpPr>
          <p:cNvPr id="5" name="Rectangle 5">
            <a:extLst>
              <a:ext uri="{FF2B5EF4-FFF2-40B4-BE49-F238E27FC236}">
                <a16:creationId xmlns:a16="http://schemas.microsoft.com/office/drawing/2014/main" id="{CD3A9FA7-3B0C-4357-9424-073BBF8D406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527D907-E7C5-4855-8CF7-E5A41F1B8550}"/>
              </a:ext>
            </a:extLst>
          </p:cNvPr>
          <p:cNvSpPr>
            <a:spLocks noGrp="1" noChangeArrowheads="1"/>
          </p:cNvSpPr>
          <p:nvPr>
            <p:ph type="sldNum" sz="quarter" idx="12"/>
          </p:nvPr>
        </p:nvSpPr>
        <p:spPr>
          <a:ln/>
        </p:spPr>
        <p:txBody>
          <a:bodyPr/>
          <a:lstStyle>
            <a:lvl1pPr>
              <a:defRPr/>
            </a:lvl1pPr>
          </a:lstStyle>
          <a:p>
            <a:pPr>
              <a:defRPr/>
            </a:pPr>
            <a:fld id="{9FF655BE-CE98-4F00-A882-4EAD820F9BD0}" type="slidenum">
              <a:rPr lang="en-US" altLang="en-US"/>
              <a:pPr>
                <a:defRPr/>
              </a:pPr>
              <a:t>‹#›</a:t>
            </a:fld>
            <a:endParaRPr lang="en-US" altLang="en-US"/>
          </a:p>
        </p:txBody>
      </p:sp>
    </p:spTree>
    <p:extLst>
      <p:ext uri="{BB962C8B-B14F-4D97-AF65-F5344CB8AC3E}">
        <p14:creationId xmlns:p14="http://schemas.microsoft.com/office/powerpoint/2010/main" val="24966745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117E4650-8570-4E86-8F94-C81370FBE86E}"/>
              </a:ext>
            </a:extLst>
          </p:cNvPr>
          <p:cNvSpPr>
            <a:spLocks noGrp="1" noChangeArrowheads="1"/>
          </p:cNvSpPr>
          <p:nvPr>
            <p:ph type="dt" sz="half" idx="10"/>
          </p:nvPr>
        </p:nvSpPr>
        <p:spPr>
          <a:ln/>
        </p:spPr>
        <p:txBody>
          <a:bodyPr/>
          <a:lstStyle>
            <a:lvl1pPr>
              <a:defRPr/>
            </a:lvl1pPr>
          </a:lstStyle>
          <a:p>
            <a:pPr>
              <a:defRPr/>
            </a:pPr>
            <a:fld id="{7F77A4AE-6F77-4C04-9CB7-841DB8CB3359}" type="datetimeFigureOut">
              <a:rPr lang="en-US" altLang="en-US"/>
              <a:pPr>
                <a:defRPr/>
              </a:pPr>
              <a:t>4/6/2023</a:t>
            </a:fld>
            <a:endParaRPr lang="en-US" altLang="en-US"/>
          </a:p>
        </p:txBody>
      </p:sp>
      <p:sp>
        <p:nvSpPr>
          <p:cNvPr id="5" name="Rectangle 5">
            <a:extLst>
              <a:ext uri="{FF2B5EF4-FFF2-40B4-BE49-F238E27FC236}">
                <a16:creationId xmlns:a16="http://schemas.microsoft.com/office/drawing/2014/main" id="{F944FF77-A42A-406D-9A25-4A09C56CBB0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39BA96B-1DD2-4D88-BF8A-1C90D14498A3}"/>
              </a:ext>
            </a:extLst>
          </p:cNvPr>
          <p:cNvSpPr>
            <a:spLocks noGrp="1" noChangeArrowheads="1"/>
          </p:cNvSpPr>
          <p:nvPr>
            <p:ph type="sldNum" sz="quarter" idx="12"/>
          </p:nvPr>
        </p:nvSpPr>
        <p:spPr>
          <a:ln/>
        </p:spPr>
        <p:txBody>
          <a:bodyPr/>
          <a:lstStyle>
            <a:lvl1pPr>
              <a:defRPr/>
            </a:lvl1pPr>
          </a:lstStyle>
          <a:p>
            <a:pPr>
              <a:defRPr/>
            </a:pPr>
            <a:fld id="{D121DF48-E337-4E8D-8013-EB25427427AF}" type="slidenum">
              <a:rPr lang="en-US" altLang="en-US"/>
              <a:pPr>
                <a:defRPr/>
              </a:pPr>
              <a:t>‹#›</a:t>
            </a:fld>
            <a:endParaRPr lang="en-US" altLang="en-US"/>
          </a:p>
        </p:txBody>
      </p:sp>
    </p:spTree>
    <p:extLst>
      <p:ext uri="{BB962C8B-B14F-4D97-AF65-F5344CB8AC3E}">
        <p14:creationId xmlns:p14="http://schemas.microsoft.com/office/powerpoint/2010/main" val="129525410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1AA19-2E37-43AC-9038-9CE84D83739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342F2E-B51C-4420-8FCE-C6D6EAB99DB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95D7A2-A023-4A2C-983F-62496C2D05EF}"/>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26D602B2-0608-4932-B265-E25F51FA65F1}"/>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6FBABCBD-C841-4AFF-A5BE-0C39B080E2E1}"/>
              </a:ext>
            </a:extLst>
          </p:cNvPr>
          <p:cNvSpPr>
            <a:spLocks noGrp="1"/>
          </p:cNvSpPr>
          <p:nvPr>
            <p:ph type="sldNum" sz="quarter" idx="12"/>
          </p:nvPr>
        </p:nvSpPr>
        <p:spPr/>
        <p:txBody>
          <a:bodyPr/>
          <a:lstStyle>
            <a:lvl1pPr>
              <a:defRPr/>
            </a:lvl1pPr>
          </a:lstStyle>
          <a:p>
            <a:fld id="{3085F78A-77BB-4C1B-B70C-358D7A6EAA37}"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59655638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30932-F55E-420B-8120-C54BDAD924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A3E7D-89E9-4456-8F89-566D286941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C253A-F26A-4347-BB25-7D40F97BF61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28F677F1-77AB-46C6-8094-F66DF0F356DD}"/>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1F32AD75-24DC-4E88-A1C7-373C66ED3F2F}"/>
              </a:ext>
            </a:extLst>
          </p:cNvPr>
          <p:cNvSpPr>
            <a:spLocks noGrp="1"/>
          </p:cNvSpPr>
          <p:nvPr>
            <p:ph type="sldNum" sz="quarter" idx="12"/>
          </p:nvPr>
        </p:nvSpPr>
        <p:spPr/>
        <p:txBody>
          <a:bodyPr/>
          <a:lstStyle>
            <a:lvl1pPr>
              <a:defRPr/>
            </a:lvl1pPr>
          </a:lstStyle>
          <a:p>
            <a:fld id="{F260AD3E-E093-49BD-B7C8-1148FB13D1C0}"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60460064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22DE6-7DBF-4D6A-BB2B-6C1E580B46E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FEB4FD-4533-4EAD-A72F-CC2F425F095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CDA7CD8-7B94-4DF6-9071-77E08DE54538}"/>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DC179B35-ED63-4A3B-842D-F3D2C6CA2604}"/>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6426753A-5A8E-49E4-850C-8BCA20F6F128}"/>
              </a:ext>
            </a:extLst>
          </p:cNvPr>
          <p:cNvSpPr>
            <a:spLocks noGrp="1"/>
          </p:cNvSpPr>
          <p:nvPr>
            <p:ph type="sldNum" sz="quarter" idx="12"/>
          </p:nvPr>
        </p:nvSpPr>
        <p:spPr/>
        <p:txBody>
          <a:bodyPr/>
          <a:lstStyle>
            <a:lvl1pPr>
              <a:defRPr/>
            </a:lvl1pPr>
          </a:lstStyle>
          <a:p>
            <a:fld id="{30E7F5BA-12A8-426B-91DC-E0490EA992A1}"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59739800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6C74-E209-4EE3-A603-A0BC5BF029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83FB3E-9C7B-4DC3-84A0-9682BF5EBA67}"/>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3066E4-BA61-4BBD-A4BB-53FF6028E7C7}"/>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989643-3769-4A9A-BD3D-638B01422D12}"/>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94072B58-5798-4248-8248-3242E134E42B}"/>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B8115FD1-6EA8-4367-A7F0-165A58E74FE3}"/>
              </a:ext>
            </a:extLst>
          </p:cNvPr>
          <p:cNvSpPr>
            <a:spLocks noGrp="1"/>
          </p:cNvSpPr>
          <p:nvPr>
            <p:ph type="sldNum" sz="quarter" idx="12"/>
          </p:nvPr>
        </p:nvSpPr>
        <p:spPr/>
        <p:txBody>
          <a:bodyPr/>
          <a:lstStyle>
            <a:lvl1pPr>
              <a:defRPr/>
            </a:lvl1pPr>
          </a:lstStyle>
          <a:p>
            <a:fld id="{02AD1DC1-5CB1-417F-9538-21DE7D3E1603}"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49248424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C1AC-480B-4EB0-9181-35363C2D7FD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78C277-B113-47BD-856C-ACDD40DA40A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017C59-71B3-4FA1-B7C9-364EA067BA6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9D8D50-15FD-4799-9EE7-24F4C1D44F9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804695-7B77-4142-B135-A3688321227E}"/>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9596F7-493A-44CE-9EDD-2A57CAF41F39}"/>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8" name="Footer Placeholder 7">
            <a:extLst>
              <a:ext uri="{FF2B5EF4-FFF2-40B4-BE49-F238E27FC236}">
                <a16:creationId xmlns:a16="http://schemas.microsoft.com/office/drawing/2014/main" id="{7111C4DD-A5F4-47C0-923F-E447FAA4AE9B}"/>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9" name="Slide Number Placeholder 8">
            <a:extLst>
              <a:ext uri="{FF2B5EF4-FFF2-40B4-BE49-F238E27FC236}">
                <a16:creationId xmlns:a16="http://schemas.microsoft.com/office/drawing/2014/main" id="{ECE06622-F69D-4DDF-A8B5-01F41A3E0076}"/>
              </a:ext>
            </a:extLst>
          </p:cNvPr>
          <p:cNvSpPr>
            <a:spLocks noGrp="1"/>
          </p:cNvSpPr>
          <p:nvPr>
            <p:ph type="sldNum" sz="quarter" idx="12"/>
          </p:nvPr>
        </p:nvSpPr>
        <p:spPr/>
        <p:txBody>
          <a:bodyPr/>
          <a:lstStyle>
            <a:lvl1pPr>
              <a:defRPr/>
            </a:lvl1pPr>
          </a:lstStyle>
          <a:p>
            <a:fld id="{A71EFD66-6D38-4477-96E3-38BEE316D08B}"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576953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0498E-2035-40B9-BCDB-335F4905D3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2CE310-EC96-4697-80BB-61A726E8199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4" name="Footer Placeholder 3">
            <a:extLst>
              <a:ext uri="{FF2B5EF4-FFF2-40B4-BE49-F238E27FC236}">
                <a16:creationId xmlns:a16="http://schemas.microsoft.com/office/drawing/2014/main" id="{69C64C71-035F-4B77-B7E9-80C83528849E}"/>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5" name="Slide Number Placeholder 4">
            <a:extLst>
              <a:ext uri="{FF2B5EF4-FFF2-40B4-BE49-F238E27FC236}">
                <a16:creationId xmlns:a16="http://schemas.microsoft.com/office/drawing/2014/main" id="{C3776FA4-A925-4F77-A7E2-B6409726E708}"/>
              </a:ext>
            </a:extLst>
          </p:cNvPr>
          <p:cNvSpPr>
            <a:spLocks noGrp="1"/>
          </p:cNvSpPr>
          <p:nvPr>
            <p:ph type="sldNum" sz="quarter" idx="12"/>
          </p:nvPr>
        </p:nvSpPr>
        <p:spPr/>
        <p:txBody>
          <a:bodyPr/>
          <a:lstStyle>
            <a:lvl1pPr>
              <a:defRPr/>
            </a:lvl1pPr>
          </a:lstStyle>
          <a:p>
            <a:fld id="{D5B643E2-BF59-4BAF-B055-EA8D41DD3582}"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85160889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FB98C0-B0B7-48BF-A14C-06DF9AE8C46A}"/>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3" name="Footer Placeholder 2">
            <a:extLst>
              <a:ext uri="{FF2B5EF4-FFF2-40B4-BE49-F238E27FC236}">
                <a16:creationId xmlns:a16="http://schemas.microsoft.com/office/drawing/2014/main" id="{0EAF2819-77B1-4359-B94F-789F048C90D0}"/>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4" name="Slide Number Placeholder 3">
            <a:extLst>
              <a:ext uri="{FF2B5EF4-FFF2-40B4-BE49-F238E27FC236}">
                <a16:creationId xmlns:a16="http://schemas.microsoft.com/office/drawing/2014/main" id="{99A9C064-68BF-4A48-A13F-C224137355A7}"/>
              </a:ext>
            </a:extLst>
          </p:cNvPr>
          <p:cNvSpPr>
            <a:spLocks noGrp="1"/>
          </p:cNvSpPr>
          <p:nvPr>
            <p:ph type="sldNum" sz="quarter" idx="12"/>
          </p:nvPr>
        </p:nvSpPr>
        <p:spPr/>
        <p:txBody>
          <a:bodyPr/>
          <a:lstStyle>
            <a:lvl1pPr>
              <a:defRPr/>
            </a:lvl1pPr>
          </a:lstStyle>
          <a:p>
            <a:fld id="{4E66267D-0C84-4A09-899A-7A8B5F0AFFC2}"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5725575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1AC58-35A9-4EFD-B3F9-E5AC9A09A97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C1614C-6F65-433F-8B0B-5E8CC19B17A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7BEDDE-1724-4CF9-80BE-C9E684B649C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B30C8E-F92F-421A-8AD8-9540F313B3B4}"/>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6E0C958A-681C-4AB1-B0EA-A213AA60ADE8}"/>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F93A5005-AAEA-41C0-8B07-B889E270D142}"/>
              </a:ext>
            </a:extLst>
          </p:cNvPr>
          <p:cNvSpPr>
            <a:spLocks noGrp="1"/>
          </p:cNvSpPr>
          <p:nvPr>
            <p:ph type="sldNum" sz="quarter" idx="12"/>
          </p:nvPr>
        </p:nvSpPr>
        <p:spPr/>
        <p:txBody>
          <a:bodyPr/>
          <a:lstStyle>
            <a:lvl1pPr>
              <a:defRPr/>
            </a:lvl1pPr>
          </a:lstStyle>
          <a:p>
            <a:fld id="{C534C4E5-250E-49E2-9829-9D41DD7F30FC}"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16521626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7FD2-117B-4FE9-8FAE-937C0F170DC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F996DA-6D2E-47F3-887A-10482CB052D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E782D5-5A92-4FEB-9274-F80DD763DD0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602FA8-EFA5-4B9E-89BC-87BCFBBCBFD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65A08B51-9905-4185-A597-43F89F37AD0F}"/>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AA08B9CD-3EC7-409D-8BC4-7EF21800AA0C}"/>
              </a:ext>
            </a:extLst>
          </p:cNvPr>
          <p:cNvSpPr>
            <a:spLocks noGrp="1"/>
          </p:cNvSpPr>
          <p:nvPr>
            <p:ph type="sldNum" sz="quarter" idx="12"/>
          </p:nvPr>
        </p:nvSpPr>
        <p:spPr/>
        <p:txBody>
          <a:bodyPr/>
          <a:lstStyle>
            <a:lvl1pPr>
              <a:defRPr/>
            </a:lvl1pPr>
          </a:lstStyle>
          <a:p>
            <a:fld id="{7C7ABCDB-9150-4A92-9DCE-412616E4AEC4}"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93739406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C83CD-D594-4FF4-9206-8C6408D501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CF15EF-1239-4D8B-A6BF-FD4DC5AC97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5A0064-B903-44F4-BE81-28BACD90691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5F87A197-78A7-4BBD-A667-4ED0AE4E3A87}"/>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2572DD4F-FEBB-4349-8E0D-C6B5EF58DC97}"/>
              </a:ext>
            </a:extLst>
          </p:cNvPr>
          <p:cNvSpPr>
            <a:spLocks noGrp="1"/>
          </p:cNvSpPr>
          <p:nvPr>
            <p:ph type="sldNum" sz="quarter" idx="12"/>
          </p:nvPr>
        </p:nvSpPr>
        <p:spPr/>
        <p:txBody>
          <a:bodyPr/>
          <a:lstStyle>
            <a:lvl1pPr>
              <a:defRPr/>
            </a:lvl1pPr>
          </a:lstStyle>
          <a:p>
            <a:fld id="{E87F4AA3-7050-4C3D-9577-F136110A94A4}"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29146503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073B920-531A-464F-B997-8F648060703B}"/>
              </a:ext>
            </a:extLst>
          </p:cNvPr>
          <p:cNvSpPr>
            <a:spLocks noGrp="1" noChangeArrowheads="1"/>
          </p:cNvSpPr>
          <p:nvPr>
            <p:ph type="dt" sz="half" idx="10"/>
          </p:nvPr>
        </p:nvSpPr>
        <p:spPr>
          <a:ln/>
        </p:spPr>
        <p:txBody>
          <a:bodyPr/>
          <a:lstStyle>
            <a:lvl1pPr>
              <a:defRPr/>
            </a:lvl1pPr>
          </a:lstStyle>
          <a:p>
            <a:pPr>
              <a:defRPr/>
            </a:pPr>
            <a:fld id="{089D05C1-6B30-4C08-8002-C4BC529E79A8}" type="datetimeFigureOut">
              <a:rPr lang="en-US" altLang="en-US"/>
              <a:pPr>
                <a:defRPr/>
              </a:pPr>
              <a:t>4/6/2023</a:t>
            </a:fld>
            <a:endParaRPr lang="en-US" altLang="en-US"/>
          </a:p>
        </p:txBody>
      </p:sp>
      <p:sp>
        <p:nvSpPr>
          <p:cNvPr id="6" name="Rectangle 5">
            <a:extLst>
              <a:ext uri="{FF2B5EF4-FFF2-40B4-BE49-F238E27FC236}">
                <a16:creationId xmlns:a16="http://schemas.microsoft.com/office/drawing/2014/main" id="{9A28A089-4CDF-4571-AAED-5C41301E2C0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5FE9DE7-698F-44F1-9016-BBAD464A2033}"/>
              </a:ext>
            </a:extLst>
          </p:cNvPr>
          <p:cNvSpPr>
            <a:spLocks noGrp="1" noChangeArrowheads="1"/>
          </p:cNvSpPr>
          <p:nvPr>
            <p:ph type="sldNum" sz="quarter" idx="12"/>
          </p:nvPr>
        </p:nvSpPr>
        <p:spPr>
          <a:ln/>
        </p:spPr>
        <p:txBody>
          <a:bodyPr/>
          <a:lstStyle>
            <a:lvl1pPr>
              <a:defRPr/>
            </a:lvl1pPr>
          </a:lstStyle>
          <a:p>
            <a:pPr>
              <a:defRPr/>
            </a:pPr>
            <a:fld id="{C80E38E7-9194-465C-9C0E-6F73E064816A}" type="slidenum">
              <a:rPr lang="en-US" altLang="en-US"/>
              <a:pPr>
                <a:defRPr/>
              </a:pPr>
              <a:t>‹#›</a:t>
            </a:fld>
            <a:endParaRPr lang="en-US" altLang="en-US"/>
          </a:p>
        </p:txBody>
      </p:sp>
    </p:spTree>
    <p:extLst>
      <p:ext uri="{BB962C8B-B14F-4D97-AF65-F5344CB8AC3E}">
        <p14:creationId xmlns:p14="http://schemas.microsoft.com/office/powerpoint/2010/main" val="40788486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E9ACDA-65D7-4195-8773-CA2A5EC29B11}"/>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6B284D-33C3-4968-A562-E2CEEC6F77C9}"/>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FB5923-B120-4826-A2B0-8F74F71D8818}"/>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526DCF8D-980D-432A-A147-42FE9E681DF7}"/>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317F16B5-6DDD-49A2-BD91-5CAC48692011}"/>
              </a:ext>
            </a:extLst>
          </p:cNvPr>
          <p:cNvSpPr>
            <a:spLocks noGrp="1"/>
          </p:cNvSpPr>
          <p:nvPr>
            <p:ph type="sldNum" sz="quarter" idx="12"/>
          </p:nvPr>
        </p:nvSpPr>
        <p:spPr/>
        <p:txBody>
          <a:bodyPr/>
          <a:lstStyle>
            <a:lvl1pPr>
              <a:defRPr/>
            </a:lvl1pPr>
          </a:lstStyle>
          <a:p>
            <a:fld id="{AA4980B8-91D4-46D3-BB1A-5F51A8565968}"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409997021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1AA19-2E37-43AC-9038-9CE84D83739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342F2E-B51C-4420-8FCE-C6D6EAB99DB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95D7A2-A023-4A2C-983F-62496C2D05EF}"/>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26D602B2-0608-4932-B265-E25F51FA65F1}"/>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6FBABCBD-C841-4AFF-A5BE-0C39B080E2E1}"/>
              </a:ext>
            </a:extLst>
          </p:cNvPr>
          <p:cNvSpPr>
            <a:spLocks noGrp="1"/>
          </p:cNvSpPr>
          <p:nvPr>
            <p:ph type="sldNum" sz="quarter" idx="12"/>
          </p:nvPr>
        </p:nvSpPr>
        <p:spPr/>
        <p:txBody>
          <a:bodyPr/>
          <a:lstStyle>
            <a:lvl1pPr>
              <a:defRPr/>
            </a:lvl1pPr>
          </a:lstStyle>
          <a:p>
            <a:fld id="{3085F78A-77BB-4C1B-B70C-358D7A6EAA37}"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39150762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30932-F55E-420B-8120-C54BDAD924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A3E7D-89E9-4456-8F89-566D286941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C253A-F26A-4347-BB25-7D40F97BF61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28F677F1-77AB-46C6-8094-F66DF0F356DD}"/>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1F32AD75-24DC-4E88-A1C7-373C66ED3F2F}"/>
              </a:ext>
            </a:extLst>
          </p:cNvPr>
          <p:cNvSpPr>
            <a:spLocks noGrp="1"/>
          </p:cNvSpPr>
          <p:nvPr>
            <p:ph type="sldNum" sz="quarter" idx="12"/>
          </p:nvPr>
        </p:nvSpPr>
        <p:spPr/>
        <p:txBody>
          <a:bodyPr/>
          <a:lstStyle>
            <a:lvl1pPr>
              <a:defRPr/>
            </a:lvl1pPr>
          </a:lstStyle>
          <a:p>
            <a:fld id="{F260AD3E-E093-49BD-B7C8-1148FB13D1C0}"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235353061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22DE6-7DBF-4D6A-BB2B-6C1E580B46E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FEB4FD-4533-4EAD-A72F-CC2F425F095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CDA7CD8-7B94-4DF6-9071-77E08DE54538}"/>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DC179B35-ED63-4A3B-842D-F3D2C6CA2604}"/>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6426753A-5A8E-49E4-850C-8BCA20F6F128}"/>
              </a:ext>
            </a:extLst>
          </p:cNvPr>
          <p:cNvSpPr>
            <a:spLocks noGrp="1"/>
          </p:cNvSpPr>
          <p:nvPr>
            <p:ph type="sldNum" sz="quarter" idx="12"/>
          </p:nvPr>
        </p:nvSpPr>
        <p:spPr/>
        <p:txBody>
          <a:bodyPr/>
          <a:lstStyle>
            <a:lvl1pPr>
              <a:defRPr/>
            </a:lvl1pPr>
          </a:lstStyle>
          <a:p>
            <a:fld id="{30E7F5BA-12A8-426B-91DC-E0490EA992A1}"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18943582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6C74-E209-4EE3-A603-A0BC5BF029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83FB3E-9C7B-4DC3-84A0-9682BF5EBA67}"/>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3066E4-BA61-4BBD-A4BB-53FF6028E7C7}"/>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989643-3769-4A9A-BD3D-638B01422D12}"/>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94072B58-5798-4248-8248-3242E134E42B}"/>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B8115FD1-6EA8-4367-A7F0-165A58E74FE3}"/>
              </a:ext>
            </a:extLst>
          </p:cNvPr>
          <p:cNvSpPr>
            <a:spLocks noGrp="1"/>
          </p:cNvSpPr>
          <p:nvPr>
            <p:ph type="sldNum" sz="quarter" idx="12"/>
          </p:nvPr>
        </p:nvSpPr>
        <p:spPr/>
        <p:txBody>
          <a:bodyPr/>
          <a:lstStyle>
            <a:lvl1pPr>
              <a:defRPr/>
            </a:lvl1pPr>
          </a:lstStyle>
          <a:p>
            <a:fld id="{02AD1DC1-5CB1-417F-9538-21DE7D3E1603}"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70425739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C1AC-480B-4EB0-9181-35363C2D7FD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78C277-B113-47BD-856C-ACDD40DA40A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017C59-71B3-4FA1-B7C9-364EA067BA6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9D8D50-15FD-4799-9EE7-24F4C1D44F9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804695-7B77-4142-B135-A3688321227E}"/>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9596F7-493A-44CE-9EDD-2A57CAF41F39}"/>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8" name="Footer Placeholder 7">
            <a:extLst>
              <a:ext uri="{FF2B5EF4-FFF2-40B4-BE49-F238E27FC236}">
                <a16:creationId xmlns:a16="http://schemas.microsoft.com/office/drawing/2014/main" id="{7111C4DD-A5F4-47C0-923F-E447FAA4AE9B}"/>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9" name="Slide Number Placeholder 8">
            <a:extLst>
              <a:ext uri="{FF2B5EF4-FFF2-40B4-BE49-F238E27FC236}">
                <a16:creationId xmlns:a16="http://schemas.microsoft.com/office/drawing/2014/main" id="{ECE06622-F69D-4DDF-A8B5-01F41A3E0076}"/>
              </a:ext>
            </a:extLst>
          </p:cNvPr>
          <p:cNvSpPr>
            <a:spLocks noGrp="1"/>
          </p:cNvSpPr>
          <p:nvPr>
            <p:ph type="sldNum" sz="quarter" idx="12"/>
          </p:nvPr>
        </p:nvSpPr>
        <p:spPr/>
        <p:txBody>
          <a:bodyPr/>
          <a:lstStyle>
            <a:lvl1pPr>
              <a:defRPr/>
            </a:lvl1pPr>
          </a:lstStyle>
          <a:p>
            <a:fld id="{A71EFD66-6D38-4477-96E3-38BEE316D08B}"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79436280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0498E-2035-40B9-BCDB-335F4905D3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2CE310-EC96-4697-80BB-61A726E8199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4" name="Footer Placeholder 3">
            <a:extLst>
              <a:ext uri="{FF2B5EF4-FFF2-40B4-BE49-F238E27FC236}">
                <a16:creationId xmlns:a16="http://schemas.microsoft.com/office/drawing/2014/main" id="{69C64C71-035F-4B77-B7E9-80C83528849E}"/>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5" name="Slide Number Placeholder 4">
            <a:extLst>
              <a:ext uri="{FF2B5EF4-FFF2-40B4-BE49-F238E27FC236}">
                <a16:creationId xmlns:a16="http://schemas.microsoft.com/office/drawing/2014/main" id="{C3776FA4-A925-4F77-A7E2-B6409726E708}"/>
              </a:ext>
            </a:extLst>
          </p:cNvPr>
          <p:cNvSpPr>
            <a:spLocks noGrp="1"/>
          </p:cNvSpPr>
          <p:nvPr>
            <p:ph type="sldNum" sz="quarter" idx="12"/>
          </p:nvPr>
        </p:nvSpPr>
        <p:spPr/>
        <p:txBody>
          <a:bodyPr/>
          <a:lstStyle>
            <a:lvl1pPr>
              <a:defRPr/>
            </a:lvl1pPr>
          </a:lstStyle>
          <a:p>
            <a:fld id="{D5B643E2-BF59-4BAF-B055-EA8D41DD3582}"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10179485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FB98C0-B0B7-48BF-A14C-06DF9AE8C46A}"/>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3" name="Footer Placeholder 2">
            <a:extLst>
              <a:ext uri="{FF2B5EF4-FFF2-40B4-BE49-F238E27FC236}">
                <a16:creationId xmlns:a16="http://schemas.microsoft.com/office/drawing/2014/main" id="{0EAF2819-77B1-4359-B94F-789F048C90D0}"/>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4" name="Slide Number Placeholder 3">
            <a:extLst>
              <a:ext uri="{FF2B5EF4-FFF2-40B4-BE49-F238E27FC236}">
                <a16:creationId xmlns:a16="http://schemas.microsoft.com/office/drawing/2014/main" id="{99A9C064-68BF-4A48-A13F-C224137355A7}"/>
              </a:ext>
            </a:extLst>
          </p:cNvPr>
          <p:cNvSpPr>
            <a:spLocks noGrp="1"/>
          </p:cNvSpPr>
          <p:nvPr>
            <p:ph type="sldNum" sz="quarter" idx="12"/>
          </p:nvPr>
        </p:nvSpPr>
        <p:spPr/>
        <p:txBody>
          <a:bodyPr/>
          <a:lstStyle>
            <a:lvl1pPr>
              <a:defRPr/>
            </a:lvl1pPr>
          </a:lstStyle>
          <a:p>
            <a:fld id="{4E66267D-0C84-4A09-899A-7A8B5F0AFFC2}"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61831167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1AC58-35A9-4EFD-B3F9-E5AC9A09A97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C1614C-6F65-433F-8B0B-5E8CC19B17A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7BEDDE-1724-4CF9-80BE-C9E684B649C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B30C8E-F92F-421A-8AD8-9540F313B3B4}"/>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6E0C958A-681C-4AB1-B0EA-A213AA60ADE8}"/>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F93A5005-AAEA-41C0-8B07-B889E270D142}"/>
              </a:ext>
            </a:extLst>
          </p:cNvPr>
          <p:cNvSpPr>
            <a:spLocks noGrp="1"/>
          </p:cNvSpPr>
          <p:nvPr>
            <p:ph type="sldNum" sz="quarter" idx="12"/>
          </p:nvPr>
        </p:nvSpPr>
        <p:spPr/>
        <p:txBody>
          <a:bodyPr/>
          <a:lstStyle>
            <a:lvl1pPr>
              <a:defRPr/>
            </a:lvl1pPr>
          </a:lstStyle>
          <a:p>
            <a:fld id="{C534C4E5-250E-49E2-9829-9D41DD7F30FC}"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42049424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7FD2-117B-4FE9-8FAE-937C0F170DC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F996DA-6D2E-47F3-887A-10482CB052D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E782D5-5A92-4FEB-9274-F80DD763DD0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602FA8-EFA5-4B9E-89BC-87BCFBBCBFD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65A08B51-9905-4185-A597-43F89F37AD0F}"/>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AA08B9CD-3EC7-409D-8BC4-7EF21800AA0C}"/>
              </a:ext>
            </a:extLst>
          </p:cNvPr>
          <p:cNvSpPr>
            <a:spLocks noGrp="1"/>
          </p:cNvSpPr>
          <p:nvPr>
            <p:ph type="sldNum" sz="quarter" idx="12"/>
          </p:nvPr>
        </p:nvSpPr>
        <p:spPr/>
        <p:txBody>
          <a:bodyPr/>
          <a:lstStyle>
            <a:lvl1pPr>
              <a:defRPr/>
            </a:lvl1pPr>
          </a:lstStyle>
          <a:p>
            <a:fld id="{7C7ABCDB-9150-4A92-9DCE-412616E4AEC4}"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1442366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1515143-D23F-41BF-A4B3-0FC6CD5C900D}"/>
              </a:ext>
            </a:extLst>
          </p:cNvPr>
          <p:cNvSpPr>
            <a:spLocks noGrp="1" noChangeArrowheads="1"/>
          </p:cNvSpPr>
          <p:nvPr>
            <p:ph type="dt" sz="half" idx="10"/>
          </p:nvPr>
        </p:nvSpPr>
        <p:spPr>
          <a:ln/>
        </p:spPr>
        <p:txBody>
          <a:bodyPr/>
          <a:lstStyle>
            <a:lvl1pPr>
              <a:defRPr/>
            </a:lvl1pPr>
          </a:lstStyle>
          <a:p>
            <a:pPr>
              <a:defRPr/>
            </a:pPr>
            <a:fld id="{0E5D4581-9CD7-44F7-9866-E2F14AFFF77E}" type="datetimeFigureOut">
              <a:rPr lang="en-US" altLang="en-US"/>
              <a:pPr>
                <a:defRPr/>
              </a:pPr>
              <a:t>4/6/2023</a:t>
            </a:fld>
            <a:endParaRPr lang="en-US" altLang="en-US"/>
          </a:p>
        </p:txBody>
      </p:sp>
      <p:sp>
        <p:nvSpPr>
          <p:cNvPr id="8" name="Rectangle 5">
            <a:extLst>
              <a:ext uri="{FF2B5EF4-FFF2-40B4-BE49-F238E27FC236}">
                <a16:creationId xmlns:a16="http://schemas.microsoft.com/office/drawing/2014/main" id="{10FB1DEE-69D5-41D2-9267-19A03601F3C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BF237C2-67BA-4808-A226-41B062450401}"/>
              </a:ext>
            </a:extLst>
          </p:cNvPr>
          <p:cNvSpPr>
            <a:spLocks noGrp="1" noChangeArrowheads="1"/>
          </p:cNvSpPr>
          <p:nvPr>
            <p:ph type="sldNum" sz="quarter" idx="12"/>
          </p:nvPr>
        </p:nvSpPr>
        <p:spPr>
          <a:ln/>
        </p:spPr>
        <p:txBody>
          <a:bodyPr/>
          <a:lstStyle>
            <a:lvl1pPr>
              <a:defRPr/>
            </a:lvl1pPr>
          </a:lstStyle>
          <a:p>
            <a:pPr>
              <a:defRPr/>
            </a:pPr>
            <a:fld id="{70886943-C8C8-4C66-BB16-77D4BC48452C}" type="slidenum">
              <a:rPr lang="en-US" altLang="en-US"/>
              <a:pPr>
                <a:defRPr/>
              </a:pPr>
              <a:t>‹#›</a:t>
            </a:fld>
            <a:endParaRPr lang="en-US" altLang="en-US"/>
          </a:p>
        </p:txBody>
      </p:sp>
    </p:spTree>
    <p:extLst>
      <p:ext uri="{BB962C8B-B14F-4D97-AF65-F5344CB8AC3E}">
        <p14:creationId xmlns:p14="http://schemas.microsoft.com/office/powerpoint/2010/main" val="16129629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C83CD-D594-4FF4-9206-8C6408D501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CF15EF-1239-4D8B-A6BF-FD4DC5AC97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5A0064-B903-44F4-BE81-28BACD90691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5F87A197-78A7-4BBD-A667-4ED0AE4E3A87}"/>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2572DD4F-FEBB-4349-8E0D-C6B5EF58DC97}"/>
              </a:ext>
            </a:extLst>
          </p:cNvPr>
          <p:cNvSpPr>
            <a:spLocks noGrp="1"/>
          </p:cNvSpPr>
          <p:nvPr>
            <p:ph type="sldNum" sz="quarter" idx="12"/>
          </p:nvPr>
        </p:nvSpPr>
        <p:spPr/>
        <p:txBody>
          <a:bodyPr/>
          <a:lstStyle>
            <a:lvl1pPr>
              <a:defRPr/>
            </a:lvl1pPr>
          </a:lstStyle>
          <a:p>
            <a:fld id="{E87F4AA3-7050-4C3D-9577-F136110A94A4}"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41146281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E9ACDA-65D7-4195-8773-CA2A5EC29B11}"/>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6B284D-33C3-4968-A562-E2CEEC6F77C9}"/>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FB5923-B120-4826-A2B0-8F74F71D8818}"/>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526DCF8D-980D-432A-A147-42FE9E681DF7}"/>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317F16B5-6DDD-49A2-BD91-5CAC48692011}"/>
              </a:ext>
            </a:extLst>
          </p:cNvPr>
          <p:cNvSpPr>
            <a:spLocks noGrp="1"/>
          </p:cNvSpPr>
          <p:nvPr>
            <p:ph type="sldNum" sz="quarter" idx="12"/>
          </p:nvPr>
        </p:nvSpPr>
        <p:spPr/>
        <p:txBody>
          <a:bodyPr/>
          <a:lstStyle>
            <a:lvl1pPr>
              <a:defRPr/>
            </a:lvl1pPr>
          </a:lstStyle>
          <a:p>
            <a:fld id="{AA4980B8-91D4-46D3-BB1A-5F51A8565968}"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251353124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1AA19-2E37-43AC-9038-9CE84D83739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342F2E-B51C-4420-8FCE-C6D6EAB99DB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95D7A2-A023-4A2C-983F-62496C2D05EF}"/>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26D602B2-0608-4932-B265-E25F51FA65F1}"/>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6FBABCBD-C841-4AFF-A5BE-0C39B080E2E1}"/>
              </a:ext>
            </a:extLst>
          </p:cNvPr>
          <p:cNvSpPr>
            <a:spLocks noGrp="1"/>
          </p:cNvSpPr>
          <p:nvPr>
            <p:ph type="sldNum" sz="quarter" idx="12"/>
          </p:nvPr>
        </p:nvSpPr>
        <p:spPr/>
        <p:txBody>
          <a:bodyPr/>
          <a:lstStyle>
            <a:lvl1pPr>
              <a:defRPr/>
            </a:lvl1pPr>
          </a:lstStyle>
          <a:p>
            <a:fld id="{3085F78A-77BB-4C1B-B70C-358D7A6EAA37}"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11986635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30932-F55E-420B-8120-C54BDAD924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A3E7D-89E9-4456-8F89-566D286941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C253A-F26A-4347-BB25-7D40F97BF61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28F677F1-77AB-46C6-8094-F66DF0F356DD}"/>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1F32AD75-24DC-4E88-A1C7-373C66ED3F2F}"/>
              </a:ext>
            </a:extLst>
          </p:cNvPr>
          <p:cNvSpPr>
            <a:spLocks noGrp="1"/>
          </p:cNvSpPr>
          <p:nvPr>
            <p:ph type="sldNum" sz="quarter" idx="12"/>
          </p:nvPr>
        </p:nvSpPr>
        <p:spPr/>
        <p:txBody>
          <a:bodyPr/>
          <a:lstStyle>
            <a:lvl1pPr>
              <a:defRPr/>
            </a:lvl1pPr>
          </a:lstStyle>
          <a:p>
            <a:fld id="{F260AD3E-E093-49BD-B7C8-1148FB13D1C0}"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279613597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22DE6-7DBF-4D6A-BB2B-6C1E580B46E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FEB4FD-4533-4EAD-A72F-CC2F425F095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CDA7CD8-7B94-4DF6-9071-77E08DE54538}"/>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DC179B35-ED63-4A3B-842D-F3D2C6CA2604}"/>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6426753A-5A8E-49E4-850C-8BCA20F6F128}"/>
              </a:ext>
            </a:extLst>
          </p:cNvPr>
          <p:cNvSpPr>
            <a:spLocks noGrp="1"/>
          </p:cNvSpPr>
          <p:nvPr>
            <p:ph type="sldNum" sz="quarter" idx="12"/>
          </p:nvPr>
        </p:nvSpPr>
        <p:spPr/>
        <p:txBody>
          <a:bodyPr/>
          <a:lstStyle>
            <a:lvl1pPr>
              <a:defRPr/>
            </a:lvl1pPr>
          </a:lstStyle>
          <a:p>
            <a:fld id="{30E7F5BA-12A8-426B-91DC-E0490EA992A1}"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412436246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6C74-E209-4EE3-A603-A0BC5BF029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83FB3E-9C7B-4DC3-84A0-9682BF5EBA67}"/>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3066E4-BA61-4BBD-A4BB-53FF6028E7C7}"/>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989643-3769-4A9A-BD3D-638B01422D12}"/>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94072B58-5798-4248-8248-3242E134E42B}"/>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B8115FD1-6EA8-4367-A7F0-165A58E74FE3}"/>
              </a:ext>
            </a:extLst>
          </p:cNvPr>
          <p:cNvSpPr>
            <a:spLocks noGrp="1"/>
          </p:cNvSpPr>
          <p:nvPr>
            <p:ph type="sldNum" sz="quarter" idx="12"/>
          </p:nvPr>
        </p:nvSpPr>
        <p:spPr/>
        <p:txBody>
          <a:bodyPr/>
          <a:lstStyle>
            <a:lvl1pPr>
              <a:defRPr/>
            </a:lvl1pPr>
          </a:lstStyle>
          <a:p>
            <a:fld id="{02AD1DC1-5CB1-417F-9538-21DE7D3E1603}"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416080588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C1AC-480B-4EB0-9181-35363C2D7FD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78C277-B113-47BD-856C-ACDD40DA40A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017C59-71B3-4FA1-B7C9-364EA067BA6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9D8D50-15FD-4799-9EE7-24F4C1D44F9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804695-7B77-4142-B135-A3688321227E}"/>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9596F7-493A-44CE-9EDD-2A57CAF41F39}"/>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8" name="Footer Placeholder 7">
            <a:extLst>
              <a:ext uri="{FF2B5EF4-FFF2-40B4-BE49-F238E27FC236}">
                <a16:creationId xmlns:a16="http://schemas.microsoft.com/office/drawing/2014/main" id="{7111C4DD-A5F4-47C0-923F-E447FAA4AE9B}"/>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9" name="Slide Number Placeholder 8">
            <a:extLst>
              <a:ext uri="{FF2B5EF4-FFF2-40B4-BE49-F238E27FC236}">
                <a16:creationId xmlns:a16="http://schemas.microsoft.com/office/drawing/2014/main" id="{ECE06622-F69D-4DDF-A8B5-01F41A3E0076}"/>
              </a:ext>
            </a:extLst>
          </p:cNvPr>
          <p:cNvSpPr>
            <a:spLocks noGrp="1"/>
          </p:cNvSpPr>
          <p:nvPr>
            <p:ph type="sldNum" sz="quarter" idx="12"/>
          </p:nvPr>
        </p:nvSpPr>
        <p:spPr/>
        <p:txBody>
          <a:bodyPr/>
          <a:lstStyle>
            <a:lvl1pPr>
              <a:defRPr/>
            </a:lvl1pPr>
          </a:lstStyle>
          <a:p>
            <a:fld id="{A71EFD66-6D38-4477-96E3-38BEE316D08B}"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876897973"/>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0498E-2035-40B9-BCDB-335F4905D3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2CE310-EC96-4697-80BB-61A726E8199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4" name="Footer Placeholder 3">
            <a:extLst>
              <a:ext uri="{FF2B5EF4-FFF2-40B4-BE49-F238E27FC236}">
                <a16:creationId xmlns:a16="http://schemas.microsoft.com/office/drawing/2014/main" id="{69C64C71-035F-4B77-B7E9-80C83528849E}"/>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5" name="Slide Number Placeholder 4">
            <a:extLst>
              <a:ext uri="{FF2B5EF4-FFF2-40B4-BE49-F238E27FC236}">
                <a16:creationId xmlns:a16="http://schemas.microsoft.com/office/drawing/2014/main" id="{C3776FA4-A925-4F77-A7E2-B6409726E708}"/>
              </a:ext>
            </a:extLst>
          </p:cNvPr>
          <p:cNvSpPr>
            <a:spLocks noGrp="1"/>
          </p:cNvSpPr>
          <p:nvPr>
            <p:ph type="sldNum" sz="quarter" idx="12"/>
          </p:nvPr>
        </p:nvSpPr>
        <p:spPr/>
        <p:txBody>
          <a:bodyPr/>
          <a:lstStyle>
            <a:lvl1pPr>
              <a:defRPr/>
            </a:lvl1pPr>
          </a:lstStyle>
          <a:p>
            <a:fld id="{D5B643E2-BF59-4BAF-B055-EA8D41DD3582}"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10211741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FB98C0-B0B7-48BF-A14C-06DF9AE8C46A}"/>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3" name="Footer Placeholder 2">
            <a:extLst>
              <a:ext uri="{FF2B5EF4-FFF2-40B4-BE49-F238E27FC236}">
                <a16:creationId xmlns:a16="http://schemas.microsoft.com/office/drawing/2014/main" id="{0EAF2819-77B1-4359-B94F-789F048C90D0}"/>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4" name="Slide Number Placeholder 3">
            <a:extLst>
              <a:ext uri="{FF2B5EF4-FFF2-40B4-BE49-F238E27FC236}">
                <a16:creationId xmlns:a16="http://schemas.microsoft.com/office/drawing/2014/main" id="{99A9C064-68BF-4A48-A13F-C224137355A7}"/>
              </a:ext>
            </a:extLst>
          </p:cNvPr>
          <p:cNvSpPr>
            <a:spLocks noGrp="1"/>
          </p:cNvSpPr>
          <p:nvPr>
            <p:ph type="sldNum" sz="quarter" idx="12"/>
          </p:nvPr>
        </p:nvSpPr>
        <p:spPr/>
        <p:txBody>
          <a:bodyPr/>
          <a:lstStyle>
            <a:lvl1pPr>
              <a:defRPr/>
            </a:lvl1pPr>
          </a:lstStyle>
          <a:p>
            <a:fld id="{4E66267D-0C84-4A09-899A-7A8B5F0AFFC2}"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226956755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1AC58-35A9-4EFD-B3F9-E5AC9A09A97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C1614C-6F65-433F-8B0B-5E8CC19B17A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7BEDDE-1724-4CF9-80BE-C9E684B649C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B30C8E-F92F-421A-8AD8-9540F313B3B4}"/>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6E0C958A-681C-4AB1-B0EA-A213AA60ADE8}"/>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F93A5005-AAEA-41C0-8B07-B889E270D142}"/>
              </a:ext>
            </a:extLst>
          </p:cNvPr>
          <p:cNvSpPr>
            <a:spLocks noGrp="1"/>
          </p:cNvSpPr>
          <p:nvPr>
            <p:ph type="sldNum" sz="quarter" idx="12"/>
          </p:nvPr>
        </p:nvSpPr>
        <p:spPr/>
        <p:txBody>
          <a:bodyPr/>
          <a:lstStyle>
            <a:lvl1pPr>
              <a:defRPr/>
            </a:lvl1pPr>
          </a:lstStyle>
          <a:p>
            <a:fld id="{C534C4E5-250E-49E2-9829-9D41DD7F30FC}"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856725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2E5E5CE-2785-4BB9-975C-7A129FF0586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1FC55C7-2CD9-4B3E-B741-60F7A75495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EA838CD-CB2C-4029-B275-18DB28348BE3}"/>
              </a:ext>
            </a:extLst>
          </p:cNvPr>
          <p:cNvSpPr>
            <a:spLocks noGrp="1" noChangeArrowheads="1"/>
          </p:cNvSpPr>
          <p:nvPr>
            <p:ph type="sldNum" sz="quarter" idx="12"/>
          </p:nvPr>
        </p:nvSpPr>
        <p:spPr>
          <a:ln/>
        </p:spPr>
        <p:txBody>
          <a:bodyPr/>
          <a:lstStyle>
            <a:lvl1pPr>
              <a:defRPr/>
            </a:lvl1pPr>
          </a:lstStyle>
          <a:p>
            <a:pPr>
              <a:defRPr/>
            </a:pPr>
            <a:fld id="{33075B6C-E9B2-4D6D-BF49-5D94F0401DBA}" type="slidenum">
              <a:rPr lang="en-US" altLang="en-US"/>
              <a:pPr>
                <a:defRPr/>
              </a:pPr>
              <a:t>‹#›</a:t>
            </a:fld>
            <a:endParaRPr lang="en-US" altLang="en-US"/>
          </a:p>
        </p:txBody>
      </p:sp>
    </p:spTree>
    <p:extLst>
      <p:ext uri="{BB962C8B-B14F-4D97-AF65-F5344CB8AC3E}">
        <p14:creationId xmlns:p14="http://schemas.microsoft.com/office/powerpoint/2010/main" val="305768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1F738C7-D32E-47DE-9321-729C3CAA7F49}"/>
              </a:ext>
            </a:extLst>
          </p:cNvPr>
          <p:cNvSpPr>
            <a:spLocks noGrp="1" noChangeArrowheads="1"/>
          </p:cNvSpPr>
          <p:nvPr>
            <p:ph type="dt" sz="half" idx="10"/>
          </p:nvPr>
        </p:nvSpPr>
        <p:spPr>
          <a:ln/>
        </p:spPr>
        <p:txBody>
          <a:bodyPr/>
          <a:lstStyle>
            <a:lvl1pPr>
              <a:defRPr/>
            </a:lvl1pPr>
          </a:lstStyle>
          <a:p>
            <a:pPr>
              <a:defRPr/>
            </a:pPr>
            <a:fld id="{86C7A65B-7EFF-4415-8779-A87174879F60}" type="datetimeFigureOut">
              <a:rPr lang="en-US" altLang="en-US"/>
              <a:pPr>
                <a:defRPr/>
              </a:pPr>
              <a:t>4/6/2023</a:t>
            </a:fld>
            <a:endParaRPr lang="en-US" altLang="en-US"/>
          </a:p>
        </p:txBody>
      </p:sp>
      <p:sp>
        <p:nvSpPr>
          <p:cNvPr id="4" name="Rectangle 5">
            <a:extLst>
              <a:ext uri="{FF2B5EF4-FFF2-40B4-BE49-F238E27FC236}">
                <a16:creationId xmlns:a16="http://schemas.microsoft.com/office/drawing/2014/main" id="{C7C1A469-AFAA-4A0E-B241-0D48433BDE1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2C5FA20E-F713-4D05-AD41-D01C0C445BB4}"/>
              </a:ext>
            </a:extLst>
          </p:cNvPr>
          <p:cNvSpPr>
            <a:spLocks noGrp="1" noChangeArrowheads="1"/>
          </p:cNvSpPr>
          <p:nvPr>
            <p:ph type="sldNum" sz="quarter" idx="12"/>
          </p:nvPr>
        </p:nvSpPr>
        <p:spPr>
          <a:ln/>
        </p:spPr>
        <p:txBody>
          <a:bodyPr/>
          <a:lstStyle>
            <a:lvl1pPr>
              <a:defRPr/>
            </a:lvl1pPr>
          </a:lstStyle>
          <a:p>
            <a:pPr>
              <a:defRPr/>
            </a:pPr>
            <a:fld id="{40AD740D-6C65-4B04-B318-31AFFBD48A66}" type="slidenum">
              <a:rPr lang="en-US" altLang="en-US"/>
              <a:pPr>
                <a:defRPr/>
              </a:pPr>
              <a:t>‹#›</a:t>
            </a:fld>
            <a:endParaRPr lang="en-US" altLang="en-US"/>
          </a:p>
        </p:txBody>
      </p:sp>
    </p:spTree>
    <p:extLst>
      <p:ext uri="{BB962C8B-B14F-4D97-AF65-F5344CB8AC3E}">
        <p14:creationId xmlns:p14="http://schemas.microsoft.com/office/powerpoint/2010/main" val="36893166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7FD2-117B-4FE9-8FAE-937C0F170DC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F996DA-6D2E-47F3-887A-10482CB052D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E782D5-5A92-4FEB-9274-F80DD763DD0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602FA8-EFA5-4B9E-89BC-87BCFBBCBFD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65A08B51-9905-4185-A597-43F89F37AD0F}"/>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AA08B9CD-3EC7-409D-8BC4-7EF21800AA0C}"/>
              </a:ext>
            </a:extLst>
          </p:cNvPr>
          <p:cNvSpPr>
            <a:spLocks noGrp="1"/>
          </p:cNvSpPr>
          <p:nvPr>
            <p:ph type="sldNum" sz="quarter" idx="12"/>
          </p:nvPr>
        </p:nvSpPr>
        <p:spPr/>
        <p:txBody>
          <a:bodyPr/>
          <a:lstStyle>
            <a:lvl1pPr>
              <a:defRPr/>
            </a:lvl1pPr>
          </a:lstStyle>
          <a:p>
            <a:fld id="{7C7ABCDB-9150-4A92-9DCE-412616E4AEC4}"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10044754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C83CD-D594-4FF4-9206-8C6408D501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CF15EF-1239-4D8B-A6BF-FD4DC5AC97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5A0064-B903-44F4-BE81-28BACD90691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5F87A197-78A7-4BBD-A667-4ED0AE4E3A87}"/>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2572DD4F-FEBB-4349-8E0D-C6B5EF58DC97}"/>
              </a:ext>
            </a:extLst>
          </p:cNvPr>
          <p:cNvSpPr>
            <a:spLocks noGrp="1"/>
          </p:cNvSpPr>
          <p:nvPr>
            <p:ph type="sldNum" sz="quarter" idx="12"/>
          </p:nvPr>
        </p:nvSpPr>
        <p:spPr/>
        <p:txBody>
          <a:bodyPr/>
          <a:lstStyle>
            <a:lvl1pPr>
              <a:defRPr/>
            </a:lvl1pPr>
          </a:lstStyle>
          <a:p>
            <a:fld id="{E87F4AA3-7050-4C3D-9577-F136110A94A4}"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27194794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E9ACDA-65D7-4195-8773-CA2A5EC29B11}"/>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6B284D-33C3-4968-A562-E2CEEC6F77C9}"/>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FB5923-B120-4826-A2B0-8F74F71D8818}"/>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526DCF8D-980D-432A-A147-42FE9E681DF7}"/>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317F16B5-6DDD-49A2-BD91-5CAC48692011}"/>
              </a:ext>
            </a:extLst>
          </p:cNvPr>
          <p:cNvSpPr>
            <a:spLocks noGrp="1"/>
          </p:cNvSpPr>
          <p:nvPr>
            <p:ph type="sldNum" sz="quarter" idx="12"/>
          </p:nvPr>
        </p:nvSpPr>
        <p:spPr/>
        <p:txBody>
          <a:bodyPr/>
          <a:lstStyle>
            <a:lvl1pPr>
              <a:defRPr/>
            </a:lvl1pPr>
          </a:lstStyle>
          <a:p>
            <a:fld id="{AA4980B8-91D4-46D3-BB1A-5F51A8565968}"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45691224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13C1F97-88FF-473B-A638-17F027818451}"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94860564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23401F4-D045-4E18-8E24-A44F8172562A}"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609210024"/>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6773D6D-D73A-4E72-B8CA-A5C32E184FA6}"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98071666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2F9BB5E-BA16-4400-BFCE-4896B082D6DE}"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90984315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5FC2C0FB-EA3D-4818-91B3-D0719FF092F5}"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619845"/>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5FCDFD3A-0FD6-4A93-AEF3-5DE8521DF97B}"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57642732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947EFE8-A1C2-4150-AF8C-469E993A9560}"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0841182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B15BE1F-DBCD-40BF-9D7A-FC032F4447A4}"/>
              </a:ext>
            </a:extLst>
          </p:cNvPr>
          <p:cNvSpPr>
            <a:spLocks noGrp="1" noChangeArrowheads="1"/>
          </p:cNvSpPr>
          <p:nvPr>
            <p:ph type="dt" sz="half" idx="10"/>
          </p:nvPr>
        </p:nvSpPr>
        <p:spPr>
          <a:ln/>
        </p:spPr>
        <p:txBody>
          <a:bodyPr/>
          <a:lstStyle>
            <a:lvl1pPr>
              <a:defRPr/>
            </a:lvl1pPr>
          </a:lstStyle>
          <a:p>
            <a:pPr>
              <a:defRPr/>
            </a:pPr>
            <a:fld id="{309DC1B8-001E-41A6-B911-465BC782CE09}" type="datetimeFigureOut">
              <a:rPr lang="en-US" altLang="en-US"/>
              <a:pPr>
                <a:defRPr/>
              </a:pPr>
              <a:t>4/6/2023</a:t>
            </a:fld>
            <a:endParaRPr lang="en-US" altLang="en-US"/>
          </a:p>
        </p:txBody>
      </p:sp>
      <p:sp>
        <p:nvSpPr>
          <p:cNvPr id="3" name="Rectangle 5">
            <a:extLst>
              <a:ext uri="{FF2B5EF4-FFF2-40B4-BE49-F238E27FC236}">
                <a16:creationId xmlns:a16="http://schemas.microsoft.com/office/drawing/2014/main" id="{9AA0E1DF-D183-4DC1-B39B-CFFD7960538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E2D34F1C-D3C3-4192-BF48-25EE80151303}"/>
              </a:ext>
            </a:extLst>
          </p:cNvPr>
          <p:cNvSpPr>
            <a:spLocks noGrp="1" noChangeArrowheads="1"/>
          </p:cNvSpPr>
          <p:nvPr>
            <p:ph type="sldNum" sz="quarter" idx="12"/>
          </p:nvPr>
        </p:nvSpPr>
        <p:spPr>
          <a:ln/>
        </p:spPr>
        <p:txBody>
          <a:bodyPr/>
          <a:lstStyle>
            <a:lvl1pPr>
              <a:defRPr/>
            </a:lvl1pPr>
          </a:lstStyle>
          <a:p>
            <a:pPr>
              <a:defRPr/>
            </a:pPr>
            <a:fld id="{59E6262F-E2E7-4BF7-84E6-E03142F381BF}" type="slidenum">
              <a:rPr lang="en-US" altLang="en-US"/>
              <a:pPr>
                <a:defRPr/>
              </a:pPr>
              <a:t>‹#›</a:t>
            </a:fld>
            <a:endParaRPr lang="en-US" altLang="en-US"/>
          </a:p>
        </p:txBody>
      </p:sp>
    </p:spTree>
    <p:extLst>
      <p:ext uri="{BB962C8B-B14F-4D97-AF65-F5344CB8AC3E}">
        <p14:creationId xmlns:p14="http://schemas.microsoft.com/office/powerpoint/2010/main" val="1119436720"/>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DDA367B1-2BFC-48D8-B2C6-D5E125954135}"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57420927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8919F07-FA5A-47FF-9CDA-3E8A0B13A284}"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35766260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4E2C1F4-4960-41BB-B401-F484527FB064}"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76577267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B044CEE-5783-4269-866E-38A272ADBD46}"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716798689"/>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845BE09-4FBE-4E89-912F-0F3F71F450D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984298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21E16C1-B4FB-4D65-A3DF-3B59AEE8836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1624992"/>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A09251-AA5E-471C-9AD5-55889864AB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821158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E24F131-738A-4102-96E2-C532AC1ADF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0777602"/>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7959F0E2-9594-4959-84A0-2AD5B3CDE0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87036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D9F6387-E160-4849-B93B-D5AA0124A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04962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2501CECD-D28E-4680-8884-0A085E76A1D4}"/>
              </a:ext>
            </a:extLst>
          </p:cNvPr>
          <p:cNvSpPr>
            <a:spLocks noGrp="1" noChangeArrowheads="1"/>
          </p:cNvSpPr>
          <p:nvPr>
            <p:ph type="dt" sz="half" idx="10"/>
          </p:nvPr>
        </p:nvSpPr>
        <p:spPr>
          <a:ln/>
        </p:spPr>
        <p:txBody>
          <a:bodyPr/>
          <a:lstStyle>
            <a:lvl1pPr>
              <a:defRPr/>
            </a:lvl1pPr>
          </a:lstStyle>
          <a:p>
            <a:pPr>
              <a:defRPr/>
            </a:pPr>
            <a:fld id="{F7CE390A-A79A-49D4-8AA9-31812AD1745E}" type="datetimeFigureOut">
              <a:rPr lang="en-US" altLang="en-US"/>
              <a:pPr>
                <a:defRPr/>
              </a:pPr>
              <a:t>4/6/2023</a:t>
            </a:fld>
            <a:endParaRPr lang="en-US" altLang="en-US"/>
          </a:p>
        </p:txBody>
      </p:sp>
      <p:sp>
        <p:nvSpPr>
          <p:cNvPr id="6" name="Rectangle 5">
            <a:extLst>
              <a:ext uri="{FF2B5EF4-FFF2-40B4-BE49-F238E27FC236}">
                <a16:creationId xmlns:a16="http://schemas.microsoft.com/office/drawing/2014/main" id="{D3079C4E-5CA4-416B-AC23-5F05C88BA69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D4629AA-7DA0-4E7C-B238-4A43D436256F}"/>
              </a:ext>
            </a:extLst>
          </p:cNvPr>
          <p:cNvSpPr>
            <a:spLocks noGrp="1" noChangeArrowheads="1"/>
          </p:cNvSpPr>
          <p:nvPr>
            <p:ph type="sldNum" sz="quarter" idx="12"/>
          </p:nvPr>
        </p:nvSpPr>
        <p:spPr>
          <a:ln/>
        </p:spPr>
        <p:txBody>
          <a:bodyPr/>
          <a:lstStyle>
            <a:lvl1pPr>
              <a:defRPr/>
            </a:lvl1pPr>
          </a:lstStyle>
          <a:p>
            <a:pPr>
              <a:defRPr/>
            </a:pPr>
            <a:fld id="{D38889B1-2BDD-4DD4-A48A-D46755453AFD}" type="slidenum">
              <a:rPr lang="en-US" altLang="en-US"/>
              <a:pPr>
                <a:defRPr/>
              </a:pPr>
              <a:t>‹#›</a:t>
            </a:fld>
            <a:endParaRPr lang="en-US" altLang="en-US"/>
          </a:p>
        </p:txBody>
      </p:sp>
    </p:spTree>
    <p:extLst>
      <p:ext uri="{BB962C8B-B14F-4D97-AF65-F5344CB8AC3E}">
        <p14:creationId xmlns:p14="http://schemas.microsoft.com/office/powerpoint/2010/main" val="858292200"/>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D57319A-0D8A-4C1C-94F2-8E75967B71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607716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98697A6-5CD8-4A9D-BD07-B92B06226B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685284"/>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8D82D67-F715-420E-B721-28763A02A5F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413318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BB7F19F-474D-4B3B-8EDB-7438C2E2D2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5368620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2DD602B-E15E-4407-93F9-9B85EAC39B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79268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1AA19-2E37-43AC-9038-9CE84D83739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342F2E-B51C-4420-8FCE-C6D6EAB99DB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95D7A2-A023-4A2C-983F-62496C2D05EF}"/>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26D602B2-0608-4932-B265-E25F51FA65F1}"/>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6FBABCBD-C841-4AFF-A5BE-0C39B080E2E1}"/>
              </a:ext>
            </a:extLst>
          </p:cNvPr>
          <p:cNvSpPr>
            <a:spLocks noGrp="1"/>
          </p:cNvSpPr>
          <p:nvPr>
            <p:ph type="sldNum" sz="quarter" idx="12"/>
          </p:nvPr>
        </p:nvSpPr>
        <p:spPr/>
        <p:txBody>
          <a:bodyPr/>
          <a:lstStyle>
            <a:lvl1pPr>
              <a:defRPr/>
            </a:lvl1pPr>
          </a:lstStyle>
          <a:p>
            <a:fld id="{3085F78A-77BB-4C1B-B70C-358D7A6EAA37}"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2863515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30932-F55E-420B-8120-C54BDAD924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A3E7D-89E9-4456-8F89-566D286941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C253A-F26A-4347-BB25-7D40F97BF61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28F677F1-77AB-46C6-8094-F66DF0F356DD}"/>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1F32AD75-24DC-4E88-A1C7-373C66ED3F2F}"/>
              </a:ext>
            </a:extLst>
          </p:cNvPr>
          <p:cNvSpPr>
            <a:spLocks noGrp="1"/>
          </p:cNvSpPr>
          <p:nvPr>
            <p:ph type="sldNum" sz="quarter" idx="12"/>
          </p:nvPr>
        </p:nvSpPr>
        <p:spPr/>
        <p:txBody>
          <a:bodyPr/>
          <a:lstStyle>
            <a:lvl1pPr>
              <a:defRPr/>
            </a:lvl1pPr>
          </a:lstStyle>
          <a:p>
            <a:fld id="{F260AD3E-E093-49BD-B7C8-1148FB13D1C0}"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956095034"/>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22DE6-7DBF-4D6A-BB2B-6C1E580B46E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FEB4FD-4533-4EAD-A72F-CC2F425F095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CDA7CD8-7B94-4DF6-9071-77E08DE54538}"/>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DC179B35-ED63-4A3B-842D-F3D2C6CA2604}"/>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6426753A-5A8E-49E4-850C-8BCA20F6F128}"/>
              </a:ext>
            </a:extLst>
          </p:cNvPr>
          <p:cNvSpPr>
            <a:spLocks noGrp="1"/>
          </p:cNvSpPr>
          <p:nvPr>
            <p:ph type="sldNum" sz="quarter" idx="12"/>
          </p:nvPr>
        </p:nvSpPr>
        <p:spPr/>
        <p:txBody>
          <a:bodyPr/>
          <a:lstStyle>
            <a:lvl1pPr>
              <a:defRPr/>
            </a:lvl1pPr>
          </a:lstStyle>
          <a:p>
            <a:fld id="{30E7F5BA-12A8-426B-91DC-E0490EA992A1}"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294090982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6C74-E209-4EE3-A603-A0BC5BF029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83FB3E-9C7B-4DC3-84A0-9682BF5EBA67}"/>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3066E4-BA61-4BBD-A4BB-53FF6028E7C7}"/>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989643-3769-4A9A-BD3D-638B01422D12}"/>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94072B58-5798-4248-8248-3242E134E42B}"/>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B8115FD1-6EA8-4367-A7F0-165A58E74FE3}"/>
              </a:ext>
            </a:extLst>
          </p:cNvPr>
          <p:cNvSpPr>
            <a:spLocks noGrp="1"/>
          </p:cNvSpPr>
          <p:nvPr>
            <p:ph type="sldNum" sz="quarter" idx="12"/>
          </p:nvPr>
        </p:nvSpPr>
        <p:spPr/>
        <p:txBody>
          <a:bodyPr/>
          <a:lstStyle>
            <a:lvl1pPr>
              <a:defRPr/>
            </a:lvl1pPr>
          </a:lstStyle>
          <a:p>
            <a:fld id="{02AD1DC1-5CB1-417F-9538-21DE7D3E1603}"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238094366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C1AC-480B-4EB0-9181-35363C2D7FD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78C277-B113-47BD-856C-ACDD40DA40A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017C59-71B3-4FA1-B7C9-364EA067BA6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9D8D50-15FD-4799-9EE7-24F4C1D44F9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804695-7B77-4142-B135-A3688321227E}"/>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9596F7-493A-44CE-9EDD-2A57CAF41F39}"/>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8" name="Footer Placeholder 7">
            <a:extLst>
              <a:ext uri="{FF2B5EF4-FFF2-40B4-BE49-F238E27FC236}">
                <a16:creationId xmlns:a16="http://schemas.microsoft.com/office/drawing/2014/main" id="{7111C4DD-A5F4-47C0-923F-E447FAA4AE9B}"/>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9" name="Slide Number Placeholder 8">
            <a:extLst>
              <a:ext uri="{FF2B5EF4-FFF2-40B4-BE49-F238E27FC236}">
                <a16:creationId xmlns:a16="http://schemas.microsoft.com/office/drawing/2014/main" id="{ECE06622-F69D-4DDF-A8B5-01F41A3E0076}"/>
              </a:ext>
            </a:extLst>
          </p:cNvPr>
          <p:cNvSpPr>
            <a:spLocks noGrp="1"/>
          </p:cNvSpPr>
          <p:nvPr>
            <p:ph type="sldNum" sz="quarter" idx="12"/>
          </p:nvPr>
        </p:nvSpPr>
        <p:spPr/>
        <p:txBody>
          <a:bodyPr/>
          <a:lstStyle>
            <a:lvl1pPr>
              <a:defRPr/>
            </a:lvl1pPr>
          </a:lstStyle>
          <a:p>
            <a:fld id="{A71EFD66-6D38-4477-96E3-38BEE316D08B}"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6919668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6B3B6348-CEBE-4AE4-ADED-3F7AF13BE861}"/>
              </a:ext>
            </a:extLst>
          </p:cNvPr>
          <p:cNvSpPr>
            <a:spLocks noGrp="1" noChangeArrowheads="1"/>
          </p:cNvSpPr>
          <p:nvPr>
            <p:ph type="dt" sz="half" idx="10"/>
          </p:nvPr>
        </p:nvSpPr>
        <p:spPr>
          <a:ln/>
        </p:spPr>
        <p:txBody>
          <a:bodyPr/>
          <a:lstStyle>
            <a:lvl1pPr>
              <a:defRPr/>
            </a:lvl1pPr>
          </a:lstStyle>
          <a:p>
            <a:pPr>
              <a:defRPr/>
            </a:pPr>
            <a:fld id="{74893D39-FA48-405D-BA4E-D9C95A1614F0}" type="datetimeFigureOut">
              <a:rPr lang="en-US" altLang="en-US"/>
              <a:pPr>
                <a:defRPr/>
              </a:pPr>
              <a:t>4/6/2023</a:t>
            </a:fld>
            <a:endParaRPr lang="en-US" altLang="en-US"/>
          </a:p>
        </p:txBody>
      </p:sp>
      <p:sp>
        <p:nvSpPr>
          <p:cNvPr id="6" name="Rectangle 5">
            <a:extLst>
              <a:ext uri="{FF2B5EF4-FFF2-40B4-BE49-F238E27FC236}">
                <a16:creationId xmlns:a16="http://schemas.microsoft.com/office/drawing/2014/main" id="{BFA9104E-0947-412D-A0D8-61FE6E5AED8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577167F-6299-46DE-A4B7-4E4B9547A715}"/>
              </a:ext>
            </a:extLst>
          </p:cNvPr>
          <p:cNvSpPr>
            <a:spLocks noGrp="1" noChangeArrowheads="1"/>
          </p:cNvSpPr>
          <p:nvPr>
            <p:ph type="sldNum" sz="quarter" idx="12"/>
          </p:nvPr>
        </p:nvSpPr>
        <p:spPr>
          <a:ln/>
        </p:spPr>
        <p:txBody>
          <a:bodyPr/>
          <a:lstStyle>
            <a:lvl1pPr>
              <a:defRPr/>
            </a:lvl1pPr>
          </a:lstStyle>
          <a:p>
            <a:pPr>
              <a:defRPr/>
            </a:pPr>
            <a:fld id="{620A7911-E814-4F94-A21F-E8B92CF09B1A}" type="slidenum">
              <a:rPr lang="en-US" altLang="en-US"/>
              <a:pPr>
                <a:defRPr/>
              </a:pPr>
              <a:t>‹#›</a:t>
            </a:fld>
            <a:endParaRPr lang="en-US" altLang="en-US"/>
          </a:p>
        </p:txBody>
      </p:sp>
    </p:spTree>
    <p:extLst>
      <p:ext uri="{BB962C8B-B14F-4D97-AF65-F5344CB8AC3E}">
        <p14:creationId xmlns:p14="http://schemas.microsoft.com/office/powerpoint/2010/main" val="180059509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0498E-2035-40B9-BCDB-335F4905D3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2CE310-EC96-4697-80BB-61A726E8199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4" name="Footer Placeholder 3">
            <a:extLst>
              <a:ext uri="{FF2B5EF4-FFF2-40B4-BE49-F238E27FC236}">
                <a16:creationId xmlns:a16="http://schemas.microsoft.com/office/drawing/2014/main" id="{69C64C71-035F-4B77-B7E9-80C83528849E}"/>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5" name="Slide Number Placeholder 4">
            <a:extLst>
              <a:ext uri="{FF2B5EF4-FFF2-40B4-BE49-F238E27FC236}">
                <a16:creationId xmlns:a16="http://schemas.microsoft.com/office/drawing/2014/main" id="{C3776FA4-A925-4F77-A7E2-B6409726E708}"/>
              </a:ext>
            </a:extLst>
          </p:cNvPr>
          <p:cNvSpPr>
            <a:spLocks noGrp="1"/>
          </p:cNvSpPr>
          <p:nvPr>
            <p:ph type="sldNum" sz="quarter" idx="12"/>
          </p:nvPr>
        </p:nvSpPr>
        <p:spPr/>
        <p:txBody>
          <a:bodyPr/>
          <a:lstStyle>
            <a:lvl1pPr>
              <a:defRPr/>
            </a:lvl1pPr>
          </a:lstStyle>
          <a:p>
            <a:fld id="{D5B643E2-BF59-4BAF-B055-EA8D41DD3582}"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54441337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FB98C0-B0B7-48BF-A14C-06DF9AE8C46A}"/>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3" name="Footer Placeholder 2">
            <a:extLst>
              <a:ext uri="{FF2B5EF4-FFF2-40B4-BE49-F238E27FC236}">
                <a16:creationId xmlns:a16="http://schemas.microsoft.com/office/drawing/2014/main" id="{0EAF2819-77B1-4359-B94F-789F048C90D0}"/>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4" name="Slide Number Placeholder 3">
            <a:extLst>
              <a:ext uri="{FF2B5EF4-FFF2-40B4-BE49-F238E27FC236}">
                <a16:creationId xmlns:a16="http://schemas.microsoft.com/office/drawing/2014/main" id="{99A9C064-68BF-4A48-A13F-C224137355A7}"/>
              </a:ext>
            </a:extLst>
          </p:cNvPr>
          <p:cNvSpPr>
            <a:spLocks noGrp="1"/>
          </p:cNvSpPr>
          <p:nvPr>
            <p:ph type="sldNum" sz="quarter" idx="12"/>
          </p:nvPr>
        </p:nvSpPr>
        <p:spPr/>
        <p:txBody>
          <a:bodyPr/>
          <a:lstStyle>
            <a:lvl1pPr>
              <a:defRPr/>
            </a:lvl1pPr>
          </a:lstStyle>
          <a:p>
            <a:fld id="{4E66267D-0C84-4A09-899A-7A8B5F0AFFC2}"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414837075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1AC58-35A9-4EFD-B3F9-E5AC9A09A97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C1614C-6F65-433F-8B0B-5E8CC19B17A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7BEDDE-1724-4CF9-80BE-C9E684B649C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B30C8E-F92F-421A-8AD8-9540F313B3B4}"/>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6E0C958A-681C-4AB1-B0EA-A213AA60ADE8}"/>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F93A5005-AAEA-41C0-8B07-B889E270D142}"/>
              </a:ext>
            </a:extLst>
          </p:cNvPr>
          <p:cNvSpPr>
            <a:spLocks noGrp="1"/>
          </p:cNvSpPr>
          <p:nvPr>
            <p:ph type="sldNum" sz="quarter" idx="12"/>
          </p:nvPr>
        </p:nvSpPr>
        <p:spPr/>
        <p:txBody>
          <a:bodyPr/>
          <a:lstStyle>
            <a:lvl1pPr>
              <a:defRPr/>
            </a:lvl1pPr>
          </a:lstStyle>
          <a:p>
            <a:fld id="{C534C4E5-250E-49E2-9829-9D41DD7F30FC}"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915072720"/>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7FD2-117B-4FE9-8FAE-937C0F170DC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F996DA-6D2E-47F3-887A-10482CB052D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E782D5-5A92-4FEB-9274-F80DD763DD0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602FA8-EFA5-4B9E-89BC-87BCFBBCBFD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65A08B51-9905-4185-A597-43F89F37AD0F}"/>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AA08B9CD-3EC7-409D-8BC4-7EF21800AA0C}"/>
              </a:ext>
            </a:extLst>
          </p:cNvPr>
          <p:cNvSpPr>
            <a:spLocks noGrp="1"/>
          </p:cNvSpPr>
          <p:nvPr>
            <p:ph type="sldNum" sz="quarter" idx="12"/>
          </p:nvPr>
        </p:nvSpPr>
        <p:spPr/>
        <p:txBody>
          <a:bodyPr/>
          <a:lstStyle>
            <a:lvl1pPr>
              <a:defRPr/>
            </a:lvl1pPr>
          </a:lstStyle>
          <a:p>
            <a:fld id="{7C7ABCDB-9150-4A92-9DCE-412616E4AEC4}"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834339004"/>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C83CD-D594-4FF4-9206-8C6408D501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CF15EF-1239-4D8B-A6BF-FD4DC5AC97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5A0064-B903-44F4-BE81-28BACD90691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5F87A197-78A7-4BBD-A667-4ED0AE4E3A87}"/>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2572DD4F-FEBB-4349-8E0D-C6B5EF58DC97}"/>
              </a:ext>
            </a:extLst>
          </p:cNvPr>
          <p:cNvSpPr>
            <a:spLocks noGrp="1"/>
          </p:cNvSpPr>
          <p:nvPr>
            <p:ph type="sldNum" sz="quarter" idx="12"/>
          </p:nvPr>
        </p:nvSpPr>
        <p:spPr/>
        <p:txBody>
          <a:bodyPr/>
          <a:lstStyle>
            <a:lvl1pPr>
              <a:defRPr/>
            </a:lvl1pPr>
          </a:lstStyle>
          <a:p>
            <a:fld id="{E87F4AA3-7050-4C3D-9577-F136110A94A4}"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995976386"/>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E9ACDA-65D7-4195-8773-CA2A5EC29B11}"/>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6B284D-33C3-4968-A562-E2CEEC6F77C9}"/>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FB5923-B120-4826-A2B0-8F74F71D8818}"/>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526DCF8D-980D-432A-A147-42FE9E681DF7}"/>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317F16B5-6DDD-49A2-BD91-5CAC48692011}"/>
              </a:ext>
            </a:extLst>
          </p:cNvPr>
          <p:cNvSpPr>
            <a:spLocks noGrp="1"/>
          </p:cNvSpPr>
          <p:nvPr>
            <p:ph type="sldNum" sz="quarter" idx="12"/>
          </p:nvPr>
        </p:nvSpPr>
        <p:spPr/>
        <p:txBody>
          <a:bodyPr/>
          <a:lstStyle>
            <a:lvl1pPr>
              <a:defRPr/>
            </a:lvl1pPr>
          </a:lstStyle>
          <a:p>
            <a:fld id="{AA4980B8-91D4-46D3-BB1A-5F51A8565968}"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76085831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845BE09-4FBE-4E89-912F-0F3F71F450D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730044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21E16C1-B4FB-4D65-A3DF-3B59AEE8836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67482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A09251-AA5E-471C-9AD5-55889864AB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848724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E24F131-738A-4102-96E2-C532AC1ADF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67646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3BCD205-75CB-4B0A-A09B-7507CCD7C7E0}"/>
              </a:ext>
            </a:extLst>
          </p:cNvPr>
          <p:cNvSpPr>
            <a:spLocks noGrp="1" noChangeArrowheads="1"/>
          </p:cNvSpPr>
          <p:nvPr>
            <p:ph type="dt" sz="half" idx="10"/>
          </p:nvPr>
        </p:nvSpPr>
        <p:spPr>
          <a:ln/>
        </p:spPr>
        <p:txBody>
          <a:bodyPr/>
          <a:lstStyle>
            <a:lvl1pPr>
              <a:defRPr/>
            </a:lvl1pPr>
          </a:lstStyle>
          <a:p>
            <a:pPr>
              <a:defRPr/>
            </a:pPr>
            <a:fld id="{EED6BB9D-3CA9-41CC-B18E-DC67D1882D25}" type="datetimeFigureOut">
              <a:rPr lang="en-US" altLang="en-US"/>
              <a:pPr>
                <a:defRPr/>
              </a:pPr>
              <a:t>4/6/2023</a:t>
            </a:fld>
            <a:endParaRPr lang="en-US" altLang="en-US"/>
          </a:p>
        </p:txBody>
      </p:sp>
      <p:sp>
        <p:nvSpPr>
          <p:cNvPr id="5" name="Rectangle 5">
            <a:extLst>
              <a:ext uri="{FF2B5EF4-FFF2-40B4-BE49-F238E27FC236}">
                <a16:creationId xmlns:a16="http://schemas.microsoft.com/office/drawing/2014/main" id="{E4A9B079-7BE0-4855-B548-0664871291A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3018710-158B-4B8E-BB5E-2E87045835C4}"/>
              </a:ext>
            </a:extLst>
          </p:cNvPr>
          <p:cNvSpPr>
            <a:spLocks noGrp="1" noChangeArrowheads="1"/>
          </p:cNvSpPr>
          <p:nvPr>
            <p:ph type="sldNum" sz="quarter" idx="12"/>
          </p:nvPr>
        </p:nvSpPr>
        <p:spPr>
          <a:ln/>
        </p:spPr>
        <p:txBody>
          <a:bodyPr/>
          <a:lstStyle>
            <a:lvl1pPr>
              <a:defRPr/>
            </a:lvl1pPr>
          </a:lstStyle>
          <a:p>
            <a:pPr>
              <a:defRPr/>
            </a:pPr>
            <a:fld id="{865B3A13-1497-4FCE-AFCB-A20D0A57A383}" type="slidenum">
              <a:rPr lang="en-US" altLang="en-US"/>
              <a:pPr>
                <a:defRPr/>
              </a:pPr>
              <a:t>‹#›</a:t>
            </a:fld>
            <a:endParaRPr lang="en-US" altLang="en-US"/>
          </a:p>
        </p:txBody>
      </p:sp>
    </p:spTree>
    <p:extLst>
      <p:ext uri="{BB962C8B-B14F-4D97-AF65-F5344CB8AC3E}">
        <p14:creationId xmlns:p14="http://schemas.microsoft.com/office/powerpoint/2010/main" val="4286173192"/>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7959F0E2-9594-4959-84A0-2AD5B3CDE0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7329295"/>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D9F6387-E160-4849-B93B-D5AA0124A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449056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D57319A-0D8A-4C1C-94F2-8E75967B71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99820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98697A6-5CD8-4A9D-BD07-B92B06226B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65554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8D82D67-F715-420E-B721-28763A02A5F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239129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BB7F19F-474D-4B3B-8EDB-7438C2E2D2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372822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2DD602B-E15E-4407-93F9-9B85EAC39B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477965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1AA19-2E37-43AC-9038-9CE84D83739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342F2E-B51C-4420-8FCE-C6D6EAB99DB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95D7A2-A023-4A2C-983F-62496C2D05EF}"/>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26D602B2-0608-4932-B265-E25F51FA65F1}"/>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6FBABCBD-C841-4AFF-A5BE-0C39B080E2E1}"/>
              </a:ext>
            </a:extLst>
          </p:cNvPr>
          <p:cNvSpPr>
            <a:spLocks noGrp="1"/>
          </p:cNvSpPr>
          <p:nvPr>
            <p:ph type="sldNum" sz="quarter" idx="12"/>
          </p:nvPr>
        </p:nvSpPr>
        <p:spPr/>
        <p:txBody>
          <a:bodyPr/>
          <a:lstStyle>
            <a:lvl1pPr>
              <a:defRPr/>
            </a:lvl1pPr>
          </a:lstStyle>
          <a:p>
            <a:fld id="{3085F78A-77BB-4C1B-B70C-358D7A6EAA37}"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759609672"/>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30932-F55E-420B-8120-C54BDAD924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A3E7D-89E9-4456-8F89-566D286941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C253A-F26A-4347-BB25-7D40F97BF61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28F677F1-77AB-46C6-8094-F66DF0F356DD}"/>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1F32AD75-24DC-4E88-A1C7-373C66ED3F2F}"/>
              </a:ext>
            </a:extLst>
          </p:cNvPr>
          <p:cNvSpPr>
            <a:spLocks noGrp="1"/>
          </p:cNvSpPr>
          <p:nvPr>
            <p:ph type="sldNum" sz="quarter" idx="12"/>
          </p:nvPr>
        </p:nvSpPr>
        <p:spPr/>
        <p:txBody>
          <a:bodyPr/>
          <a:lstStyle>
            <a:lvl1pPr>
              <a:defRPr/>
            </a:lvl1pPr>
          </a:lstStyle>
          <a:p>
            <a:fld id="{F260AD3E-E093-49BD-B7C8-1148FB13D1C0}"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983038909"/>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22DE6-7DBF-4D6A-BB2B-6C1E580B46E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FEB4FD-4533-4EAD-A72F-CC2F425F095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CDA7CD8-7B94-4DF6-9071-77E08DE54538}"/>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DC179B35-ED63-4A3B-842D-F3D2C6CA2604}"/>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6426753A-5A8E-49E4-850C-8BCA20F6F128}"/>
              </a:ext>
            </a:extLst>
          </p:cNvPr>
          <p:cNvSpPr>
            <a:spLocks noGrp="1"/>
          </p:cNvSpPr>
          <p:nvPr>
            <p:ph type="sldNum" sz="quarter" idx="12"/>
          </p:nvPr>
        </p:nvSpPr>
        <p:spPr/>
        <p:txBody>
          <a:bodyPr/>
          <a:lstStyle>
            <a:lvl1pPr>
              <a:defRPr/>
            </a:lvl1pPr>
          </a:lstStyle>
          <a:p>
            <a:fld id="{30E7F5BA-12A8-426B-91DC-E0490EA992A1}"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22382090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6764C91-8A4E-485D-8CD1-41922D9B1398}"/>
              </a:ext>
            </a:extLst>
          </p:cNvPr>
          <p:cNvSpPr>
            <a:spLocks noGrp="1" noChangeArrowheads="1"/>
          </p:cNvSpPr>
          <p:nvPr>
            <p:ph type="dt" sz="half" idx="10"/>
          </p:nvPr>
        </p:nvSpPr>
        <p:spPr>
          <a:ln/>
        </p:spPr>
        <p:txBody>
          <a:bodyPr/>
          <a:lstStyle>
            <a:lvl1pPr>
              <a:defRPr/>
            </a:lvl1pPr>
          </a:lstStyle>
          <a:p>
            <a:pPr>
              <a:defRPr/>
            </a:pPr>
            <a:fld id="{2B3E6A78-94E4-483C-B354-6D91754D10E3}" type="datetimeFigureOut">
              <a:rPr lang="en-US" altLang="en-US"/>
              <a:pPr>
                <a:defRPr/>
              </a:pPr>
              <a:t>4/6/2023</a:t>
            </a:fld>
            <a:endParaRPr lang="en-US" altLang="en-US"/>
          </a:p>
        </p:txBody>
      </p:sp>
      <p:sp>
        <p:nvSpPr>
          <p:cNvPr id="5" name="Rectangle 5">
            <a:extLst>
              <a:ext uri="{FF2B5EF4-FFF2-40B4-BE49-F238E27FC236}">
                <a16:creationId xmlns:a16="http://schemas.microsoft.com/office/drawing/2014/main" id="{5722E76D-DE5B-48ED-BE69-0FBEE630F89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E6114C0-C7F7-4F11-B0C5-0191ABAE7CEE}"/>
              </a:ext>
            </a:extLst>
          </p:cNvPr>
          <p:cNvSpPr>
            <a:spLocks noGrp="1" noChangeArrowheads="1"/>
          </p:cNvSpPr>
          <p:nvPr>
            <p:ph type="sldNum" sz="quarter" idx="12"/>
          </p:nvPr>
        </p:nvSpPr>
        <p:spPr>
          <a:ln/>
        </p:spPr>
        <p:txBody>
          <a:bodyPr/>
          <a:lstStyle>
            <a:lvl1pPr>
              <a:defRPr/>
            </a:lvl1pPr>
          </a:lstStyle>
          <a:p>
            <a:pPr>
              <a:defRPr/>
            </a:pPr>
            <a:fld id="{C6ABEE16-4EB2-4180-8733-0E807694CFAF}" type="slidenum">
              <a:rPr lang="en-US" altLang="en-US"/>
              <a:pPr>
                <a:defRPr/>
              </a:pPr>
              <a:t>‹#›</a:t>
            </a:fld>
            <a:endParaRPr lang="en-US" altLang="en-US"/>
          </a:p>
        </p:txBody>
      </p:sp>
    </p:spTree>
    <p:extLst>
      <p:ext uri="{BB962C8B-B14F-4D97-AF65-F5344CB8AC3E}">
        <p14:creationId xmlns:p14="http://schemas.microsoft.com/office/powerpoint/2010/main" val="17993956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6C74-E209-4EE3-A603-A0BC5BF029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83FB3E-9C7B-4DC3-84A0-9682BF5EBA67}"/>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3066E4-BA61-4BBD-A4BB-53FF6028E7C7}"/>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989643-3769-4A9A-BD3D-638B01422D12}"/>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94072B58-5798-4248-8248-3242E134E42B}"/>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B8115FD1-6EA8-4367-A7F0-165A58E74FE3}"/>
              </a:ext>
            </a:extLst>
          </p:cNvPr>
          <p:cNvSpPr>
            <a:spLocks noGrp="1"/>
          </p:cNvSpPr>
          <p:nvPr>
            <p:ph type="sldNum" sz="quarter" idx="12"/>
          </p:nvPr>
        </p:nvSpPr>
        <p:spPr/>
        <p:txBody>
          <a:bodyPr/>
          <a:lstStyle>
            <a:lvl1pPr>
              <a:defRPr/>
            </a:lvl1pPr>
          </a:lstStyle>
          <a:p>
            <a:fld id="{02AD1DC1-5CB1-417F-9538-21DE7D3E1603}"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605413766"/>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C1AC-480B-4EB0-9181-35363C2D7FD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78C277-B113-47BD-856C-ACDD40DA40A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017C59-71B3-4FA1-B7C9-364EA067BA6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9D8D50-15FD-4799-9EE7-24F4C1D44F9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804695-7B77-4142-B135-A3688321227E}"/>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9596F7-493A-44CE-9EDD-2A57CAF41F39}"/>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8" name="Footer Placeholder 7">
            <a:extLst>
              <a:ext uri="{FF2B5EF4-FFF2-40B4-BE49-F238E27FC236}">
                <a16:creationId xmlns:a16="http://schemas.microsoft.com/office/drawing/2014/main" id="{7111C4DD-A5F4-47C0-923F-E447FAA4AE9B}"/>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9" name="Slide Number Placeholder 8">
            <a:extLst>
              <a:ext uri="{FF2B5EF4-FFF2-40B4-BE49-F238E27FC236}">
                <a16:creationId xmlns:a16="http://schemas.microsoft.com/office/drawing/2014/main" id="{ECE06622-F69D-4DDF-A8B5-01F41A3E0076}"/>
              </a:ext>
            </a:extLst>
          </p:cNvPr>
          <p:cNvSpPr>
            <a:spLocks noGrp="1"/>
          </p:cNvSpPr>
          <p:nvPr>
            <p:ph type="sldNum" sz="quarter" idx="12"/>
          </p:nvPr>
        </p:nvSpPr>
        <p:spPr/>
        <p:txBody>
          <a:bodyPr/>
          <a:lstStyle>
            <a:lvl1pPr>
              <a:defRPr/>
            </a:lvl1pPr>
          </a:lstStyle>
          <a:p>
            <a:fld id="{A71EFD66-6D38-4477-96E3-38BEE316D08B}"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14071374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0498E-2035-40B9-BCDB-335F4905D3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2CE310-EC96-4697-80BB-61A726E8199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4" name="Footer Placeholder 3">
            <a:extLst>
              <a:ext uri="{FF2B5EF4-FFF2-40B4-BE49-F238E27FC236}">
                <a16:creationId xmlns:a16="http://schemas.microsoft.com/office/drawing/2014/main" id="{69C64C71-035F-4B77-B7E9-80C83528849E}"/>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5" name="Slide Number Placeholder 4">
            <a:extLst>
              <a:ext uri="{FF2B5EF4-FFF2-40B4-BE49-F238E27FC236}">
                <a16:creationId xmlns:a16="http://schemas.microsoft.com/office/drawing/2014/main" id="{C3776FA4-A925-4F77-A7E2-B6409726E708}"/>
              </a:ext>
            </a:extLst>
          </p:cNvPr>
          <p:cNvSpPr>
            <a:spLocks noGrp="1"/>
          </p:cNvSpPr>
          <p:nvPr>
            <p:ph type="sldNum" sz="quarter" idx="12"/>
          </p:nvPr>
        </p:nvSpPr>
        <p:spPr/>
        <p:txBody>
          <a:bodyPr/>
          <a:lstStyle>
            <a:lvl1pPr>
              <a:defRPr/>
            </a:lvl1pPr>
          </a:lstStyle>
          <a:p>
            <a:fld id="{D5B643E2-BF59-4BAF-B055-EA8D41DD3582}"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477072009"/>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FB98C0-B0B7-48BF-A14C-06DF9AE8C46A}"/>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3" name="Footer Placeholder 2">
            <a:extLst>
              <a:ext uri="{FF2B5EF4-FFF2-40B4-BE49-F238E27FC236}">
                <a16:creationId xmlns:a16="http://schemas.microsoft.com/office/drawing/2014/main" id="{0EAF2819-77B1-4359-B94F-789F048C90D0}"/>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4" name="Slide Number Placeholder 3">
            <a:extLst>
              <a:ext uri="{FF2B5EF4-FFF2-40B4-BE49-F238E27FC236}">
                <a16:creationId xmlns:a16="http://schemas.microsoft.com/office/drawing/2014/main" id="{99A9C064-68BF-4A48-A13F-C224137355A7}"/>
              </a:ext>
            </a:extLst>
          </p:cNvPr>
          <p:cNvSpPr>
            <a:spLocks noGrp="1"/>
          </p:cNvSpPr>
          <p:nvPr>
            <p:ph type="sldNum" sz="quarter" idx="12"/>
          </p:nvPr>
        </p:nvSpPr>
        <p:spPr/>
        <p:txBody>
          <a:bodyPr/>
          <a:lstStyle>
            <a:lvl1pPr>
              <a:defRPr/>
            </a:lvl1pPr>
          </a:lstStyle>
          <a:p>
            <a:fld id="{4E66267D-0C84-4A09-899A-7A8B5F0AFFC2}"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227423639"/>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1AC58-35A9-4EFD-B3F9-E5AC9A09A97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C1614C-6F65-433F-8B0B-5E8CC19B17A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7BEDDE-1724-4CF9-80BE-C9E684B649C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B30C8E-F92F-421A-8AD8-9540F313B3B4}"/>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6E0C958A-681C-4AB1-B0EA-A213AA60ADE8}"/>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F93A5005-AAEA-41C0-8B07-B889E270D142}"/>
              </a:ext>
            </a:extLst>
          </p:cNvPr>
          <p:cNvSpPr>
            <a:spLocks noGrp="1"/>
          </p:cNvSpPr>
          <p:nvPr>
            <p:ph type="sldNum" sz="quarter" idx="12"/>
          </p:nvPr>
        </p:nvSpPr>
        <p:spPr/>
        <p:txBody>
          <a:bodyPr/>
          <a:lstStyle>
            <a:lvl1pPr>
              <a:defRPr/>
            </a:lvl1pPr>
          </a:lstStyle>
          <a:p>
            <a:fld id="{C534C4E5-250E-49E2-9829-9D41DD7F30FC}"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2225511181"/>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7FD2-117B-4FE9-8FAE-937C0F170DC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F996DA-6D2E-47F3-887A-10482CB052D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E782D5-5A92-4FEB-9274-F80DD763DD0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602FA8-EFA5-4B9E-89BC-87BCFBBCBFD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65A08B51-9905-4185-A597-43F89F37AD0F}"/>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AA08B9CD-3EC7-409D-8BC4-7EF21800AA0C}"/>
              </a:ext>
            </a:extLst>
          </p:cNvPr>
          <p:cNvSpPr>
            <a:spLocks noGrp="1"/>
          </p:cNvSpPr>
          <p:nvPr>
            <p:ph type="sldNum" sz="quarter" idx="12"/>
          </p:nvPr>
        </p:nvSpPr>
        <p:spPr/>
        <p:txBody>
          <a:bodyPr/>
          <a:lstStyle>
            <a:lvl1pPr>
              <a:defRPr/>
            </a:lvl1pPr>
          </a:lstStyle>
          <a:p>
            <a:fld id="{7C7ABCDB-9150-4A92-9DCE-412616E4AEC4}"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22463431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C83CD-D594-4FF4-9206-8C6408D501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CF15EF-1239-4D8B-A6BF-FD4DC5AC97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5A0064-B903-44F4-BE81-28BACD90691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5F87A197-78A7-4BBD-A667-4ED0AE4E3A87}"/>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2572DD4F-FEBB-4349-8E0D-C6B5EF58DC97}"/>
              </a:ext>
            </a:extLst>
          </p:cNvPr>
          <p:cNvSpPr>
            <a:spLocks noGrp="1"/>
          </p:cNvSpPr>
          <p:nvPr>
            <p:ph type="sldNum" sz="quarter" idx="12"/>
          </p:nvPr>
        </p:nvSpPr>
        <p:spPr/>
        <p:txBody>
          <a:bodyPr/>
          <a:lstStyle>
            <a:lvl1pPr>
              <a:defRPr/>
            </a:lvl1pPr>
          </a:lstStyle>
          <a:p>
            <a:fld id="{E87F4AA3-7050-4C3D-9577-F136110A94A4}"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09404259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E9ACDA-65D7-4195-8773-CA2A5EC29B11}"/>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6B284D-33C3-4968-A562-E2CEEC6F77C9}"/>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FB5923-B120-4826-A2B0-8F74F71D8818}"/>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526DCF8D-980D-432A-A147-42FE9E681DF7}"/>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317F16B5-6DDD-49A2-BD91-5CAC48692011}"/>
              </a:ext>
            </a:extLst>
          </p:cNvPr>
          <p:cNvSpPr>
            <a:spLocks noGrp="1"/>
          </p:cNvSpPr>
          <p:nvPr>
            <p:ph type="sldNum" sz="quarter" idx="12"/>
          </p:nvPr>
        </p:nvSpPr>
        <p:spPr/>
        <p:txBody>
          <a:bodyPr/>
          <a:lstStyle>
            <a:lvl1pPr>
              <a:defRPr/>
            </a:lvl1pPr>
          </a:lstStyle>
          <a:p>
            <a:fld id="{AA4980B8-91D4-46D3-BB1A-5F51A8565968}"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806625927"/>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1AA19-2E37-43AC-9038-9CE84D83739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342F2E-B51C-4420-8FCE-C6D6EAB99DB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95D7A2-A023-4A2C-983F-62496C2D05EF}"/>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26D602B2-0608-4932-B265-E25F51FA65F1}"/>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6FBABCBD-C841-4AFF-A5BE-0C39B080E2E1}"/>
              </a:ext>
            </a:extLst>
          </p:cNvPr>
          <p:cNvSpPr>
            <a:spLocks noGrp="1"/>
          </p:cNvSpPr>
          <p:nvPr>
            <p:ph type="sldNum" sz="quarter" idx="12"/>
          </p:nvPr>
        </p:nvSpPr>
        <p:spPr/>
        <p:txBody>
          <a:bodyPr/>
          <a:lstStyle>
            <a:lvl1pPr>
              <a:defRPr/>
            </a:lvl1pPr>
          </a:lstStyle>
          <a:p>
            <a:fld id="{3085F78A-77BB-4C1B-B70C-358D7A6EAA37}"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4184795196"/>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30932-F55E-420B-8120-C54BDAD924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A3E7D-89E9-4456-8F89-566D286941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C253A-F26A-4347-BB25-7D40F97BF61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28F677F1-77AB-46C6-8094-F66DF0F356DD}"/>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1F32AD75-24DC-4E88-A1C7-373C66ED3F2F}"/>
              </a:ext>
            </a:extLst>
          </p:cNvPr>
          <p:cNvSpPr>
            <a:spLocks noGrp="1"/>
          </p:cNvSpPr>
          <p:nvPr>
            <p:ph type="sldNum" sz="quarter" idx="12"/>
          </p:nvPr>
        </p:nvSpPr>
        <p:spPr/>
        <p:txBody>
          <a:bodyPr/>
          <a:lstStyle>
            <a:lvl1pPr>
              <a:defRPr/>
            </a:lvl1pPr>
          </a:lstStyle>
          <a:p>
            <a:fld id="{F260AD3E-E093-49BD-B7C8-1148FB13D1C0}"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42836692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AD631B75-2550-4C2C-B790-5A5C54D5B4F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949C0B2-057E-4A63-95D5-1CCD9A0D39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C8FFE7A-4896-4D0B-91D3-3AC54D64A7FC}"/>
              </a:ext>
            </a:extLst>
          </p:cNvPr>
          <p:cNvSpPr>
            <a:spLocks noGrp="1" noChangeArrowheads="1"/>
          </p:cNvSpPr>
          <p:nvPr>
            <p:ph type="sldNum" sz="quarter" idx="12"/>
          </p:nvPr>
        </p:nvSpPr>
        <p:spPr>
          <a:ln/>
        </p:spPr>
        <p:txBody>
          <a:bodyPr/>
          <a:lstStyle>
            <a:lvl1pPr>
              <a:defRPr/>
            </a:lvl1pPr>
          </a:lstStyle>
          <a:p>
            <a:pPr>
              <a:defRPr/>
            </a:pPr>
            <a:fld id="{D4CBDE72-6B9F-4AB2-A6ED-4B78E4F9FCC4}" type="slidenum">
              <a:rPr lang="en-US" altLang="en-US"/>
              <a:pPr>
                <a:defRPr/>
              </a:pPr>
              <a:t>‹#›</a:t>
            </a:fld>
            <a:endParaRPr lang="en-US" altLang="en-US"/>
          </a:p>
        </p:txBody>
      </p:sp>
    </p:spTree>
    <p:extLst>
      <p:ext uri="{BB962C8B-B14F-4D97-AF65-F5344CB8AC3E}">
        <p14:creationId xmlns:p14="http://schemas.microsoft.com/office/powerpoint/2010/main" val="3032967451"/>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22DE6-7DBF-4D6A-BB2B-6C1E580B46E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FEB4FD-4533-4EAD-A72F-CC2F425F095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CDA7CD8-7B94-4DF6-9071-77E08DE54538}"/>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DC179B35-ED63-4A3B-842D-F3D2C6CA2604}"/>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6426753A-5A8E-49E4-850C-8BCA20F6F128}"/>
              </a:ext>
            </a:extLst>
          </p:cNvPr>
          <p:cNvSpPr>
            <a:spLocks noGrp="1"/>
          </p:cNvSpPr>
          <p:nvPr>
            <p:ph type="sldNum" sz="quarter" idx="12"/>
          </p:nvPr>
        </p:nvSpPr>
        <p:spPr/>
        <p:txBody>
          <a:bodyPr/>
          <a:lstStyle>
            <a:lvl1pPr>
              <a:defRPr/>
            </a:lvl1pPr>
          </a:lstStyle>
          <a:p>
            <a:fld id="{30E7F5BA-12A8-426B-91DC-E0490EA992A1}"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258756008"/>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6C74-E209-4EE3-A603-A0BC5BF029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83FB3E-9C7B-4DC3-84A0-9682BF5EBA67}"/>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3066E4-BA61-4BBD-A4BB-53FF6028E7C7}"/>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989643-3769-4A9A-BD3D-638B01422D12}"/>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94072B58-5798-4248-8248-3242E134E42B}"/>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B8115FD1-6EA8-4367-A7F0-165A58E74FE3}"/>
              </a:ext>
            </a:extLst>
          </p:cNvPr>
          <p:cNvSpPr>
            <a:spLocks noGrp="1"/>
          </p:cNvSpPr>
          <p:nvPr>
            <p:ph type="sldNum" sz="quarter" idx="12"/>
          </p:nvPr>
        </p:nvSpPr>
        <p:spPr/>
        <p:txBody>
          <a:bodyPr/>
          <a:lstStyle>
            <a:lvl1pPr>
              <a:defRPr/>
            </a:lvl1pPr>
          </a:lstStyle>
          <a:p>
            <a:fld id="{02AD1DC1-5CB1-417F-9538-21DE7D3E1603}"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615350120"/>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C1AC-480B-4EB0-9181-35363C2D7FD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78C277-B113-47BD-856C-ACDD40DA40A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017C59-71B3-4FA1-B7C9-364EA067BA6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9D8D50-15FD-4799-9EE7-24F4C1D44F9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804695-7B77-4142-B135-A3688321227E}"/>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9596F7-493A-44CE-9EDD-2A57CAF41F39}"/>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8" name="Footer Placeholder 7">
            <a:extLst>
              <a:ext uri="{FF2B5EF4-FFF2-40B4-BE49-F238E27FC236}">
                <a16:creationId xmlns:a16="http://schemas.microsoft.com/office/drawing/2014/main" id="{7111C4DD-A5F4-47C0-923F-E447FAA4AE9B}"/>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9" name="Slide Number Placeholder 8">
            <a:extLst>
              <a:ext uri="{FF2B5EF4-FFF2-40B4-BE49-F238E27FC236}">
                <a16:creationId xmlns:a16="http://schemas.microsoft.com/office/drawing/2014/main" id="{ECE06622-F69D-4DDF-A8B5-01F41A3E0076}"/>
              </a:ext>
            </a:extLst>
          </p:cNvPr>
          <p:cNvSpPr>
            <a:spLocks noGrp="1"/>
          </p:cNvSpPr>
          <p:nvPr>
            <p:ph type="sldNum" sz="quarter" idx="12"/>
          </p:nvPr>
        </p:nvSpPr>
        <p:spPr/>
        <p:txBody>
          <a:bodyPr/>
          <a:lstStyle>
            <a:lvl1pPr>
              <a:defRPr/>
            </a:lvl1pPr>
          </a:lstStyle>
          <a:p>
            <a:fld id="{A71EFD66-6D38-4477-96E3-38BEE316D08B}"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52960317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0498E-2035-40B9-BCDB-335F4905D3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2CE310-EC96-4697-80BB-61A726E8199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4" name="Footer Placeholder 3">
            <a:extLst>
              <a:ext uri="{FF2B5EF4-FFF2-40B4-BE49-F238E27FC236}">
                <a16:creationId xmlns:a16="http://schemas.microsoft.com/office/drawing/2014/main" id="{69C64C71-035F-4B77-B7E9-80C83528849E}"/>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5" name="Slide Number Placeholder 4">
            <a:extLst>
              <a:ext uri="{FF2B5EF4-FFF2-40B4-BE49-F238E27FC236}">
                <a16:creationId xmlns:a16="http://schemas.microsoft.com/office/drawing/2014/main" id="{C3776FA4-A925-4F77-A7E2-B6409726E708}"/>
              </a:ext>
            </a:extLst>
          </p:cNvPr>
          <p:cNvSpPr>
            <a:spLocks noGrp="1"/>
          </p:cNvSpPr>
          <p:nvPr>
            <p:ph type="sldNum" sz="quarter" idx="12"/>
          </p:nvPr>
        </p:nvSpPr>
        <p:spPr/>
        <p:txBody>
          <a:bodyPr/>
          <a:lstStyle>
            <a:lvl1pPr>
              <a:defRPr/>
            </a:lvl1pPr>
          </a:lstStyle>
          <a:p>
            <a:fld id="{D5B643E2-BF59-4BAF-B055-EA8D41DD3582}"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919768910"/>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FB98C0-B0B7-48BF-A14C-06DF9AE8C46A}"/>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3" name="Footer Placeholder 2">
            <a:extLst>
              <a:ext uri="{FF2B5EF4-FFF2-40B4-BE49-F238E27FC236}">
                <a16:creationId xmlns:a16="http://schemas.microsoft.com/office/drawing/2014/main" id="{0EAF2819-77B1-4359-B94F-789F048C90D0}"/>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4" name="Slide Number Placeholder 3">
            <a:extLst>
              <a:ext uri="{FF2B5EF4-FFF2-40B4-BE49-F238E27FC236}">
                <a16:creationId xmlns:a16="http://schemas.microsoft.com/office/drawing/2014/main" id="{99A9C064-68BF-4A48-A13F-C224137355A7}"/>
              </a:ext>
            </a:extLst>
          </p:cNvPr>
          <p:cNvSpPr>
            <a:spLocks noGrp="1"/>
          </p:cNvSpPr>
          <p:nvPr>
            <p:ph type="sldNum" sz="quarter" idx="12"/>
          </p:nvPr>
        </p:nvSpPr>
        <p:spPr/>
        <p:txBody>
          <a:bodyPr/>
          <a:lstStyle>
            <a:lvl1pPr>
              <a:defRPr/>
            </a:lvl1pPr>
          </a:lstStyle>
          <a:p>
            <a:fld id="{4E66267D-0C84-4A09-899A-7A8B5F0AFFC2}"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293230481"/>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1AC58-35A9-4EFD-B3F9-E5AC9A09A97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C1614C-6F65-433F-8B0B-5E8CC19B17A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7BEDDE-1724-4CF9-80BE-C9E684B649C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B30C8E-F92F-421A-8AD8-9540F313B3B4}"/>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6E0C958A-681C-4AB1-B0EA-A213AA60ADE8}"/>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F93A5005-AAEA-41C0-8B07-B889E270D142}"/>
              </a:ext>
            </a:extLst>
          </p:cNvPr>
          <p:cNvSpPr>
            <a:spLocks noGrp="1"/>
          </p:cNvSpPr>
          <p:nvPr>
            <p:ph type="sldNum" sz="quarter" idx="12"/>
          </p:nvPr>
        </p:nvSpPr>
        <p:spPr/>
        <p:txBody>
          <a:bodyPr/>
          <a:lstStyle>
            <a:lvl1pPr>
              <a:defRPr/>
            </a:lvl1pPr>
          </a:lstStyle>
          <a:p>
            <a:fld id="{C534C4E5-250E-49E2-9829-9D41DD7F30FC}"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898971220"/>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7FD2-117B-4FE9-8FAE-937C0F170DC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F996DA-6D2E-47F3-887A-10482CB052D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E782D5-5A92-4FEB-9274-F80DD763DD0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602FA8-EFA5-4B9E-89BC-87BCFBBCBFD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65A08B51-9905-4185-A597-43F89F37AD0F}"/>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AA08B9CD-3EC7-409D-8BC4-7EF21800AA0C}"/>
              </a:ext>
            </a:extLst>
          </p:cNvPr>
          <p:cNvSpPr>
            <a:spLocks noGrp="1"/>
          </p:cNvSpPr>
          <p:nvPr>
            <p:ph type="sldNum" sz="quarter" idx="12"/>
          </p:nvPr>
        </p:nvSpPr>
        <p:spPr/>
        <p:txBody>
          <a:bodyPr/>
          <a:lstStyle>
            <a:lvl1pPr>
              <a:defRPr/>
            </a:lvl1pPr>
          </a:lstStyle>
          <a:p>
            <a:fld id="{7C7ABCDB-9150-4A92-9DCE-412616E4AEC4}"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490689142"/>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C83CD-D594-4FF4-9206-8C6408D501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CF15EF-1239-4D8B-A6BF-FD4DC5AC97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5A0064-B903-44F4-BE81-28BACD90691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5F87A197-78A7-4BBD-A667-4ED0AE4E3A87}"/>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2572DD4F-FEBB-4349-8E0D-C6B5EF58DC97}"/>
              </a:ext>
            </a:extLst>
          </p:cNvPr>
          <p:cNvSpPr>
            <a:spLocks noGrp="1"/>
          </p:cNvSpPr>
          <p:nvPr>
            <p:ph type="sldNum" sz="quarter" idx="12"/>
          </p:nvPr>
        </p:nvSpPr>
        <p:spPr/>
        <p:txBody>
          <a:bodyPr/>
          <a:lstStyle>
            <a:lvl1pPr>
              <a:defRPr/>
            </a:lvl1pPr>
          </a:lstStyle>
          <a:p>
            <a:fld id="{E87F4AA3-7050-4C3D-9577-F136110A94A4}"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215749585"/>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E9ACDA-65D7-4195-8773-CA2A5EC29B11}"/>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6B284D-33C3-4968-A562-E2CEEC6F77C9}"/>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FB5923-B120-4826-A2B0-8F74F71D8818}"/>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526DCF8D-980D-432A-A147-42FE9E681DF7}"/>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317F16B5-6DDD-49A2-BD91-5CAC48692011}"/>
              </a:ext>
            </a:extLst>
          </p:cNvPr>
          <p:cNvSpPr>
            <a:spLocks noGrp="1"/>
          </p:cNvSpPr>
          <p:nvPr>
            <p:ph type="sldNum" sz="quarter" idx="12"/>
          </p:nvPr>
        </p:nvSpPr>
        <p:spPr/>
        <p:txBody>
          <a:bodyPr/>
          <a:lstStyle>
            <a:lvl1pPr>
              <a:defRPr/>
            </a:lvl1pPr>
          </a:lstStyle>
          <a:p>
            <a:fld id="{AA4980B8-91D4-46D3-BB1A-5F51A8565968}"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90522861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1AA19-2E37-43AC-9038-9CE84D83739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342F2E-B51C-4420-8FCE-C6D6EAB99DB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95D7A2-A023-4A2C-983F-62496C2D05EF}"/>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26D602B2-0608-4932-B265-E25F51FA65F1}"/>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6FBABCBD-C841-4AFF-A5BE-0C39B080E2E1}"/>
              </a:ext>
            </a:extLst>
          </p:cNvPr>
          <p:cNvSpPr>
            <a:spLocks noGrp="1"/>
          </p:cNvSpPr>
          <p:nvPr>
            <p:ph type="sldNum" sz="quarter" idx="12"/>
          </p:nvPr>
        </p:nvSpPr>
        <p:spPr/>
        <p:txBody>
          <a:bodyPr/>
          <a:lstStyle>
            <a:lvl1pPr>
              <a:defRPr/>
            </a:lvl1pPr>
          </a:lstStyle>
          <a:p>
            <a:fld id="{3085F78A-77BB-4C1B-B70C-358D7A6EAA37}"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24396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CFD915E-028D-4B01-9DAF-9AD140D7D49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75F215-38FD-4003-A305-3C3C29A38A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EFB2A9-2079-4A37-8D4D-43575B2D5C62}"/>
              </a:ext>
            </a:extLst>
          </p:cNvPr>
          <p:cNvSpPr>
            <a:spLocks noGrp="1" noChangeArrowheads="1"/>
          </p:cNvSpPr>
          <p:nvPr>
            <p:ph type="sldNum" sz="quarter" idx="12"/>
          </p:nvPr>
        </p:nvSpPr>
        <p:spPr>
          <a:ln/>
        </p:spPr>
        <p:txBody>
          <a:bodyPr/>
          <a:lstStyle>
            <a:lvl1pPr>
              <a:defRPr/>
            </a:lvl1pPr>
          </a:lstStyle>
          <a:p>
            <a:pPr>
              <a:defRPr/>
            </a:pPr>
            <a:fld id="{9E54FE6A-AE29-4D66-9181-3BFA9119A6CC}" type="slidenum">
              <a:rPr lang="en-US" altLang="en-US"/>
              <a:pPr>
                <a:defRPr/>
              </a:pPr>
              <a:t>‹#›</a:t>
            </a:fld>
            <a:endParaRPr lang="en-US" altLang="en-US"/>
          </a:p>
        </p:txBody>
      </p:sp>
    </p:spTree>
    <p:extLst>
      <p:ext uri="{BB962C8B-B14F-4D97-AF65-F5344CB8AC3E}">
        <p14:creationId xmlns:p14="http://schemas.microsoft.com/office/powerpoint/2010/main" val="2749333347"/>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30932-F55E-420B-8120-C54BDAD924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A3E7D-89E9-4456-8F89-566D286941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C253A-F26A-4347-BB25-7D40F97BF61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28F677F1-77AB-46C6-8094-F66DF0F356DD}"/>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1F32AD75-24DC-4E88-A1C7-373C66ED3F2F}"/>
              </a:ext>
            </a:extLst>
          </p:cNvPr>
          <p:cNvSpPr>
            <a:spLocks noGrp="1"/>
          </p:cNvSpPr>
          <p:nvPr>
            <p:ph type="sldNum" sz="quarter" idx="12"/>
          </p:nvPr>
        </p:nvSpPr>
        <p:spPr/>
        <p:txBody>
          <a:bodyPr/>
          <a:lstStyle>
            <a:lvl1pPr>
              <a:defRPr/>
            </a:lvl1pPr>
          </a:lstStyle>
          <a:p>
            <a:fld id="{F260AD3E-E093-49BD-B7C8-1148FB13D1C0}"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417015142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22DE6-7DBF-4D6A-BB2B-6C1E580B46E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FEB4FD-4533-4EAD-A72F-CC2F425F095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CDA7CD8-7B94-4DF6-9071-77E08DE54538}"/>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DC179B35-ED63-4A3B-842D-F3D2C6CA2604}"/>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6426753A-5A8E-49E4-850C-8BCA20F6F128}"/>
              </a:ext>
            </a:extLst>
          </p:cNvPr>
          <p:cNvSpPr>
            <a:spLocks noGrp="1"/>
          </p:cNvSpPr>
          <p:nvPr>
            <p:ph type="sldNum" sz="quarter" idx="12"/>
          </p:nvPr>
        </p:nvSpPr>
        <p:spPr/>
        <p:txBody>
          <a:bodyPr/>
          <a:lstStyle>
            <a:lvl1pPr>
              <a:defRPr/>
            </a:lvl1pPr>
          </a:lstStyle>
          <a:p>
            <a:fld id="{30E7F5BA-12A8-426B-91DC-E0490EA992A1}"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02626626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6C74-E209-4EE3-A603-A0BC5BF029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83FB3E-9C7B-4DC3-84A0-9682BF5EBA67}"/>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3066E4-BA61-4BBD-A4BB-53FF6028E7C7}"/>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989643-3769-4A9A-BD3D-638B01422D12}"/>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94072B58-5798-4248-8248-3242E134E42B}"/>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B8115FD1-6EA8-4367-A7F0-165A58E74FE3}"/>
              </a:ext>
            </a:extLst>
          </p:cNvPr>
          <p:cNvSpPr>
            <a:spLocks noGrp="1"/>
          </p:cNvSpPr>
          <p:nvPr>
            <p:ph type="sldNum" sz="quarter" idx="12"/>
          </p:nvPr>
        </p:nvSpPr>
        <p:spPr/>
        <p:txBody>
          <a:bodyPr/>
          <a:lstStyle>
            <a:lvl1pPr>
              <a:defRPr/>
            </a:lvl1pPr>
          </a:lstStyle>
          <a:p>
            <a:fld id="{02AD1DC1-5CB1-417F-9538-21DE7D3E1603}"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759840212"/>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C1AC-480B-4EB0-9181-35363C2D7FD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78C277-B113-47BD-856C-ACDD40DA40A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017C59-71B3-4FA1-B7C9-364EA067BA6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9D8D50-15FD-4799-9EE7-24F4C1D44F9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804695-7B77-4142-B135-A3688321227E}"/>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9596F7-493A-44CE-9EDD-2A57CAF41F39}"/>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8" name="Footer Placeholder 7">
            <a:extLst>
              <a:ext uri="{FF2B5EF4-FFF2-40B4-BE49-F238E27FC236}">
                <a16:creationId xmlns:a16="http://schemas.microsoft.com/office/drawing/2014/main" id="{7111C4DD-A5F4-47C0-923F-E447FAA4AE9B}"/>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9" name="Slide Number Placeholder 8">
            <a:extLst>
              <a:ext uri="{FF2B5EF4-FFF2-40B4-BE49-F238E27FC236}">
                <a16:creationId xmlns:a16="http://schemas.microsoft.com/office/drawing/2014/main" id="{ECE06622-F69D-4DDF-A8B5-01F41A3E0076}"/>
              </a:ext>
            </a:extLst>
          </p:cNvPr>
          <p:cNvSpPr>
            <a:spLocks noGrp="1"/>
          </p:cNvSpPr>
          <p:nvPr>
            <p:ph type="sldNum" sz="quarter" idx="12"/>
          </p:nvPr>
        </p:nvSpPr>
        <p:spPr/>
        <p:txBody>
          <a:bodyPr/>
          <a:lstStyle>
            <a:lvl1pPr>
              <a:defRPr/>
            </a:lvl1pPr>
          </a:lstStyle>
          <a:p>
            <a:fld id="{A71EFD66-6D38-4477-96E3-38BEE316D08B}"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83120380"/>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0498E-2035-40B9-BCDB-335F4905D3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2CE310-EC96-4697-80BB-61A726E8199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4" name="Footer Placeholder 3">
            <a:extLst>
              <a:ext uri="{FF2B5EF4-FFF2-40B4-BE49-F238E27FC236}">
                <a16:creationId xmlns:a16="http://schemas.microsoft.com/office/drawing/2014/main" id="{69C64C71-035F-4B77-B7E9-80C83528849E}"/>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5" name="Slide Number Placeholder 4">
            <a:extLst>
              <a:ext uri="{FF2B5EF4-FFF2-40B4-BE49-F238E27FC236}">
                <a16:creationId xmlns:a16="http://schemas.microsoft.com/office/drawing/2014/main" id="{C3776FA4-A925-4F77-A7E2-B6409726E708}"/>
              </a:ext>
            </a:extLst>
          </p:cNvPr>
          <p:cNvSpPr>
            <a:spLocks noGrp="1"/>
          </p:cNvSpPr>
          <p:nvPr>
            <p:ph type="sldNum" sz="quarter" idx="12"/>
          </p:nvPr>
        </p:nvSpPr>
        <p:spPr/>
        <p:txBody>
          <a:bodyPr/>
          <a:lstStyle>
            <a:lvl1pPr>
              <a:defRPr/>
            </a:lvl1pPr>
          </a:lstStyle>
          <a:p>
            <a:fld id="{D5B643E2-BF59-4BAF-B055-EA8D41DD3582}"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403703107"/>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FB98C0-B0B7-48BF-A14C-06DF9AE8C46A}"/>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3" name="Footer Placeholder 2">
            <a:extLst>
              <a:ext uri="{FF2B5EF4-FFF2-40B4-BE49-F238E27FC236}">
                <a16:creationId xmlns:a16="http://schemas.microsoft.com/office/drawing/2014/main" id="{0EAF2819-77B1-4359-B94F-789F048C90D0}"/>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4" name="Slide Number Placeholder 3">
            <a:extLst>
              <a:ext uri="{FF2B5EF4-FFF2-40B4-BE49-F238E27FC236}">
                <a16:creationId xmlns:a16="http://schemas.microsoft.com/office/drawing/2014/main" id="{99A9C064-68BF-4A48-A13F-C224137355A7}"/>
              </a:ext>
            </a:extLst>
          </p:cNvPr>
          <p:cNvSpPr>
            <a:spLocks noGrp="1"/>
          </p:cNvSpPr>
          <p:nvPr>
            <p:ph type="sldNum" sz="quarter" idx="12"/>
          </p:nvPr>
        </p:nvSpPr>
        <p:spPr/>
        <p:txBody>
          <a:bodyPr/>
          <a:lstStyle>
            <a:lvl1pPr>
              <a:defRPr/>
            </a:lvl1pPr>
          </a:lstStyle>
          <a:p>
            <a:fld id="{4E66267D-0C84-4A09-899A-7A8B5F0AFFC2}"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295277791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1AC58-35A9-4EFD-B3F9-E5AC9A09A97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C1614C-6F65-433F-8B0B-5E8CC19B17A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7BEDDE-1724-4CF9-80BE-C9E684B649C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B30C8E-F92F-421A-8AD8-9540F313B3B4}"/>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6E0C958A-681C-4AB1-B0EA-A213AA60ADE8}"/>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F93A5005-AAEA-41C0-8B07-B889E270D142}"/>
              </a:ext>
            </a:extLst>
          </p:cNvPr>
          <p:cNvSpPr>
            <a:spLocks noGrp="1"/>
          </p:cNvSpPr>
          <p:nvPr>
            <p:ph type="sldNum" sz="quarter" idx="12"/>
          </p:nvPr>
        </p:nvSpPr>
        <p:spPr/>
        <p:txBody>
          <a:bodyPr/>
          <a:lstStyle>
            <a:lvl1pPr>
              <a:defRPr/>
            </a:lvl1pPr>
          </a:lstStyle>
          <a:p>
            <a:fld id="{C534C4E5-250E-49E2-9829-9D41DD7F30FC}"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742446110"/>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7FD2-117B-4FE9-8FAE-937C0F170DC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F996DA-6D2E-47F3-887A-10482CB052D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E782D5-5A92-4FEB-9274-F80DD763DD0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602FA8-EFA5-4B9E-89BC-87BCFBBCBFD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65A08B51-9905-4185-A597-43F89F37AD0F}"/>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AA08B9CD-3EC7-409D-8BC4-7EF21800AA0C}"/>
              </a:ext>
            </a:extLst>
          </p:cNvPr>
          <p:cNvSpPr>
            <a:spLocks noGrp="1"/>
          </p:cNvSpPr>
          <p:nvPr>
            <p:ph type="sldNum" sz="quarter" idx="12"/>
          </p:nvPr>
        </p:nvSpPr>
        <p:spPr/>
        <p:txBody>
          <a:bodyPr/>
          <a:lstStyle>
            <a:lvl1pPr>
              <a:defRPr/>
            </a:lvl1pPr>
          </a:lstStyle>
          <a:p>
            <a:fld id="{7C7ABCDB-9150-4A92-9DCE-412616E4AEC4}"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920387794"/>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C83CD-D594-4FF4-9206-8C6408D501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CF15EF-1239-4D8B-A6BF-FD4DC5AC97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5A0064-B903-44F4-BE81-28BACD90691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5F87A197-78A7-4BBD-A667-4ED0AE4E3A87}"/>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2572DD4F-FEBB-4349-8E0D-C6B5EF58DC97}"/>
              </a:ext>
            </a:extLst>
          </p:cNvPr>
          <p:cNvSpPr>
            <a:spLocks noGrp="1"/>
          </p:cNvSpPr>
          <p:nvPr>
            <p:ph type="sldNum" sz="quarter" idx="12"/>
          </p:nvPr>
        </p:nvSpPr>
        <p:spPr/>
        <p:txBody>
          <a:bodyPr/>
          <a:lstStyle>
            <a:lvl1pPr>
              <a:defRPr/>
            </a:lvl1pPr>
          </a:lstStyle>
          <a:p>
            <a:fld id="{E87F4AA3-7050-4C3D-9577-F136110A94A4}"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4245895025"/>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E9ACDA-65D7-4195-8773-CA2A5EC29B11}"/>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6B284D-33C3-4968-A562-E2CEEC6F77C9}"/>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FB5923-B120-4826-A2B0-8F74F71D8818}"/>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526DCF8D-980D-432A-A147-42FE9E681DF7}"/>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317F16B5-6DDD-49A2-BD91-5CAC48692011}"/>
              </a:ext>
            </a:extLst>
          </p:cNvPr>
          <p:cNvSpPr>
            <a:spLocks noGrp="1"/>
          </p:cNvSpPr>
          <p:nvPr>
            <p:ph type="sldNum" sz="quarter" idx="12"/>
          </p:nvPr>
        </p:nvSpPr>
        <p:spPr/>
        <p:txBody>
          <a:bodyPr/>
          <a:lstStyle>
            <a:lvl1pPr>
              <a:defRPr/>
            </a:lvl1pPr>
          </a:lstStyle>
          <a:p>
            <a:fld id="{AA4980B8-91D4-46D3-BB1A-5F51A8565968}"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4271058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6FFFAB21-4668-4989-BBFC-CF14A7F5035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47EAFE-8144-4139-AE5E-5360E5BC3B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7F040D9-BCA7-4C50-AF50-55D60C26950D}"/>
              </a:ext>
            </a:extLst>
          </p:cNvPr>
          <p:cNvSpPr>
            <a:spLocks noGrp="1" noChangeArrowheads="1"/>
          </p:cNvSpPr>
          <p:nvPr>
            <p:ph type="sldNum" sz="quarter" idx="12"/>
          </p:nvPr>
        </p:nvSpPr>
        <p:spPr>
          <a:ln/>
        </p:spPr>
        <p:txBody>
          <a:bodyPr/>
          <a:lstStyle>
            <a:lvl1pPr>
              <a:defRPr/>
            </a:lvl1pPr>
          </a:lstStyle>
          <a:p>
            <a:pPr>
              <a:defRPr/>
            </a:pPr>
            <a:fld id="{7BE97A45-3707-44F4-9264-93557063F0BD}" type="slidenum">
              <a:rPr lang="en-US" altLang="en-US"/>
              <a:pPr>
                <a:defRPr/>
              </a:pPr>
              <a:t>‹#›</a:t>
            </a:fld>
            <a:endParaRPr lang="en-US" altLang="en-US"/>
          </a:p>
        </p:txBody>
      </p:sp>
    </p:spTree>
    <p:extLst>
      <p:ext uri="{BB962C8B-B14F-4D97-AF65-F5344CB8AC3E}">
        <p14:creationId xmlns:p14="http://schemas.microsoft.com/office/powerpoint/2010/main" val="839652462"/>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1AA19-2E37-43AC-9038-9CE84D83739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342F2E-B51C-4420-8FCE-C6D6EAB99DB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95D7A2-A023-4A2C-983F-62496C2D05EF}"/>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26D602B2-0608-4932-B265-E25F51FA65F1}"/>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6FBABCBD-C841-4AFF-A5BE-0C39B080E2E1}"/>
              </a:ext>
            </a:extLst>
          </p:cNvPr>
          <p:cNvSpPr>
            <a:spLocks noGrp="1"/>
          </p:cNvSpPr>
          <p:nvPr>
            <p:ph type="sldNum" sz="quarter" idx="12"/>
          </p:nvPr>
        </p:nvSpPr>
        <p:spPr/>
        <p:txBody>
          <a:bodyPr/>
          <a:lstStyle>
            <a:lvl1pPr>
              <a:defRPr/>
            </a:lvl1pPr>
          </a:lstStyle>
          <a:p>
            <a:fld id="{3085F78A-77BB-4C1B-B70C-358D7A6EAA37}"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2396904663"/>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30932-F55E-420B-8120-C54BDAD924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A3E7D-89E9-4456-8F89-566D286941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C253A-F26A-4347-BB25-7D40F97BF61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28F677F1-77AB-46C6-8094-F66DF0F356DD}"/>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1F32AD75-24DC-4E88-A1C7-373C66ED3F2F}"/>
              </a:ext>
            </a:extLst>
          </p:cNvPr>
          <p:cNvSpPr>
            <a:spLocks noGrp="1"/>
          </p:cNvSpPr>
          <p:nvPr>
            <p:ph type="sldNum" sz="quarter" idx="12"/>
          </p:nvPr>
        </p:nvSpPr>
        <p:spPr/>
        <p:txBody>
          <a:bodyPr/>
          <a:lstStyle>
            <a:lvl1pPr>
              <a:defRPr/>
            </a:lvl1pPr>
          </a:lstStyle>
          <a:p>
            <a:fld id="{F260AD3E-E093-49BD-B7C8-1148FB13D1C0}"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303239140"/>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22DE6-7DBF-4D6A-BB2B-6C1E580B46E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FEB4FD-4533-4EAD-A72F-CC2F425F095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CDA7CD8-7B94-4DF6-9071-77E08DE54538}"/>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DC179B35-ED63-4A3B-842D-F3D2C6CA2604}"/>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6426753A-5A8E-49E4-850C-8BCA20F6F128}"/>
              </a:ext>
            </a:extLst>
          </p:cNvPr>
          <p:cNvSpPr>
            <a:spLocks noGrp="1"/>
          </p:cNvSpPr>
          <p:nvPr>
            <p:ph type="sldNum" sz="quarter" idx="12"/>
          </p:nvPr>
        </p:nvSpPr>
        <p:spPr/>
        <p:txBody>
          <a:bodyPr/>
          <a:lstStyle>
            <a:lvl1pPr>
              <a:defRPr/>
            </a:lvl1pPr>
          </a:lstStyle>
          <a:p>
            <a:fld id="{30E7F5BA-12A8-426B-91DC-E0490EA992A1}"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4011248239"/>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6C74-E209-4EE3-A603-A0BC5BF029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83FB3E-9C7B-4DC3-84A0-9682BF5EBA67}"/>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3066E4-BA61-4BBD-A4BB-53FF6028E7C7}"/>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989643-3769-4A9A-BD3D-638B01422D12}"/>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94072B58-5798-4248-8248-3242E134E42B}"/>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B8115FD1-6EA8-4367-A7F0-165A58E74FE3}"/>
              </a:ext>
            </a:extLst>
          </p:cNvPr>
          <p:cNvSpPr>
            <a:spLocks noGrp="1"/>
          </p:cNvSpPr>
          <p:nvPr>
            <p:ph type="sldNum" sz="quarter" idx="12"/>
          </p:nvPr>
        </p:nvSpPr>
        <p:spPr/>
        <p:txBody>
          <a:bodyPr/>
          <a:lstStyle>
            <a:lvl1pPr>
              <a:defRPr/>
            </a:lvl1pPr>
          </a:lstStyle>
          <a:p>
            <a:fld id="{02AD1DC1-5CB1-417F-9538-21DE7D3E1603}"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2881139746"/>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C1AC-480B-4EB0-9181-35363C2D7FD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78C277-B113-47BD-856C-ACDD40DA40A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017C59-71B3-4FA1-B7C9-364EA067BA6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9D8D50-15FD-4799-9EE7-24F4C1D44F9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804695-7B77-4142-B135-A3688321227E}"/>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9596F7-493A-44CE-9EDD-2A57CAF41F39}"/>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8" name="Footer Placeholder 7">
            <a:extLst>
              <a:ext uri="{FF2B5EF4-FFF2-40B4-BE49-F238E27FC236}">
                <a16:creationId xmlns:a16="http://schemas.microsoft.com/office/drawing/2014/main" id="{7111C4DD-A5F4-47C0-923F-E447FAA4AE9B}"/>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9" name="Slide Number Placeholder 8">
            <a:extLst>
              <a:ext uri="{FF2B5EF4-FFF2-40B4-BE49-F238E27FC236}">
                <a16:creationId xmlns:a16="http://schemas.microsoft.com/office/drawing/2014/main" id="{ECE06622-F69D-4DDF-A8B5-01F41A3E0076}"/>
              </a:ext>
            </a:extLst>
          </p:cNvPr>
          <p:cNvSpPr>
            <a:spLocks noGrp="1"/>
          </p:cNvSpPr>
          <p:nvPr>
            <p:ph type="sldNum" sz="quarter" idx="12"/>
          </p:nvPr>
        </p:nvSpPr>
        <p:spPr/>
        <p:txBody>
          <a:bodyPr/>
          <a:lstStyle>
            <a:lvl1pPr>
              <a:defRPr/>
            </a:lvl1pPr>
          </a:lstStyle>
          <a:p>
            <a:fld id="{A71EFD66-6D38-4477-96E3-38BEE316D08B}"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803602445"/>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0498E-2035-40B9-BCDB-335F4905D3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2CE310-EC96-4697-80BB-61A726E8199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4" name="Footer Placeholder 3">
            <a:extLst>
              <a:ext uri="{FF2B5EF4-FFF2-40B4-BE49-F238E27FC236}">
                <a16:creationId xmlns:a16="http://schemas.microsoft.com/office/drawing/2014/main" id="{69C64C71-035F-4B77-B7E9-80C83528849E}"/>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5" name="Slide Number Placeholder 4">
            <a:extLst>
              <a:ext uri="{FF2B5EF4-FFF2-40B4-BE49-F238E27FC236}">
                <a16:creationId xmlns:a16="http://schemas.microsoft.com/office/drawing/2014/main" id="{C3776FA4-A925-4F77-A7E2-B6409726E708}"/>
              </a:ext>
            </a:extLst>
          </p:cNvPr>
          <p:cNvSpPr>
            <a:spLocks noGrp="1"/>
          </p:cNvSpPr>
          <p:nvPr>
            <p:ph type="sldNum" sz="quarter" idx="12"/>
          </p:nvPr>
        </p:nvSpPr>
        <p:spPr/>
        <p:txBody>
          <a:bodyPr/>
          <a:lstStyle>
            <a:lvl1pPr>
              <a:defRPr/>
            </a:lvl1pPr>
          </a:lstStyle>
          <a:p>
            <a:fld id="{D5B643E2-BF59-4BAF-B055-EA8D41DD3582}"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2808950400"/>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FB98C0-B0B7-48BF-A14C-06DF9AE8C46A}"/>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3" name="Footer Placeholder 2">
            <a:extLst>
              <a:ext uri="{FF2B5EF4-FFF2-40B4-BE49-F238E27FC236}">
                <a16:creationId xmlns:a16="http://schemas.microsoft.com/office/drawing/2014/main" id="{0EAF2819-77B1-4359-B94F-789F048C90D0}"/>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4" name="Slide Number Placeholder 3">
            <a:extLst>
              <a:ext uri="{FF2B5EF4-FFF2-40B4-BE49-F238E27FC236}">
                <a16:creationId xmlns:a16="http://schemas.microsoft.com/office/drawing/2014/main" id="{99A9C064-68BF-4A48-A13F-C224137355A7}"/>
              </a:ext>
            </a:extLst>
          </p:cNvPr>
          <p:cNvSpPr>
            <a:spLocks noGrp="1"/>
          </p:cNvSpPr>
          <p:nvPr>
            <p:ph type="sldNum" sz="quarter" idx="12"/>
          </p:nvPr>
        </p:nvSpPr>
        <p:spPr/>
        <p:txBody>
          <a:bodyPr/>
          <a:lstStyle>
            <a:lvl1pPr>
              <a:defRPr/>
            </a:lvl1pPr>
          </a:lstStyle>
          <a:p>
            <a:fld id="{4E66267D-0C84-4A09-899A-7A8B5F0AFFC2}"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245990906"/>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1AC58-35A9-4EFD-B3F9-E5AC9A09A97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C1614C-6F65-433F-8B0B-5E8CC19B17A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7BEDDE-1724-4CF9-80BE-C9E684B649C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B30C8E-F92F-421A-8AD8-9540F313B3B4}"/>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6E0C958A-681C-4AB1-B0EA-A213AA60ADE8}"/>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F93A5005-AAEA-41C0-8B07-B889E270D142}"/>
              </a:ext>
            </a:extLst>
          </p:cNvPr>
          <p:cNvSpPr>
            <a:spLocks noGrp="1"/>
          </p:cNvSpPr>
          <p:nvPr>
            <p:ph type="sldNum" sz="quarter" idx="12"/>
          </p:nvPr>
        </p:nvSpPr>
        <p:spPr/>
        <p:txBody>
          <a:bodyPr/>
          <a:lstStyle>
            <a:lvl1pPr>
              <a:defRPr/>
            </a:lvl1pPr>
          </a:lstStyle>
          <a:p>
            <a:fld id="{C534C4E5-250E-49E2-9829-9D41DD7F30FC}"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187724333"/>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7FD2-117B-4FE9-8FAE-937C0F170DC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F996DA-6D2E-47F3-887A-10482CB052D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E782D5-5A92-4FEB-9274-F80DD763DD0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602FA8-EFA5-4B9E-89BC-87BCFBBCBFD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65A08B51-9905-4185-A597-43F89F37AD0F}"/>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AA08B9CD-3EC7-409D-8BC4-7EF21800AA0C}"/>
              </a:ext>
            </a:extLst>
          </p:cNvPr>
          <p:cNvSpPr>
            <a:spLocks noGrp="1"/>
          </p:cNvSpPr>
          <p:nvPr>
            <p:ph type="sldNum" sz="quarter" idx="12"/>
          </p:nvPr>
        </p:nvSpPr>
        <p:spPr/>
        <p:txBody>
          <a:bodyPr/>
          <a:lstStyle>
            <a:lvl1pPr>
              <a:defRPr/>
            </a:lvl1pPr>
          </a:lstStyle>
          <a:p>
            <a:fld id="{7C7ABCDB-9150-4A92-9DCE-412616E4AEC4}"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43275405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C83CD-D594-4FF4-9206-8C6408D501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CF15EF-1239-4D8B-A6BF-FD4DC5AC97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5A0064-B903-44F4-BE81-28BACD90691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5F87A197-78A7-4BBD-A667-4ED0AE4E3A87}"/>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2572DD4F-FEBB-4349-8E0D-C6B5EF58DC97}"/>
              </a:ext>
            </a:extLst>
          </p:cNvPr>
          <p:cNvSpPr>
            <a:spLocks noGrp="1"/>
          </p:cNvSpPr>
          <p:nvPr>
            <p:ph type="sldNum" sz="quarter" idx="12"/>
          </p:nvPr>
        </p:nvSpPr>
        <p:spPr/>
        <p:txBody>
          <a:bodyPr/>
          <a:lstStyle>
            <a:lvl1pPr>
              <a:defRPr/>
            </a:lvl1pPr>
          </a:lstStyle>
          <a:p>
            <a:fld id="{E87F4AA3-7050-4C3D-9577-F136110A94A4}"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5365371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1D9B391-C6A4-4964-810C-A5EFABD6287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5860910-87DB-4E46-A7C7-1B5AF81EF4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F1FF721-A13E-41F5-8515-05B15B0B5E2E}"/>
              </a:ext>
            </a:extLst>
          </p:cNvPr>
          <p:cNvSpPr>
            <a:spLocks noGrp="1" noChangeArrowheads="1"/>
          </p:cNvSpPr>
          <p:nvPr>
            <p:ph type="sldNum" sz="quarter" idx="12"/>
          </p:nvPr>
        </p:nvSpPr>
        <p:spPr>
          <a:ln/>
        </p:spPr>
        <p:txBody>
          <a:bodyPr/>
          <a:lstStyle>
            <a:lvl1pPr>
              <a:defRPr/>
            </a:lvl1pPr>
          </a:lstStyle>
          <a:p>
            <a:pPr>
              <a:defRPr/>
            </a:pPr>
            <a:fld id="{E8C85676-A267-42B6-AD9E-1E3C6778A509}" type="slidenum">
              <a:rPr lang="en-US" altLang="en-US"/>
              <a:pPr>
                <a:defRPr/>
              </a:pPr>
              <a:t>‹#›</a:t>
            </a:fld>
            <a:endParaRPr lang="en-US" altLang="en-US"/>
          </a:p>
        </p:txBody>
      </p:sp>
    </p:spTree>
    <p:extLst>
      <p:ext uri="{BB962C8B-B14F-4D97-AF65-F5344CB8AC3E}">
        <p14:creationId xmlns:p14="http://schemas.microsoft.com/office/powerpoint/2010/main" val="403156180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E9ACDA-65D7-4195-8773-CA2A5EC29B11}"/>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6B284D-33C3-4968-A562-E2CEEC6F77C9}"/>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FB5923-B120-4826-A2B0-8F74F71D8818}"/>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526DCF8D-980D-432A-A147-42FE9E681DF7}"/>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317F16B5-6DDD-49A2-BD91-5CAC48692011}"/>
              </a:ext>
            </a:extLst>
          </p:cNvPr>
          <p:cNvSpPr>
            <a:spLocks noGrp="1"/>
          </p:cNvSpPr>
          <p:nvPr>
            <p:ph type="sldNum" sz="quarter" idx="12"/>
          </p:nvPr>
        </p:nvSpPr>
        <p:spPr/>
        <p:txBody>
          <a:bodyPr/>
          <a:lstStyle>
            <a:lvl1pPr>
              <a:defRPr/>
            </a:lvl1pPr>
          </a:lstStyle>
          <a:p>
            <a:fld id="{AA4980B8-91D4-46D3-BB1A-5F51A8565968}"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021503953"/>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1AA19-2E37-43AC-9038-9CE84D83739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342F2E-B51C-4420-8FCE-C6D6EAB99DB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95D7A2-A023-4A2C-983F-62496C2D05EF}"/>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26D602B2-0608-4932-B265-E25F51FA65F1}"/>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6FBABCBD-C841-4AFF-A5BE-0C39B080E2E1}"/>
              </a:ext>
            </a:extLst>
          </p:cNvPr>
          <p:cNvSpPr>
            <a:spLocks noGrp="1"/>
          </p:cNvSpPr>
          <p:nvPr>
            <p:ph type="sldNum" sz="quarter" idx="12"/>
          </p:nvPr>
        </p:nvSpPr>
        <p:spPr/>
        <p:txBody>
          <a:bodyPr/>
          <a:lstStyle>
            <a:lvl1pPr>
              <a:defRPr/>
            </a:lvl1pPr>
          </a:lstStyle>
          <a:p>
            <a:fld id="{3085F78A-77BB-4C1B-B70C-358D7A6EAA37}"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504586796"/>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30932-F55E-420B-8120-C54BDAD924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A3E7D-89E9-4456-8F89-566D286941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C253A-F26A-4347-BB25-7D40F97BF61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28F677F1-77AB-46C6-8094-F66DF0F356DD}"/>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1F32AD75-24DC-4E88-A1C7-373C66ED3F2F}"/>
              </a:ext>
            </a:extLst>
          </p:cNvPr>
          <p:cNvSpPr>
            <a:spLocks noGrp="1"/>
          </p:cNvSpPr>
          <p:nvPr>
            <p:ph type="sldNum" sz="quarter" idx="12"/>
          </p:nvPr>
        </p:nvSpPr>
        <p:spPr/>
        <p:txBody>
          <a:bodyPr/>
          <a:lstStyle>
            <a:lvl1pPr>
              <a:defRPr/>
            </a:lvl1pPr>
          </a:lstStyle>
          <a:p>
            <a:fld id="{F260AD3E-E093-49BD-B7C8-1148FB13D1C0}"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2447215164"/>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22DE6-7DBF-4D6A-BB2B-6C1E580B46E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FEB4FD-4533-4EAD-A72F-CC2F425F095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CDA7CD8-7B94-4DF6-9071-77E08DE54538}"/>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DC179B35-ED63-4A3B-842D-F3D2C6CA2604}"/>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6426753A-5A8E-49E4-850C-8BCA20F6F128}"/>
              </a:ext>
            </a:extLst>
          </p:cNvPr>
          <p:cNvSpPr>
            <a:spLocks noGrp="1"/>
          </p:cNvSpPr>
          <p:nvPr>
            <p:ph type="sldNum" sz="quarter" idx="12"/>
          </p:nvPr>
        </p:nvSpPr>
        <p:spPr/>
        <p:txBody>
          <a:bodyPr/>
          <a:lstStyle>
            <a:lvl1pPr>
              <a:defRPr/>
            </a:lvl1pPr>
          </a:lstStyle>
          <a:p>
            <a:fld id="{30E7F5BA-12A8-426B-91DC-E0490EA992A1}"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093846613"/>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6C74-E209-4EE3-A603-A0BC5BF029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83FB3E-9C7B-4DC3-84A0-9682BF5EBA67}"/>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3066E4-BA61-4BBD-A4BB-53FF6028E7C7}"/>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989643-3769-4A9A-BD3D-638B01422D12}"/>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94072B58-5798-4248-8248-3242E134E42B}"/>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B8115FD1-6EA8-4367-A7F0-165A58E74FE3}"/>
              </a:ext>
            </a:extLst>
          </p:cNvPr>
          <p:cNvSpPr>
            <a:spLocks noGrp="1"/>
          </p:cNvSpPr>
          <p:nvPr>
            <p:ph type="sldNum" sz="quarter" idx="12"/>
          </p:nvPr>
        </p:nvSpPr>
        <p:spPr/>
        <p:txBody>
          <a:bodyPr/>
          <a:lstStyle>
            <a:lvl1pPr>
              <a:defRPr/>
            </a:lvl1pPr>
          </a:lstStyle>
          <a:p>
            <a:fld id="{02AD1DC1-5CB1-417F-9538-21DE7D3E1603}"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804022787"/>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C1AC-480B-4EB0-9181-35363C2D7FD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78C277-B113-47BD-856C-ACDD40DA40A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017C59-71B3-4FA1-B7C9-364EA067BA6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9D8D50-15FD-4799-9EE7-24F4C1D44F9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804695-7B77-4142-B135-A3688321227E}"/>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9596F7-493A-44CE-9EDD-2A57CAF41F39}"/>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8" name="Footer Placeholder 7">
            <a:extLst>
              <a:ext uri="{FF2B5EF4-FFF2-40B4-BE49-F238E27FC236}">
                <a16:creationId xmlns:a16="http://schemas.microsoft.com/office/drawing/2014/main" id="{7111C4DD-A5F4-47C0-923F-E447FAA4AE9B}"/>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9" name="Slide Number Placeholder 8">
            <a:extLst>
              <a:ext uri="{FF2B5EF4-FFF2-40B4-BE49-F238E27FC236}">
                <a16:creationId xmlns:a16="http://schemas.microsoft.com/office/drawing/2014/main" id="{ECE06622-F69D-4DDF-A8B5-01F41A3E0076}"/>
              </a:ext>
            </a:extLst>
          </p:cNvPr>
          <p:cNvSpPr>
            <a:spLocks noGrp="1"/>
          </p:cNvSpPr>
          <p:nvPr>
            <p:ph type="sldNum" sz="quarter" idx="12"/>
          </p:nvPr>
        </p:nvSpPr>
        <p:spPr/>
        <p:txBody>
          <a:bodyPr/>
          <a:lstStyle>
            <a:lvl1pPr>
              <a:defRPr/>
            </a:lvl1pPr>
          </a:lstStyle>
          <a:p>
            <a:fld id="{A71EFD66-6D38-4477-96E3-38BEE316D08B}"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24840914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0498E-2035-40B9-BCDB-335F4905D3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2CE310-EC96-4697-80BB-61A726E8199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4" name="Footer Placeholder 3">
            <a:extLst>
              <a:ext uri="{FF2B5EF4-FFF2-40B4-BE49-F238E27FC236}">
                <a16:creationId xmlns:a16="http://schemas.microsoft.com/office/drawing/2014/main" id="{69C64C71-035F-4B77-B7E9-80C83528849E}"/>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5" name="Slide Number Placeholder 4">
            <a:extLst>
              <a:ext uri="{FF2B5EF4-FFF2-40B4-BE49-F238E27FC236}">
                <a16:creationId xmlns:a16="http://schemas.microsoft.com/office/drawing/2014/main" id="{C3776FA4-A925-4F77-A7E2-B6409726E708}"/>
              </a:ext>
            </a:extLst>
          </p:cNvPr>
          <p:cNvSpPr>
            <a:spLocks noGrp="1"/>
          </p:cNvSpPr>
          <p:nvPr>
            <p:ph type="sldNum" sz="quarter" idx="12"/>
          </p:nvPr>
        </p:nvSpPr>
        <p:spPr/>
        <p:txBody>
          <a:bodyPr/>
          <a:lstStyle>
            <a:lvl1pPr>
              <a:defRPr/>
            </a:lvl1pPr>
          </a:lstStyle>
          <a:p>
            <a:fld id="{D5B643E2-BF59-4BAF-B055-EA8D41DD3582}"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723094137"/>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FB98C0-B0B7-48BF-A14C-06DF9AE8C46A}"/>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3" name="Footer Placeholder 2">
            <a:extLst>
              <a:ext uri="{FF2B5EF4-FFF2-40B4-BE49-F238E27FC236}">
                <a16:creationId xmlns:a16="http://schemas.microsoft.com/office/drawing/2014/main" id="{0EAF2819-77B1-4359-B94F-789F048C90D0}"/>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4" name="Slide Number Placeholder 3">
            <a:extLst>
              <a:ext uri="{FF2B5EF4-FFF2-40B4-BE49-F238E27FC236}">
                <a16:creationId xmlns:a16="http://schemas.microsoft.com/office/drawing/2014/main" id="{99A9C064-68BF-4A48-A13F-C224137355A7}"/>
              </a:ext>
            </a:extLst>
          </p:cNvPr>
          <p:cNvSpPr>
            <a:spLocks noGrp="1"/>
          </p:cNvSpPr>
          <p:nvPr>
            <p:ph type="sldNum" sz="quarter" idx="12"/>
          </p:nvPr>
        </p:nvSpPr>
        <p:spPr/>
        <p:txBody>
          <a:bodyPr/>
          <a:lstStyle>
            <a:lvl1pPr>
              <a:defRPr/>
            </a:lvl1pPr>
          </a:lstStyle>
          <a:p>
            <a:fld id="{4E66267D-0C84-4A09-899A-7A8B5F0AFFC2}"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452256651"/>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1AC58-35A9-4EFD-B3F9-E5AC9A09A97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C1614C-6F65-433F-8B0B-5E8CC19B17A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7BEDDE-1724-4CF9-80BE-C9E684B649C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B30C8E-F92F-421A-8AD8-9540F313B3B4}"/>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6E0C958A-681C-4AB1-B0EA-A213AA60ADE8}"/>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F93A5005-AAEA-41C0-8B07-B889E270D142}"/>
              </a:ext>
            </a:extLst>
          </p:cNvPr>
          <p:cNvSpPr>
            <a:spLocks noGrp="1"/>
          </p:cNvSpPr>
          <p:nvPr>
            <p:ph type="sldNum" sz="quarter" idx="12"/>
          </p:nvPr>
        </p:nvSpPr>
        <p:spPr/>
        <p:txBody>
          <a:bodyPr/>
          <a:lstStyle>
            <a:lvl1pPr>
              <a:defRPr/>
            </a:lvl1pPr>
          </a:lstStyle>
          <a:p>
            <a:fld id="{C534C4E5-250E-49E2-9829-9D41DD7F30FC}"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150635633"/>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7FD2-117B-4FE9-8FAE-937C0F170DC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F996DA-6D2E-47F3-887A-10482CB052D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E782D5-5A92-4FEB-9274-F80DD763DD0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602FA8-EFA5-4B9E-89BC-87BCFBBCBFD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65A08B51-9905-4185-A597-43F89F37AD0F}"/>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AA08B9CD-3EC7-409D-8BC4-7EF21800AA0C}"/>
              </a:ext>
            </a:extLst>
          </p:cNvPr>
          <p:cNvSpPr>
            <a:spLocks noGrp="1"/>
          </p:cNvSpPr>
          <p:nvPr>
            <p:ph type="sldNum" sz="quarter" idx="12"/>
          </p:nvPr>
        </p:nvSpPr>
        <p:spPr/>
        <p:txBody>
          <a:bodyPr/>
          <a:lstStyle>
            <a:lvl1pPr>
              <a:defRPr/>
            </a:lvl1pPr>
          </a:lstStyle>
          <a:p>
            <a:fld id="{7C7ABCDB-9150-4A92-9DCE-412616E4AEC4}"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2506616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4"/>
            <a:ext cx="4040188" cy="639762"/>
          </a:xfrm>
        </p:spPr>
        <p:txBody>
          <a:bodyPr anchor="b"/>
          <a:lstStyle>
            <a:lvl1pPr marL="0" indent="0">
              <a:buNone/>
              <a:defRPr sz="2400" b="1"/>
            </a:lvl1pPr>
            <a:lvl2pPr marL="456488" indent="0">
              <a:buNone/>
              <a:defRPr sz="2000" b="1"/>
            </a:lvl2pPr>
            <a:lvl3pPr marL="912979" indent="0">
              <a:buNone/>
              <a:defRPr sz="1800" b="1"/>
            </a:lvl3pPr>
            <a:lvl4pPr marL="1369470" indent="0">
              <a:buNone/>
              <a:defRPr sz="1600" b="1"/>
            </a:lvl4pPr>
            <a:lvl5pPr marL="1825958" indent="0">
              <a:buNone/>
              <a:defRPr sz="1600" b="1"/>
            </a:lvl5pPr>
            <a:lvl6pPr marL="2282449" indent="0">
              <a:buNone/>
              <a:defRPr sz="1600" b="1"/>
            </a:lvl6pPr>
            <a:lvl7pPr marL="2738938" indent="0">
              <a:buNone/>
              <a:defRPr sz="1600" b="1"/>
            </a:lvl7pPr>
            <a:lvl8pPr marL="3195420" indent="0">
              <a:buNone/>
              <a:defRPr sz="1600" b="1"/>
            </a:lvl8pPr>
            <a:lvl9pPr marL="36519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3" y="1535114"/>
            <a:ext cx="4041775" cy="639762"/>
          </a:xfrm>
        </p:spPr>
        <p:txBody>
          <a:bodyPr anchor="b"/>
          <a:lstStyle>
            <a:lvl1pPr marL="0" indent="0">
              <a:buNone/>
              <a:defRPr sz="2400" b="1"/>
            </a:lvl1pPr>
            <a:lvl2pPr marL="456488" indent="0">
              <a:buNone/>
              <a:defRPr sz="2000" b="1"/>
            </a:lvl2pPr>
            <a:lvl3pPr marL="912979" indent="0">
              <a:buNone/>
              <a:defRPr sz="1800" b="1"/>
            </a:lvl3pPr>
            <a:lvl4pPr marL="1369470" indent="0">
              <a:buNone/>
              <a:defRPr sz="1600" b="1"/>
            </a:lvl4pPr>
            <a:lvl5pPr marL="1825958" indent="0">
              <a:buNone/>
              <a:defRPr sz="1600" b="1"/>
            </a:lvl5pPr>
            <a:lvl6pPr marL="2282449" indent="0">
              <a:buNone/>
              <a:defRPr sz="1600" b="1"/>
            </a:lvl6pPr>
            <a:lvl7pPr marL="2738938" indent="0">
              <a:buNone/>
              <a:defRPr sz="1600" b="1"/>
            </a:lvl7pPr>
            <a:lvl8pPr marL="3195420" indent="0">
              <a:buNone/>
              <a:defRPr sz="1600" b="1"/>
            </a:lvl8pPr>
            <a:lvl9pPr marL="36519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F7BE905-3816-4F3F-A239-A1CD3FD1383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9E1ABAC-B872-4BB4-AEB0-1A74F61CAA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AD628EF-4079-4A46-B448-0752BA93D97B}"/>
              </a:ext>
            </a:extLst>
          </p:cNvPr>
          <p:cNvSpPr>
            <a:spLocks noGrp="1" noChangeArrowheads="1"/>
          </p:cNvSpPr>
          <p:nvPr>
            <p:ph type="sldNum" sz="quarter" idx="12"/>
          </p:nvPr>
        </p:nvSpPr>
        <p:spPr>
          <a:ln/>
        </p:spPr>
        <p:txBody>
          <a:bodyPr/>
          <a:lstStyle>
            <a:lvl1pPr>
              <a:defRPr/>
            </a:lvl1pPr>
          </a:lstStyle>
          <a:p>
            <a:pPr>
              <a:defRPr/>
            </a:pPr>
            <a:fld id="{2DA3AE14-E258-4CB9-A0B5-37377E00F38E}" type="slidenum">
              <a:rPr lang="en-US" altLang="en-US"/>
              <a:pPr>
                <a:defRPr/>
              </a:pPr>
              <a:t>‹#›</a:t>
            </a:fld>
            <a:endParaRPr lang="en-US" altLang="en-US"/>
          </a:p>
        </p:txBody>
      </p:sp>
    </p:spTree>
    <p:extLst>
      <p:ext uri="{BB962C8B-B14F-4D97-AF65-F5344CB8AC3E}">
        <p14:creationId xmlns:p14="http://schemas.microsoft.com/office/powerpoint/2010/main" val="37658666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449DD5C-6216-4BF1-BB5F-29EBC894626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1973B40-D86B-4411-86BF-567E426633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B714217-B582-4AA1-81E7-3AFB737F62C7}"/>
              </a:ext>
            </a:extLst>
          </p:cNvPr>
          <p:cNvSpPr>
            <a:spLocks noGrp="1" noChangeArrowheads="1"/>
          </p:cNvSpPr>
          <p:nvPr>
            <p:ph type="sldNum" sz="quarter" idx="12"/>
          </p:nvPr>
        </p:nvSpPr>
        <p:spPr>
          <a:ln/>
        </p:spPr>
        <p:txBody>
          <a:bodyPr/>
          <a:lstStyle>
            <a:lvl1pPr>
              <a:defRPr/>
            </a:lvl1pPr>
          </a:lstStyle>
          <a:p>
            <a:pPr>
              <a:defRPr/>
            </a:pPr>
            <a:fld id="{8CCCF9A7-F35F-467E-869E-7EA9426AABE2}" type="slidenum">
              <a:rPr lang="en-US" altLang="en-US"/>
              <a:pPr>
                <a:defRPr/>
              </a:pPr>
              <a:t>‹#›</a:t>
            </a:fld>
            <a:endParaRPr lang="en-US" altLang="en-US"/>
          </a:p>
        </p:txBody>
      </p:sp>
    </p:spTree>
    <p:extLst>
      <p:ext uri="{BB962C8B-B14F-4D97-AF65-F5344CB8AC3E}">
        <p14:creationId xmlns:p14="http://schemas.microsoft.com/office/powerpoint/2010/main" val="3608515555"/>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C83CD-D594-4FF4-9206-8C6408D501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CF15EF-1239-4D8B-A6BF-FD4DC5AC97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5A0064-B903-44F4-BE81-28BACD90691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5F87A197-78A7-4BBD-A667-4ED0AE4E3A87}"/>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2572DD4F-FEBB-4349-8E0D-C6B5EF58DC97}"/>
              </a:ext>
            </a:extLst>
          </p:cNvPr>
          <p:cNvSpPr>
            <a:spLocks noGrp="1"/>
          </p:cNvSpPr>
          <p:nvPr>
            <p:ph type="sldNum" sz="quarter" idx="12"/>
          </p:nvPr>
        </p:nvSpPr>
        <p:spPr/>
        <p:txBody>
          <a:bodyPr/>
          <a:lstStyle>
            <a:lvl1pPr>
              <a:defRPr/>
            </a:lvl1pPr>
          </a:lstStyle>
          <a:p>
            <a:fld id="{E87F4AA3-7050-4C3D-9577-F136110A94A4}"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42080605"/>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E9ACDA-65D7-4195-8773-CA2A5EC29B11}"/>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6B284D-33C3-4968-A562-E2CEEC6F77C9}"/>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FB5923-B120-4826-A2B0-8F74F71D8818}"/>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526DCF8D-980D-432A-A147-42FE9E681DF7}"/>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317F16B5-6DDD-49A2-BD91-5CAC48692011}"/>
              </a:ext>
            </a:extLst>
          </p:cNvPr>
          <p:cNvSpPr>
            <a:spLocks noGrp="1"/>
          </p:cNvSpPr>
          <p:nvPr>
            <p:ph type="sldNum" sz="quarter" idx="12"/>
          </p:nvPr>
        </p:nvSpPr>
        <p:spPr/>
        <p:txBody>
          <a:bodyPr/>
          <a:lstStyle>
            <a:lvl1pPr>
              <a:defRPr/>
            </a:lvl1pPr>
          </a:lstStyle>
          <a:p>
            <a:fld id="{AA4980B8-91D4-46D3-BB1A-5F51A8565968}"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355865158"/>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1AA19-2E37-43AC-9038-9CE84D83739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342F2E-B51C-4420-8FCE-C6D6EAB99DB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95D7A2-A023-4A2C-983F-62496C2D05EF}"/>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26D602B2-0608-4932-B265-E25F51FA65F1}"/>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6FBABCBD-C841-4AFF-A5BE-0C39B080E2E1}"/>
              </a:ext>
            </a:extLst>
          </p:cNvPr>
          <p:cNvSpPr>
            <a:spLocks noGrp="1"/>
          </p:cNvSpPr>
          <p:nvPr>
            <p:ph type="sldNum" sz="quarter" idx="12"/>
          </p:nvPr>
        </p:nvSpPr>
        <p:spPr/>
        <p:txBody>
          <a:bodyPr/>
          <a:lstStyle>
            <a:lvl1pPr>
              <a:defRPr/>
            </a:lvl1pPr>
          </a:lstStyle>
          <a:p>
            <a:fld id="{3085F78A-77BB-4C1B-B70C-358D7A6EAA37}"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605578389"/>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30932-F55E-420B-8120-C54BDAD924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A3E7D-89E9-4456-8F89-566D286941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C253A-F26A-4347-BB25-7D40F97BF61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28F677F1-77AB-46C6-8094-F66DF0F356DD}"/>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1F32AD75-24DC-4E88-A1C7-373C66ED3F2F}"/>
              </a:ext>
            </a:extLst>
          </p:cNvPr>
          <p:cNvSpPr>
            <a:spLocks noGrp="1"/>
          </p:cNvSpPr>
          <p:nvPr>
            <p:ph type="sldNum" sz="quarter" idx="12"/>
          </p:nvPr>
        </p:nvSpPr>
        <p:spPr/>
        <p:txBody>
          <a:bodyPr/>
          <a:lstStyle>
            <a:lvl1pPr>
              <a:defRPr/>
            </a:lvl1pPr>
          </a:lstStyle>
          <a:p>
            <a:fld id="{F260AD3E-E093-49BD-B7C8-1148FB13D1C0}"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2897170585"/>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22DE6-7DBF-4D6A-BB2B-6C1E580B46E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FEB4FD-4533-4EAD-A72F-CC2F425F095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CDA7CD8-7B94-4DF6-9071-77E08DE54538}"/>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DC179B35-ED63-4A3B-842D-F3D2C6CA2604}"/>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6426753A-5A8E-49E4-850C-8BCA20F6F128}"/>
              </a:ext>
            </a:extLst>
          </p:cNvPr>
          <p:cNvSpPr>
            <a:spLocks noGrp="1"/>
          </p:cNvSpPr>
          <p:nvPr>
            <p:ph type="sldNum" sz="quarter" idx="12"/>
          </p:nvPr>
        </p:nvSpPr>
        <p:spPr/>
        <p:txBody>
          <a:bodyPr/>
          <a:lstStyle>
            <a:lvl1pPr>
              <a:defRPr/>
            </a:lvl1pPr>
          </a:lstStyle>
          <a:p>
            <a:fld id="{30E7F5BA-12A8-426B-91DC-E0490EA992A1}"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489845537"/>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6C74-E209-4EE3-A603-A0BC5BF029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83FB3E-9C7B-4DC3-84A0-9682BF5EBA67}"/>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3066E4-BA61-4BBD-A4BB-53FF6028E7C7}"/>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989643-3769-4A9A-BD3D-638B01422D12}"/>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94072B58-5798-4248-8248-3242E134E42B}"/>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B8115FD1-6EA8-4367-A7F0-165A58E74FE3}"/>
              </a:ext>
            </a:extLst>
          </p:cNvPr>
          <p:cNvSpPr>
            <a:spLocks noGrp="1"/>
          </p:cNvSpPr>
          <p:nvPr>
            <p:ph type="sldNum" sz="quarter" idx="12"/>
          </p:nvPr>
        </p:nvSpPr>
        <p:spPr/>
        <p:txBody>
          <a:bodyPr/>
          <a:lstStyle>
            <a:lvl1pPr>
              <a:defRPr/>
            </a:lvl1pPr>
          </a:lstStyle>
          <a:p>
            <a:fld id="{02AD1DC1-5CB1-417F-9538-21DE7D3E1603}"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80589007"/>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C1AC-480B-4EB0-9181-35363C2D7FD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78C277-B113-47BD-856C-ACDD40DA40A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017C59-71B3-4FA1-B7C9-364EA067BA6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9D8D50-15FD-4799-9EE7-24F4C1D44F9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804695-7B77-4142-B135-A3688321227E}"/>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9596F7-493A-44CE-9EDD-2A57CAF41F39}"/>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8" name="Footer Placeholder 7">
            <a:extLst>
              <a:ext uri="{FF2B5EF4-FFF2-40B4-BE49-F238E27FC236}">
                <a16:creationId xmlns:a16="http://schemas.microsoft.com/office/drawing/2014/main" id="{7111C4DD-A5F4-47C0-923F-E447FAA4AE9B}"/>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9" name="Slide Number Placeholder 8">
            <a:extLst>
              <a:ext uri="{FF2B5EF4-FFF2-40B4-BE49-F238E27FC236}">
                <a16:creationId xmlns:a16="http://schemas.microsoft.com/office/drawing/2014/main" id="{ECE06622-F69D-4DDF-A8B5-01F41A3E0076}"/>
              </a:ext>
            </a:extLst>
          </p:cNvPr>
          <p:cNvSpPr>
            <a:spLocks noGrp="1"/>
          </p:cNvSpPr>
          <p:nvPr>
            <p:ph type="sldNum" sz="quarter" idx="12"/>
          </p:nvPr>
        </p:nvSpPr>
        <p:spPr/>
        <p:txBody>
          <a:bodyPr/>
          <a:lstStyle>
            <a:lvl1pPr>
              <a:defRPr/>
            </a:lvl1pPr>
          </a:lstStyle>
          <a:p>
            <a:fld id="{A71EFD66-6D38-4477-96E3-38BEE316D08B}"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819544708"/>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0498E-2035-40B9-BCDB-335F4905D3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2CE310-EC96-4697-80BB-61A726E8199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4" name="Footer Placeholder 3">
            <a:extLst>
              <a:ext uri="{FF2B5EF4-FFF2-40B4-BE49-F238E27FC236}">
                <a16:creationId xmlns:a16="http://schemas.microsoft.com/office/drawing/2014/main" id="{69C64C71-035F-4B77-B7E9-80C83528849E}"/>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5" name="Slide Number Placeholder 4">
            <a:extLst>
              <a:ext uri="{FF2B5EF4-FFF2-40B4-BE49-F238E27FC236}">
                <a16:creationId xmlns:a16="http://schemas.microsoft.com/office/drawing/2014/main" id="{C3776FA4-A925-4F77-A7E2-B6409726E708}"/>
              </a:ext>
            </a:extLst>
          </p:cNvPr>
          <p:cNvSpPr>
            <a:spLocks noGrp="1"/>
          </p:cNvSpPr>
          <p:nvPr>
            <p:ph type="sldNum" sz="quarter" idx="12"/>
          </p:nvPr>
        </p:nvSpPr>
        <p:spPr/>
        <p:txBody>
          <a:bodyPr/>
          <a:lstStyle>
            <a:lvl1pPr>
              <a:defRPr/>
            </a:lvl1pPr>
          </a:lstStyle>
          <a:p>
            <a:fld id="{D5B643E2-BF59-4BAF-B055-EA8D41DD3582}"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705250918"/>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FB98C0-B0B7-48BF-A14C-06DF9AE8C46A}"/>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3" name="Footer Placeholder 2">
            <a:extLst>
              <a:ext uri="{FF2B5EF4-FFF2-40B4-BE49-F238E27FC236}">
                <a16:creationId xmlns:a16="http://schemas.microsoft.com/office/drawing/2014/main" id="{0EAF2819-77B1-4359-B94F-789F048C90D0}"/>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4" name="Slide Number Placeholder 3">
            <a:extLst>
              <a:ext uri="{FF2B5EF4-FFF2-40B4-BE49-F238E27FC236}">
                <a16:creationId xmlns:a16="http://schemas.microsoft.com/office/drawing/2014/main" id="{99A9C064-68BF-4A48-A13F-C224137355A7}"/>
              </a:ext>
            </a:extLst>
          </p:cNvPr>
          <p:cNvSpPr>
            <a:spLocks noGrp="1"/>
          </p:cNvSpPr>
          <p:nvPr>
            <p:ph type="sldNum" sz="quarter" idx="12"/>
          </p:nvPr>
        </p:nvSpPr>
        <p:spPr/>
        <p:txBody>
          <a:bodyPr/>
          <a:lstStyle>
            <a:lvl1pPr>
              <a:defRPr/>
            </a:lvl1pPr>
          </a:lstStyle>
          <a:p>
            <a:fld id="{4E66267D-0C84-4A09-899A-7A8B5F0AFFC2}"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858972323"/>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1AC58-35A9-4EFD-B3F9-E5AC9A09A97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C1614C-6F65-433F-8B0B-5E8CC19B17A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7BEDDE-1724-4CF9-80BE-C9E684B649C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B30C8E-F92F-421A-8AD8-9540F313B3B4}"/>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6E0C958A-681C-4AB1-B0EA-A213AA60ADE8}"/>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F93A5005-AAEA-41C0-8B07-B889E270D142}"/>
              </a:ext>
            </a:extLst>
          </p:cNvPr>
          <p:cNvSpPr>
            <a:spLocks noGrp="1"/>
          </p:cNvSpPr>
          <p:nvPr>
            <p:ph type="sldNum" sz="quarter" idx="12"/>
          </p:nvPr>
        </p:nvSpPr>
        <p:spPr/>
        <p:txBody>
          <a:bodyPr/>
          <a:lstStyle>
            <a:lvl1pPr>
              <a:defRPr/>
            </a:lvl1pPr>
          </a:lstStyle>
          <a:p>
            <a:fld id="{C534C4E5-250E-49E2-9829-9D41DD7F30FC}"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804180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620E4B5-F04D-41BD-B357-2125A506F6D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7CB64EF-1DBF-4438-808C-56B2A53C66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036FBE5-9909-4301-919B-BF85882E17D7}"/>
              </a:ext>
            </a:extLst>
          </p:cNvPr>
          <p:cNvSpPr>
            <a:spLocks noGrp="1" noChangeArrowheads="1"/>
          </p:cNvSpPr>
          <p:nvPr>
            <p:ph type="sldNum" sz="quarter" idx="12"/>
          </p:nvPr>
        </p:nvSpPr>
        <p:spPr>
          <a:ln/>
        </p:spPr>
        <p:txBody>
          <a:bodyPr/>
          <a:lstStyle>
            <a:lvl1pPr>
              <a:defRPr/>
            </a:lvl1pPr>
          </a:lstStyle>
          <a:p>
            <a:pPr>
              <a:defRPr/>
            </a:pPr>
            <a:fld id="{2FC43FC4-6F88-4D4E-8669-A042F3AE9103}" type="slidenum">
              <a:rPr lang="en-US" altLang="en-US"/>
              <a:pPr>
                <a:defRPr/>
              </a:pPr>
              <a:t>‹#›</a:t>
            </a:fld>
            <a:endParaRPr lang="en-US" altLang="en-US"/>
          </a:p>
        </p:txBody>
      </p:sp>
    </p:spTree>
    <p:extLst>
      <p:ext uri="{BB962C8B-B14F-4D97-AF65-F5344CB8AC3E}">
        <p14:creationId xmlns:p14="http://schemas.microsoft.com/office/powerpoint/2010/main" val="3679071485"/>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7FD2-117B-4FE9-8FAE-937C0F170DC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F996DA-6D2E-47F3-887A-10482CB052D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E782D5-5A92-4FEB-9274-F80DD763DD0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602FA8-EFA5-4B9E-89BC-87BCFBBCBFD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65A08B51-9905-4185-A597-43F89F37AD0F}"/>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AA08B9CD-3EC7-409D-8BC4-7EF21800AA0C}"/>
              </a:ext>
            </a:extLst>
          </p:cNvPr>
          <p:cNvSpPr>
            <a:spLocks noGrp="1"/>
          </p:cNvSpPr>
          <p:nvPr>
            <p:ph type="sldNum" sz="quarter" idx="12"/>
          </p:nvPr>
        </p:nvSpPr>
        <p:spPr/>
        <p:txBody>
          <a:bodyPr/>
          <a:lstStyle>
            <a:lvl1pPr>
              <a:defRPr/>
            </a:lvl1pPr>
          </a:lstStyle>
          <a:p>
            <a:fld id="{7C7ABCDB-9150-4A92-9DCE-412616E4AEC4}"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531099181"/>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C83CD-D594-4FF4-9206-8C6408D501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CF15EF-1239-4D8B-A6BF-FD4DC5AC97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5A0064-B903-44F4-BE81-28BACD90691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5F87A197-78A7-4BBD-A667-4ED0AE4E3A87}"/>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2572DD4F-FEBB-4349-8E0D-C6B5EF58DC97}"/>
              </a:ext>
            </a:extLst>
          </p:cNvPr>
          <p:cNvSpPr>
            <a:spLocks noGrp="1"/>
          </p:cNvSpPr>
          <p:nvPr>
            <p:ph type="sldNum" sz="quarter" idx="12"/>
          </p:nvPr>
        </p:nvSpPr>
        <p:spPr/>
        <p:txBody>
          <a:bodyPr/>
          <a:lstStyle>
            <a:lvl1pPr>
              <a:defRPr/>
            </a:lvl1pPr>
          </a:lstStyle>
          <a:p>
            <a:fld id="{E87F4AA3-7050-4C3D-9577-F136110A94A4}"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4265167044"/>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E9ACDA-65D7-4195-8773-CA2A5EC29B11}"/>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6B284D-33C3-4968-A562-E2CEEC6F77C9}"/>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FB5923-B120-4826-A2B0-8F74F71D8818}"/>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526DCF8D-980D-432A-A147-42FE9E681DF7}"/>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317F16B5-6DDD-49A2-BD91-5CAC48692011}"/>
              </a:ext>
            </a:extLst>
          </p:cNvPr>
          <p:cNvSpPr>
            <a:spLocks noGrp="1"/>
          </p:cNvSpPr>
          <p:nvPr>
            <p:ph type="sldNum" sz="quarter" idx="12"/>
          </p:nvPr>
        </p:nvSpPr>
        <p:spPr/>
        <p:txBody>
          <a:bodyPr/>
          <a:lstStyle>
            <a:lvl1pPr>
              <a:defRPr/>
            </a:lvl1pPr>
          </a:lstStyle>
          <a:p>
            <a:fld id="{AA4980B8-91D4-46D3-BB1A-5F51A8565968}"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840916600"/>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6E6E46D-DB07-491D-B3F0-A1AF5009B7F7}"/>
              </a:ext>
            </a:extLst>
          </p:cNvPr>
          <p:cNvSpPr>
            <a:spLocks noGrp="1"/>
          </p:cNvSpPr>
          <p:nvPr>
            <p:ph type="dt" sz="half" idx="10"/>
          </p:nvPr>
        </p:nvSpPr>
        <p:spPr/>
        <p:txBody>
          <a:bodyPr/>
          <a:lstStyle>
            <a:lvl1pPr>
              <a:defRPr/>
            </a:lvl1pPr>
          </a:lstStyle>
          <a:p>
            <a:pPr>
              <a:defRPr/>
            </a:pPr>
            <a:fld id="{2F016AAD-BE26-4310-AC66-94BBE076ECB4}" type="datetimeFigureOut">
              <a:rPr lang="en-US"/>
              <a:pPr>
                <a:defRPr/>
              </a:pPr>
              <a:t>4/6/2023</a:t>
            </a:fld>
            <a:endParaRPr lang="en-US"/>
          </a:p>
        </p:txBody>
      </p:sp>
      <p:sp>
        <p:nvSpPr>
          <p:cNvPr id="5" name="Footer Placeholder 4">
            <a:extLst>
              <a:ext uri="{FF2B5EF4-FFF2-40B4-BE49-F238E27FC236}">
                <a16:creationId xmlns:a16="http://schemas.microsoft.com/office/drawing/2014/main" id="{FCD93F26-9F5B-45E2-8850-23ECF6C0059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E2FA048-F3FA-4C3B-A784-9D0172A1AD44}"/>
              </a:ext>
            </a:extLst>
          </p:cNvPr>
          <p:cNvSpPr>
            <a:spLocks noGrp="1"/>
          </p:cNvSpPr>
          <p:nvPr>
            <p:ph type="sldNum" sz="quarter" idx="12"/>
          </p:nvPr>
        </p:nvSpPr>
        <p:spPr/>
        <p:txBody>
          <a:bodyPr/>
          <a:lstStyle>
            <a:lvl1pPr>
              <a:defRPr/>
            </a:lvl1pPr>
          </a:lstStyle>
          <a:p>
            <a:pPr>
              <a:defRPr/>
            </a:pPr>
            <a:fld id="{E66252AE-7067-4B51-B55F-A5F6DBCF73C1}" type="slidenum">
              <a:rPr lang="en-US" altLang="en-US"/>
              <a:pPr>
                <a:defRPr/>
              </a:pPr>
              <a:t>‹#›</a:t>
            </a:fld>
            <a:endParaRPr lang="en-US" altLang="en-US"/>
          </a:p>
        </p:txBody>
      </p:sp>
    </p:spTree>
    <p:extLst>
      <p:ext uri="{BB962C8B-B14F-4D97-AF65-F5344CB8AC3E}">
        <p14:creationId xmlns:p14="http://schemas.microsoft.com/office/powerpoint/2010/main" val="4092060448"/>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7F942D7-BAC5-4324-BF82-D48838DEC8B8}"/>
              </a:ext>
            </a:extLst>
          </p:cNvPr>
          <p:cNvSpPr>
            <a:spLocks noGrp="1"/>
          </p:cNvSpPr>
          <p:nvPr>
            <p:ph type="dt" sz="half" idx="10"/>
          </p:nvPr>
        </p:nvSpPr>
        <p:spPr/>
        <p:txBody>
          <a:bodyPr/>
          <a:lstStyle>
            <a:lvl1pPr>
              <a:defRPr/>
            </a:lvl1pPr>
          </a:lstStyle>
          <a:p>
            <a:pPr>
              <a:defRPr/>
            </a:pPr>
            <a:fld id="{97C38B9C-5381-4403-A1EF-D7A74AFDF7A7}" type="datetimeFigureOut">
              <a:rPr lang="en-US"/>
              <a:pPr>
                <a:defRPr/>
              </a:pPr>
              <a:t>4/6/2023</a:t>
            </a:fld>
            <a:endParaRPr lang="en-US"/>
          </a:p>
        </p:txBody>
      </p:sp>
      <p:sp>
        <p:nvSpPr>
          <p:cNvPr id="5" name="Footer Placeholder 4">
            <a:extLst>
              <a:ext uri="{FF2B5EF4-FFF2-40B4-BE49-F238E27FC236}">
                <a16:creationId xmlns:a16="http://schemas.microsoft.com/office/drawing/2014/main" id="{A10FFDB0-47F6-470D-8A81-CF7D6BBDFC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2AE7342-7227-4AB6-8EF7-C39EDD85F38F}"/>
              </a:ext>
            </a:extLst>
          </p:cNvPr>
          <p:cNvSpPr>
            <a:spLocks noGrp="1"/>
          </p:cNvSpPr>
          <p:nvPr>
            <p:ph type="sldNum" sz="quarter" idx="12"/>
          </p:nvPr>
        </p:nvSpPr>
        <p:spPr/>
        <p:txBody>
          <a:bodyPr/>
          <a:lstStyle>
            <a:lvl1pPr>
              <a:defRPr/>
            </a:lvl1pPr>
          </a:lstStyle>
          <a:p>
            <a:pPr>
              <a:defRPr/>
            </a:pPr>
            <a:fld id="{18F3B25C-14EC-43BD-8114-244AC46CEFC7}" type="slidenum">
              <a:rPr lang="en-US" altLang="en-US"/>
              <a:pPr>
                <a:defRPr/>
              </a:pPr>
              <a:t>‹#›</a:t>
            </a:fld>
            <a:endParaRPr lang="en-US" altLang="en-US"/>
          </a:p>
        </p:txBody>
      </p:sp>
    </p:spTree>
    <p:extLst>
      <p:ext uri="{BB962C8B-B14F-4D97-AF65-F5344CB8AC3E}">
        <p14:creationId xmlns:p14="http://schemas.microsoft.com/office/powerpoint/2010/main" val="2578062119"/>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FC02D3-E222-4510-AB6D-69E24FA51BCD}"/>
              </a:ext>
            </a:extLst>
          </p:cNvPr>
          <p:cNvSpPr>
            <a:spLocks noGrp="1"/>
          </p:cNvSpPr>
          <p:nvPr>
            <p:ph type="dt" sz="half" idx="10"/>
          </p:nvPr>
        </p:nvSpPr>
        <p:spPr/>
        <p:txBody>
          <a:bodyPr/>
          <a:lstStyle>
            <a:lvl1pPr>
              <a:defRPr/>
            </a:lvl1pPr>
          </a:lstStyle>
          <a:p>
            <a:pPr>
              <a:defRPr/>
            </a:pPr>
            <a:fld id="{4DAF5180-1AED-42CC-AAB0-D6F1D1EBE1E7}" type="datetimeFigureOut">
              <a:rPr lang="en-US"/>
              <a:pPr>
                <a:defRPr/>
              </a:pPr>
              <a:t>4/6/2023</a:t>
            </a:fld>
            <a:endParaRPr lang="en-US"/>
          </a:p>
        </p:txBody>
      </p:sp>
      <p:sp>
        <p:nvSpPr>
          <p:cNvPr id="5" name="Footer Placeholder 4">
            <a:extLst>
              <a:ext uri="{FF2B5EF4-FFF2-40B4-BE49-F238E27FC236}">
                <a16:creationId xmlns:a16="http://schemas.microsoft.com/office/drawing/2014/main" id="{7018CAE4-E866-4864-B6B7-219E48B3E78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8301087-FA57-41E5-857A-7F5746976D0E}"/>
              </a:ext>
            </a:extLst>
          </p:cNvPr>
          <p:cNvSpPr>
            <a:spLocks noGrp="1"/>
          </p:cNvSpPr>
          <p:nvPr>
            <p:ph type="sldNum" sz="quarter" idx="12"/>
          </p:nvPr>
        </p:nvSpPr>
        <p:spPr/>
        <p:txBody>
          <a:bodyPr/>
          <a:lstStyle>
            <a:lvl1pPr>
              <a:defRPr/>
            </a:lvl1pPr>
          </a:lstStyle>
          <a:p>
            <a:pPr>
              <a:defRPr/>
            </a:pPr>
            <a:fld id="{EC35A010-956C-41F7-BA5E-99F4B053CCF7}" type="slidenum">
              <a:rPr lang="en-US" altLang="en-US"/>
              <a:pPr>
                <a:defRPr/>
              </a:pPr>
              <a:t>‹#›</a:t>
            </a:fld>
            <a:endParaRPr lang="en-US" altLang="en-US"/>
          </a:p>
        </p:txBody>
      </p:sp>
    </p:spTree>
    <p:extLst>
      <p:ext uri="{BB962C8B-B14F-4D97-AF65-F5344CB8AC3E}">
        <p14:creationId xmlns:p14="http://schemas.microsoft.com/office/powerpoint/2010/main" val="2402249734"/>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4DE6AF8E-1C44-4B0B-897D-6F01B42ED6E7}"/>
              </a:ext>
            </a:extLst>
          </p:cNvPr>
          <p:cNvSpPr>
            <a:spLocks noGrp="1"/>
          </p:cNvSpPr>
          <p:nvPr>
            <p:ph type="dt" sz="half" idx="10"/>
          </p:nvPr>
        </p:nvSpPr>
        <p:spPr/>
        <p:txBody>
          <a:bodyPr/>
          <a:lstStyle>
            <a:lvl1pPr>
              <a:defRPr/>
            </a:lvl1pPr>
          </a:lstStyle>
          <a:p>
            <a:pPr>
              <a:defRPr/>
            </a:pPr>
            <a:fld id="{FC0A3E0F-3378-4F56-A212-2F3512173CB3}" type="datetimeFigureOut">
              <a:rPr lang="en-US"/>
              <a:pPr>
                <a:defRPr/>
              </a:pPr>
              <a:t>4/6/2023</a:t>
            </a:fld>
            <a:endParaRPr lang="en-US"/>
          </a:p>
        </p:txBody>
      </p:sp>
      <p:sp>
        <p:nvSpPr>
          <p:cNvPr id="6" name="Footer Placeholder 4">
            <a:extLst>
              <a:ext uri="{FF2B5EF4-FFF2-40B4-BE49-F238E27FC236}">
                <a16:creationId xmlns:a16="http://schemas.microsoft.com/office/drawing/2014/main" id="{4AF25B91-285A-4E93-8B1F-37485B0C66C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AF98551-D4BB-475A-A9E0-2A75033823B3}"/>
              </a:ext>
            </a:extLst>
          </p:cNvPr>
          <p:cNvSpPr>
            <a:spLocks noGrp="1"/>
          </p:cNvSpPr>
          <p:nvPr>
            <p:ph type="sldNum" sz="quarter" idx="12"/>
          </p:nvPr>
        </p:nvSpPr>
        <p:spPr/>
        <p:txBody>
          <a:bodyPr/>
          <a:lstStyle>
            <a:lvl1pPr>
              <a:defRPr/>
            </a:lvl1pPr>
          </a:lstStyle>
          <a:p>
            <a:pPr>
              <a:defRPr/>
            </a:pPr>
            <a:fld id="{FB3AB7CB-1562-46C2-82FD-F8AB382F742B}" type="slidenum">
              <a:rPr lang="en-US" altLang="en-US"/>
              <a:pPr>
                <a:defRPr/>
              </a:pPr>
              <a:t>‹#›</a:t>
            </a:fld>
            <a:endParaRPr lang="en-US" altLang="en-US"/>
          </a:p>
        </p:txBody>
      </p:sp>
    </p:spTree>
    <p:extLst>
      <p:ext uri="{BB962C8B-B14F-4D97-AF65-F5344CB8AC3E}">
        <p14:creationId xmlns:p14="http://schemas.microsoft.com/office/powerpoint/2010/main" val="2693687134"/>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1464C53E-3D8A-4E1B-AADF-0552D3F28BA9}"/>
              </a:ext>
            </a:extLst>
          </p:cNvPr>
          <p:cNvSpPr>
            <a:spLocks noGrp="1"/>
          </p:cNvSpPr>
          <p:nvPr>
            <p:ph type="dt" sz="half" idx="10"/>
          </p:nvPr>
        </p:nvSpPr>
        <p:spPr/>
        <p:txBody>
          <a:bodyPr/>
          <a:lstStyle>
            <a:lvl1pPr>
              <a:defRPr/>
            </a:lvl1pPr>
          </a:lstStyle>
          <a:p>
            <a:pPr>
              <a:defRPr/>
            </a:pPr>
            <a:fld id="{6DC46BBA-9039-4443-9A38-E094B64CF4C3}" type="datetimeFigureOut">
              <a:rPr lang="en-US"/>
              <a:pPr>
                <a:defRPr/>
              </a:pPr>
              <a:t>4/6/2023</a:t>
            </a:fld>
            <a:endParaRPr lang="en-US"/>
          </a:p>
        </p:txBody>
      </p:sp>
      <p:sp>
        <p:nvSpPr>
          <p:cNvPr id="8" name="Footer Placeholder 4">
            <a:extLst>
              <a:ext uri="{FF2B5EF4-FFF2-40B4-BE49-F238E27FC236}">
                <a16:creationId xmlns:a16="http://schemas.microsoft.com/office/drawing/2014/main" id="{B249AF09-A38E-4D04-8FD9-9AAB30E7656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348EC72-2749-4BAF-9C80-E4F1BA28F773}"/>
              </a:ext>
            </a:extLst>
          </p:cNvPr>
          <p:cNvSpPr>
            <a:spLocks noGrp="1"/>
          </p:cNvSpPr>
          <p:nvPr>
            <p:ph type="sldNum" sz="quarter" idx="12"/>
          </p:nvPr>
        </p:nvSpPr>
        <p:spPr/>
        <p:txBody>
          <a:bodyPr/>
          <a:lstStyle>
            <a:lvl1pPr>
              <a:defRPr/>
            </a:lvl1pPr>
          </a:lstStyle>
          <a:p>
            <a:pPr>
              <a:defRPr/>
            </a:pPr>
            <a:fld id="{A6254E74-1CF0-405C-B9ED-24FD3C42FDA6}" type="slidenum">
              <a:rPr lang="en-US" altLang="en-US"/>
              <a:pPr>
                <a:defRPr/>
              </a:pPr>
              <a:t>‹#›</a:t>
            </a:fld>
            <a:endParaRPr lang="en-US" altLang="en-US"/>
          </a:p>
        </p:txBody>
      </p:sp>
    </p:spTree>
    <p:extLst>
      <p:ext uri="{BB962C8B-B14F-4D97-AF65-F5344CB8AC3E}">
        <p14:creationId xmlns:p14="http://schemas.microsoft.com/office/powerpoint/2010/main" val="2394364004"/>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5176418D-6F17-4CAB-A2ED-3DC214C1E8A6}"/>
              </a:ext>
            </a:extLst>
          </p:cNvPr>
          <p:cNvSpPr>
            <a:spLocks noGrp="1"/>
          </p:cNvSpPr>
          <p:nvPr>
            <p:ph type="dt" sz="half" idx="10"/>
          </p:nvPr>
        </p:nvSpPr>
        <p:spPr/>
        <p:txBody>
          <a:bodyPr/>
          <a:lstStyle>
            <a:lvl1pPr>
              <a:defRPr/>
            </a:lvl1pPr>
          </a:lstStyle>
          <a:p>
            <a:pPr>
              <a:defRPr/>
            </a:pPr>
            <a:fld id="{77DED65E-552B-43EC-B841-C311C29054A8}" type="datetimeFigureOut">
              <a:rPr lang="en-US"/>
              <a:pPr>
                <a:defRPr/>
              </a:pPr>
              <a:t>4/6/2023</a:t>
            </a:fld>
            <a:endParaRPr lang="en-US"/>
          </a:p>
        </p:txBody>
      </p:sp>
      <p:sp>
        <p:nvSpPr>
          <p:cNvPr id="4" name="Footer Placeholder 4">
            <a:extLst>
              <a:ext uri="{FF2B5EF4-FFF2-40B4-BE49-F238E27FC236}">
                <a16:creationId xmlns:a16="http://schemas.microsoft.com/office/drawing/2014/main" id="{8445AC06-4CA8-4A15-A9B1-6DEDC4313E1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4370C2B-CB5C-40BD-8177-0C387FAD0C7B}"/>
              </a:ext>
            </a:extLst>
          </p:cNvPr>
          <p:cNvSpPr>
            <a:spLocks noGrp="1"/>
          </p:cNvSpPr>
          <p:nvPr>
            <p:ph type="sldNum" sz="quarter" idx="12"/>
          </p:nvPr>
        </p:nvSpPr>
        <p:spPr/>
        <p:txBody>
          <a:bodyPr/>
          <a:lstStyle>
            <a:lvl1pPr>
              <a:defRPr/>
            </a:lvl1pPr>
          </a:lstStyle>
          <a:p>
            <a:pPr>
              <a:defRPr/>
            </a:pPr>
            <a:fld id="{3E6EC3DE-EC90-476F-AF44-0EFFBFBC5EDA}" type="slidenum">
              <a:rPr lang="en-US" altLang="en-US"/>
              <a:pPr>
                <a:defRPr/>
              </a:pPr>
              <a:t>‹#›</a:t>
            </a:fld>
            <a:endParaRPr lang="en-US" altLang="en-US"/>
          </a:p>
        </p:txBody>
      </p:sp>
    </p:spTree>
    <p:extLst>
      <p:ext uri="{BB962C8B-B14F-4D97-AF65-F5344CB8AC3E}">
        <p14:creationId xmlns:p14="http://schemas.microsoft.com/office/powerpoint/2010/main" val="2379399192"/>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C62B936-B115-4EA6-BD81-FB43B02763AB}"/>
              </a:ext>
            </a:extLst>
          </p:cNvPr>
          <p:cNvSpPr>
            <a:spLocks noGrp="1"/>
          </p:cNvSpPr>
          <p:nvPr>
            <p:ph type="dt" sz="half" idx="10"/>
          </p:nvPr>
        </p:nvSpPr>
        <p:spPr/>
        <p:txBody>
          <a:bodyPr/>
          <a:lstStyle>
            <a:lvl1pPr>
              <a:defRPr/>
            </a:lvl1pPr>
          </a:lstStyle>
          <a:p>
            <a:pPr>
              <a:defRPr/>
            </a:pPr>
            <a:fld id="{DA1E7603-6A61-4309-A02C-3955B8E4432D}" type="datetimeFigureOut">
              <a:rPr lang="en-US"/>
              <a:pPr>
                <a:defRPr/>
              </a:pPr>
              <a:t>4/6/2023</a:t>
            </a:fld>
            <a:endParaRPr lang="en-US"/>
          </a:p>
        </p:txBody>
      </p:sp>
      <p:sp>
        <p:nvSpPr>
          <p:cNvPr id="3" name="Footer Placeholder 4">
            <a:extLst>
              <a:ext uri="{FF2B5EF4-FFF2-40B4-BE49-F238E27FC236}">
                <a16:creationId xmlns:a16="http://schemas.microsoft.com/office/drawing/2014/main" id="{6B4E340E-1140-4E92-946A-702F1C14906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1D13493-AB22-4224-B194-AD90635036C6}"/>
              </a:ext>
            </a:extLst>
          </p:cNvPr>
          <p:cNvSpPr>
            <a:spLocks noGrp="1"/>
          </p:cNvSpPr>
          <p:nvPr>
            <p:ph type="sldNum" sz="quarter" idx="12"/>
          </p:nvPr>
        </p:nvSpPr>
        <p:spPr/>
        <p:txBody>
          <a:bodyPr/>
          <a:lstStyle>
            <a:lvl1pPr>
              <a:defRPr/>
            </a:lvl1pPr>
          </a:lstStyle>
          <a:p>
            <a:pPr>
              <a:defRPr/>
            </a:pPr>
            <a:fld id="{108C6D7A-00B7-47EF-B7D8-6AD57502FFFF}" type="slidenum">
              <a:rPr lang="en-US" altLang="en-US"/>
              <a:pPr>
                <a:defRPr/>
              </a:pPr>
              <a:t>‹#›</a:t>
            </a:fld>
            <a:endParaRPr lang="en-US" altLang="en-US"/>
          </a:p>
        </p:txBody>
      </p:sp>
    </p:spTree>
    <p:extLst>
      <p:ext uri="{BB962C8B-B14F-4D97-AF65-F5344CB8AC3E}">
        <p14:creationId xmlns:p14="http://schemas.microsoft.com/office/powerpoint/2010/main" val="23500729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15C3EF0-FC51-409D-8C28-1C89D7781CF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21B21FB-B080-4BED-9FA9-E2B7CE19C4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A84A41A-AC01-432D-BB9C-EAA54A173FEF}"/>
              </a:ext>
            </a:extLst>
          </p:cNvPr>
          <p:cNvSpPr>
            <a:spLocks noGrp="1" noChangeArrowheads="1"/>
          </p:cNvSpPr>
          <p:nvPr>
            <p:ph type="sldNum" sz="quarter" idx="12"/>
          </p:nvPr>
        </p:nvSpPr>
        <p:spPr>
          <a:ln/>
        </p:spPr>
        <p:txBody>
          <a:bodyPr/>
          <a:lstStyle>
            <a:lvl1pPr>
              <a:defRPr/>
            </a:lvl1pPr>
          </a:lstStyle>
          <a:p>
            <a:pPr>
              <a:defRPr/>
            </a:pPr>
            <a:fld id="{AB6064F0-76ED-4996-9F10-473490E9DB13}" type="slidenum">
              <a:rPr lang="en-US" altLang="en-US"/>
              <a:pPr>
                <a:defRPr/>
              </a:pPr>
              <a:t>‹#›</a:t>
            </a:fld>
            <a:endParaRPr lang="en-US" altLang="en-US"/>
          </a:p>
        </p:txBody>
      </p:sp>
    </p:spTree>
    <p:extLst>
      <p:ext uri="{BB962C8B-B14F-4D97-AF65-F5344CB8AC3E}">
        <p14:creationId xmlns:p14="http://schemas.microsoft.com/office/powerpoint/2010/main" val="1263718555"/>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E822FF58-BB03-438A-B663-2299B048CD80}"/>
              </a:ext>
            </a:extLst>
          </p:cNvPr>
          <p:cNvSpPr>
            <a:spLocks noGrp="1"/>
          </p:cNvSpPr>
          <p:nvPr>
            <p:ph type="dt" sz="half" idx="10"/>
          </p:nvPr>
        </p:nvSpPr>
        <p:spPr/>
        <p:txBody>
          <a:bodyPr/>
          <a:lstStyle>
            <a:lvl1pPr>
              <a:defRPr/>
            </a:lvl1pPr>
          </a:lstStyle>
          <a:p>
            <a:pPr>
              <a:defRPr/>
            </a:pPr>
            <a:fld id="{47214FF7-75DB-412E-89E7-2938C4FB6565}" type="datetimeFigureOut">
              <a:rPr lang="en-US"/>
              <a:pPr>
                <a:defRPr/>
              </a:pPr>
              <a:t>4/6/2023</a:t>
            </a:fld>
            <a:endParaRPr lang="en-US"/>
          </a:p>
        </p:txBody>
      </p:sp>
      <p:sp>
        <p:nvSpPr>
          <p:cNvPr id="6" name="Footer Placeholder 4">
            <a:extLst>
              <a:ext uri="{FF2B5EF4-FFF2-40B4-BE49-F238E27FC236}">
                <a16:creationId xmlns:a16="http://schemas.microsoft.com/office/drawing/2014/main" id="{39F90AD1-1E80-4774-8B30-F6B3668DF62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8D76E66-8A79-4672-84AE-83F969BA789A}"/>
              </a:ext>
            </a:extLst>
          </p:cNvPr>
          <p:cNvSpPr>
            <a:spLocks noGrp="1"/>
          </p:cNvSpPr>
          <p:nvPr>
            <p:ph type="sldNum" sz="quarter" idx="12"/>
          </p:nvPr>
        </p:nvSpPr>
        <p:spPr/>
        <p:txBody>
          <a:bodyPr/>
          <a:lstStyle>
            <a:lvl1pPr>
              <a:defRPr/>
            </a:lvl1pPr>
          </a:lstStyle>
          <a:p>
            <a:pPr>
              <a:defRPr/>
            </a:pPr>
            <a:fld id="{AAF46911-FD43-4012-A2DB-7E02DFF32903}" type="slidenum">
              <a:rPr lang="en-US" altLang="en-US"/>
              <a:pPr>
                <a:defRPr/>
              </a:pPr>
              <a:t>‹#›</a:t>
            </a:fld>
            <a:endParaRPr lang="en-US" altLang="en-US"/>
          </a:p>
        </p:txBody>
      </p:sp>
    </p:spTree>
    <p:extLst>
      <p:ext uri="{BB962C8B-B14F-4D97-AF65-F5344CB8AC3E}">
        <p14:creationId xmlns:p14="http://schemas.microsoft.com/office/powerpoint/2010/main" val="1534116214"/>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172BD900-EB39-4DEC-AC06-760243521E31}"/>
              </a:ext>
            </a:extLst>
          </p:cNvPr>
          <p:cNvSpPr>
            <a:spLocks noGrp="1"/>
          </p:cNvSpPr>
          <p:nvPr>
            <p:ph type="dt" sz="half" idx="10"/>
          </p:nvPr>
        </p:nvSpPr>
        <p:spPr/>
        <p:txBody>
          <a:bodyPr/>
          <a:lstStyle>
            <a:lvl1pPr>
              <a:defRPr/>
            </a:lvl1pPr>
          </a:lstStyle>
          <a:p>
            <a:pPr>
              <a:defRPr/>
            </a:pPr>
            <a:fld id="{730124A2-4130-4C31-B3A4-D4BA9BF3489C}" type="datetimeFigureOut">
              <a:rPr lang="en-US"/>
              <a:pPr>
                <a:defRPr/>
              </a:pPr>
              <a:t>4/6/2023</a:t>
            </a:fld>
            <a:endParaRPr lang="en-US"/>
          </a:p>
        </p:txBody>
      </p:sp>
      <p:sp>
        <p:nvSpPr>
          <p:cNvPr id="6" name="Footer Placeholder 4">
            <a:extLst>
              <a:ext uri="{FF2B5EF4-FFF2-40B4-BE49-F238E27FC236}">
                <a16:creationId xmlns:a16="http://schemas.microsoft.com/office/drawing/2014/main" id="{391113E0-D350-4628-98E7-6AD4C449322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F96E813-2F0C-42C3-884F-A662F88C1EC9}"/>
              </a:ext>
            </a:extLst>
          </p:cNvPr>
          <p:cNvSpPr>
            <a:spLocks noGrp="1"/>
          </p:cNvSpPr>
          <p:nvPr>
            <p:ph type="sldNum" sz="quarter" idx="12"/>
          </p:nvPr>
        </p:nvSpPr>
        <p:spPr/>
        <p:txBody>
          <a:bodyPr/>
          <a:lstStyle>
            <a:lvl1pPr>
              <a:defRPr/>
            </a:lvl1pPr>
          </a:lstStyle>
          <a:p>
            <a:pPr>
              <a:defRPr/>
            </a:pPr>
            <a:fld id="{4286BC13-10D3-412D-A706-0FB02D8A9936}" type="slidenum">
              <a:rPr lang="en-US" altLang="en-US"/>
              <a:pPr>
                <a:defRPr/>
              </a:pPr>
              <a:t>‹#›</a:t>
            </a:fld>
            <a:endParaRPr lang="en-US" altLang="en-US"/>
          </a:p>
        </p:txBody>
      </p:sp>
    </p:spTree>
    <p:extLst>
      <p:ext uri="{BB962C8B-B14F-4D97-AF65-F5344CB8AC3E}">
        <p14:creationId xmlns:p14="http://schemas.microsoft.com/office/powerpoint/2010/main" val="2761462679"/>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08510F7-50D9-45FE-B9D6-84C33D5CD509}"/>
              </a:ext>
            </a:extLst>
          </p:cNvPr>
          <p:cNvSpPr>
            <a:spLocks noGrp="1"/>
          </p:cNvSpPr>
          <p:nvPr>
            <p:ph type="dt" sz="half" idx="10"/>
          </p:nvPr>
        </p:nvSpPr>
        <p:spPr/>
        <p:txBody>
          <a:bodyPr/>
          <a:lstStyle>
            <a:lvl1pPr>
              <a:defRPr/>
            </a:lvl1pPr>
          </a:lstStyle>
          <a:p>
            <a:pPr>
              <a:defRPr/>
            </a:pPr>
            <a:fld id="{2FDD89F1-DFC1-47F5-89E2-0F758D119144}" type="datetimeFigureOut">
              <a:rPr lang="en-US"/>
              <a:pPr>
                <a:defRPr/>
              </a:pPr>
              <a:t>4/6/2023</a:t>
            </a:fld>
            <a:endParaRPr lang="en-US"/>
          </a:p>
        </p:txBody>
      </p:sp>
      <p:sp>
        <p:nvSpPr>
          <p:cNvPr id="5" name="Footer Placeholder 4">
            <a:extLst>
              <a:ext uri="{FF2B5EF4-FFF2-40B4-BE49-F238E27FC236}">
                <a16:creationId xmlns:a16="http://schemas.microsoft.com/office/drawing/2014/main" id="{127C0717-928E-4B2F-9058-BDF8523883B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D715F00-83C3-4BEA-AB9B-77F80D779EED}"/>
              </a:ext>
            </a:extLst>
          </p:cNvPr>
          <p:cNvSpPr>
            <a:spLocks noGrp="1"/>
          </p:cNvSpPr>
          <p:nvPr>
            <p:ph type="sldNum" sz="quarter" idx="12"/>
          </p:nvPr>
        </p:nvSpPr>
        <p:spPr/>
        <p:txBody>
          <a:bodyPr/>
          <a:lstStyle>
            <a:lvl1pPr>
              <a:defRPr/>
            </a:lvl1pPr>
          </a:lstStyle>
          <a:p>
            <a:pPr>
              <a:defRPr/>
            </a:pPr>
            <a:fld id="{0DBAD5DF-EA8C-4AAA-A4BC-D150720714A3}" type="slidenum">
              <a:rPr lang="en-US" altLang="en-US"/>
              <a:pPr>
                <a:defRPr/>
              </a:pPr>
              <a:t>‹#›</a:t>
            </a:fld>
            <a:endParaRPr lang="en-US" altLang="en-US"/>
          </a:p>
        </p:txBody>
      </p:sp>
    </p:spTree>
    <p:extLst>
      <p:ext uri="{BB962C8B-B14F-4D97-AF65-F5344CB8AC3E}">
        <p14:creationId xmlns:p14="http://schemas.microsoft.com/office/powerpoint/2010/main" val="2694839532"/>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3354105-D63B-4EFC-A60B-E8EF84FB8D23}"/>
              </a:ext>
            </a:extLst>
          </p:cNvPr>
          <p:cNvSpPr>
            <a:spLocks noGrp="1"/>
          </p:cNvSpPr>
          <p:nvPr>
            <p:ph type="dt" sz="half" idx="10"/>
          </p:nvPr>
        </p:nvSpPr>
        <p:spPr/>
        <p:txBody>
          <a:bodyPr/>
          <a:lstStyle>
            <a:lvl1pPr>
              <a:defRPr/>
            </a:lvl1pPr>
          </a:lstStyle>
          <a:p>
            <a:pPr>
              <a:defRPr/>
            </a:pPr>
            <a:fld id="{923C26AD-4169-4B45-A7C3-3AADE8FFDBDA}" type="datetimeFigureOut">
              <a:rPr lang="en-US"/>
              <a:pPr>
                <a:defRPr/>
              </a:pPr>
              <a:t>4/6/2023</a:t>
            </a:fld>
            <a:endParaRPr lang="en-US"/>
          </a:p>
        </p:txBody>
      </p:sp>
      <p:sp>
        <p:nvSpPr>
          <p:cNvPr id="5" name="Footer Placeholder 4">
            <a:extLst>
              <a:ext uri="{FF2B5EF4-FFF2-40B4-BE49-F238E27FC236}">
                <a16:creationId xmlns:a16="http://schemas.microsoft.com/office/drawing/2014/main" id="{30335962-184C-4BFD-BD20-83ADB0DAF5F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CCC40AB-710A-4945-BCB8-93763213FFDF}"/>
              </a:ext>
            </a:extLst>
          </p:cNvPr>
          <p:cNvSpPr>
            <a:spLocks noGrp="1"/>
          </p:cNvSpPr>
          <p:nvPr>
            <p:ph type="sldNum" sz="quarter" idx="12"/>
          </p:nvPr>
        </p:nvSpPr>
        <p:spPr/>
        <p:txBody>
          <a:bodyPr/>
          <a:lstStyle>
            <a:lvl1pPr>
              <a:defRPr/>
            </a:lvl1pPr>
          </a:lstStyle>
          <a:p>
            <a:pPr>
              <a:defRPr/>
            </a:pPr>
            <a:fld id="{B2FAB701-C3F5-4259-9A4F-1EEEF5BB0A2F}" type="slidenum">
              <a:rPr lang="en-US" altLang="en-US"/>
              <a:pPr>
                <a:defRPr/>
              </a:pPr>
              <a:t>‹#›</a:t>
            </a:fld>
            <a:endParaRPr lang="en-US" altLang="en-US"/>
          </a:p>
        </p:txBody>
      </p:sp>
    </p:spTree>
    <p:extLst>
      <p:ext uri="{BB962C8B-B14F-4D97-AF65-F5344CB8AC3E}">
        <p14:creationId xmlns:p14="http://schemas.microsoft.com/office/powerpoint/2010/main" val="682281757"/>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D42D268-4C68-4973-9483-AE9CDAA35FAF}" type="datetimeFigureOut">
              <a:rPr lang="en-US" smtClean="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2C5F7E-1CE1-43C0-A154-0FCBA03241E5}" type="slidenum">
              <a:rPr lang="en-US" smtClean="0"/>
              <a:t>‹#›</a:t>
            </a:fld>
            <a:endParaRPr lang="en-US"/>
          </a:p>
        </p:txBody>
      </p:sp>
    </p:spTree>
    <p:extLst>
      <p:ext uri="{BB962C8B-B14F-4D97-AF65-F5344CB8AC3E}">
        <p14:creationId xmlns:p14="http://schemas.microsoft.com/office/powerpoint/2010/main" val="3836310641"/>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42D268-4C68-4973-9483-AE9CDAA35FAF}" type="datetimeFigureOut">
              <a:rPr lang="en-US" smtClean="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2C5F7E-1CE1-43C0-A154-0FCBA03241E5}" type="slidenum">
              <a:rPr lang="en-US" smtClean="0"/>
              <a:t>‹#›</a:t>
            </a:fld>
            <a:endParaRPr lang="en-US"/>
          </a:p>
        </p:txBody>
      </p:sp>
    </p:spTree>
    <p:extLst>
      <p:ext uri="{BB962C8B-B14F-4D97-AF65-F5344CB8AC3E}">
        <p14:creationId xmlns:p14="http://schemas.microsoft.com/office/powerpoint/2010/main" val="2549666752"/>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42D268-4C68-4973-9483-AE9CDAA35FAF}" type="datetimeFigureOut">
              <a:rPr lang="en-US" smtClean="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2C5F7E-1CE1-43C0-A154-0FCBA03241E5}" type="slidenum">
              <a:rPr lang="en-US" smtClean="0"/>
              <a:t>‹#›</a:t>
            </a:fld>
            <a:endParaRPr lang="en-US"/>
          </a:p>
        </p:txBody>
      </p:sp>
    </p:spTree>
    <p:extLst>
      <p:ext uri="{BB962C8B-B14F-4D97-AF65-F5344CB8AC3E}">
        <p14:creationId xmlns:p14="http://schemas.microsoft.com/office/powerpoint/2010/main" val="66275666"/>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42D268-4C68-4973-9483-AE9CDAA35FAF}" type="datetimeFigureOut">
              <a:rPr lang="en-US" smtClean="0"/>
              <a:t>4/6/2023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2C5F7E-1CE1-43C0-A154-0FCBA03241E5}" type="slidenum">
              <a:rPr lang="en-US" smtClean="0"/>
              <a:t>‹#›</a:t>
            </a:fld>
            <a:endParaRPr lang="en-US"/>
          </a:p>
        </p:txBody>
      </p:sp>
    </p:spTree>
    <p:extLst>
      <p:ext uri="{BB962C8B-B14F-4D97-AF65-F5344CB8AC3E}">
        <p14:creationId xmlns:p14="http://schemas.microsoft.com/office/powerpoint/2010/main" val="1648483896"/>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42D268-4C68-4973-9483-AE9CDAA35FAF}" type="datetimeFigureOut">
              <a:rPr lang="en-US" smtClean="0"/>
              <a:t>4/6/2023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2C5F7E-1CE1-43C0-A154-0FCBA03241E5}" type="slidenum">
              <a:rPr lang="en-US" smtClean="0"/>
              <a:t>‹#›</a:t>
            </a:fld>
            <a:endParaRPr lang="en-US"/>
          </a:p>
        </p:txBody>
      </p:sp>
    </p:spTree>
    <p:extLst>
      <p:ext uri="{BB962C8B-B14F-4D97-AF65-F5344CB8AC3E}">
        <p14:creationId xmlns:p14="http://schemas.microsoft.com/office/powerpoint/2010/main" val="573599300"/>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D42D268-4C68-4973-9483-AE9CDAA35FAF}" type="datetimeFigureOut">
              <a:rPr lang="en-US" smtClean="0"/>
              <a:t>4/6/2023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2C5F7E-1CE1-43C0-A154-0FCBA03241E5}" type="slidenum">
              <a:rPr lang="en-US" smtClean="0"/>
              <a:t>‹#›</a:t>
            </a:fld>
            <a:endParaRPr lang="en-US"/>
          </a:p>
        </p:txBody>
      </p:sp>
    </p:spTree>
    <p:extLst>
      <p:ext uri="{BB962C8B-B14F-4D97-AF65-F5344CB8AC3E}">
        <p14:creationId xmlns:p14="http://schemas.microsoft.com/office/powerpoint/2010/main" val="36213781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B4EA8EA6-6F0E-4571-8269-4059FAF65D3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6B39D44-D227-4683-9F6D-6750D15806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7477663-FF26-4EFA-9177-079019256E44}"/>
              </a:ext>
            </a:extLst>
          </p:cNvPr>
          <p:cNvSpPr>
            <a:spLocks noGrp="1" noChangeArrowheads="1"/>
          </p:cNvSpPr>
          <p:nvPr>
            <p:ph type="sldNum" sz="quarter" idx="12"/>
          </p:nvPr>
        </p:nvSpPr>
        <p:spPr>
          <a:ln/>
        </p:spPr>
        <p:txBody>
          <a:bodyPr/>
          <a:lstStyle>
            <a:lvl1pPr>
              <a:defRPr/>
            </a:lvl1pPr>
          </a:lstStyle>
          <a:p>
            <a:pPr>
              <a:defRPr/>
            </a:pPr>
            <a:fld id="{2DE86541-05C1-498E-9DF8-BD583A2DF394}" type="slidenum">
              <a:rPr lang="en-US" altLang="en-US"/>
              <a:pPr>
                <a:defRPr/>
              </a:pPr>
              <a:t>‹#›</a:t>
            </a:fld>
            <a:endParaRPr lang="en-US" altLang="en-US"/>
          </a:p>
        </p:txBody>
      </p:sp>
    </p:spTree>
    <p:extLst>
      <p:ext uri="{BB962C8B-B14F-4D97-AF65-F5344CB8AC3E}">
        <p14:creationId xmlns:p14="http://schemas.microsoft.com/office/powerpoint/2010/main" val="3337072178"/>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42D268-4C68-4973-9483-AE9CDAA35FAF}" type="datetimeFigureOut">
              <a:rPr lang="en-US" smtClean="0"/>
              <a:t>4/6/2023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2C5F7E-1CE1-43C0-A154-0FCBA03241E5}" type="slidenum">
              <a:rPr lang="en-US" smtClean="0"/>
              <a:t>‹#›</a:t>
            </a:fld>
            <a:endParaRPr lang="en-US"/>
          </a:p>
        </p:txBody>
      </p:sp>
    </p:spTree>
    <p:extLst>
      <p:ext uri="{BB962C8B-B14F-4D97-AF65-F5344CB8AC3E}">
        <p14:creationId xmlns:p14="http://schemas.microsoft.com/office/powerpoint/2010/main" val="1666518174"/>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42D268-4C68-4973-9483-AE9CDAA35FAF}" type="datetimeFigureOut">
              <a:rPr lang="en-US" smtClean="0"/>
              <a:t>4/6/2023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2C5F7E-1CE1-43C0-A154-0FCBA03241E5}" type="slidenum">
              <a:rPr lang="en-US" smtClean="0"/>
              <a:t>‹#›</a:t>
            </a:fld>
            <a:endParaRPr lang="en-US"/>
          </a:p>
        </p:txBody>
      </p:sp>
    </p:spTree>
    <p:extLst>
      <p:ext uri="{BB962C8B-B14F-4D97-AF65-F5344CB8AC3E}">
        <p14:creationId xmlns:p14="http://schemas.microsoft.com/office/powerpoint/2010/main" val="1639745216"/>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42D268-4C68-4973-9483-AE9CDAA35FAF}" type="datetimeFigureOut">
              <a:rPr lang="en-US" smtClean="0"/>
              <a:t>4/6/2023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2C5F7E-1CE1-43C0-A154-0FCBA03241E5}" type="slidenum">
              <a:rPr lang="en-US" smtClean="0"/>
              <a:t>‹#›</a:t>
            </a:fld>
            <a:endParaRPr lang="en-US"/>
          </a:p>
        </p:txBody>
      </p:sp>
    </p:spTree>
    <p:extLst>
      <p:ext uri="{BB962C8B-B14F-4D97-AF65-F5344CB8AC3E}">
        <p14:creationId xmlns:p14="http://schemas.microsoft.com/office/powerpoint/2010/main" val="609964132"/>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42D268-4C68-4973-9483-AE9CDAA35FAF}" type="datetimeFigureOut">
              <a:rPr lang="en-US" smtClean="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2C5F7E-1CE1-43C0-A154-0FCBA03241E5}" type="slidenum">
              <a:rPr lang="en-US" smtClean="0"/>
              <a:t>‹#›</a:t>
            </a:fld>
            <a:endParaRPr lang="en-US"/>
          </a:p>
        </p:txBody>
      </p:sp>
    </p:spTree>
    <p:extLst>
      <p:ext uri="{BB962C8B-B14F-4D97-AF65-F5344CB8AC3E}">
        <p14:creationId xmlns:p14="http://schemas.microsoft.com/office/powerpoint/2010/main" val="2580606694"/>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42D268-4C68-4973-9483-AE9CDAA35FAF}" type="datetimeFigureOut">
              <a:rPr lang="en-US" smtClean="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2C5F7E-1CE1-43C0-A154-0FCBA03241E5}" type="slidenum">
              <a:rPr lang="en-US" smtClean="0"/>
              <a:t>‹#›</a:t>
            </a:fld>
            <a:endParaRPr lang="en-US"/>
          </a:p>
        </p:txBody>
      </p:sp>
    </p:spTree>
    <p:extLst>
      <p:ext uri="{BB962C8B-B14F-4D97-AF65-F5344CB8AC3E}">
        <p14:creationId xmlns:p14="http://schemas.microsoft.com/office/powerpoint/2010/main" val="3356703879"/>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A73672E6-9F15-8679-DE9B-D67E23EBFF81}"/>
              </a:ext>
            </a:extLst>
          </p:cNvPr>
          <p:cNvSpPr>
            <a:spLocks noGrp="1"/>
          </p:cNvSpPr>
          <p:nvPr>
            <p:ph type="dt" sz="half" idx="10"/>
          </p:nvPr>
        </p:nvSpPr>
        <p:spPr/>
        <p:txBody>
          <a:bodyPr/>
          <a:lstStyle>
            <a:lvl1pPr>
              <a:defRPr/>
            </a:lvl1pPr>
          </a:lstStyle>
          <a:p>
            <a:pPr>
              <a:defRPr/>
            </a:pPr>
            <a:fld id="{3F598621-4702-4502-BBCC-FA11BFEC88B3}" type="datetimeFigureOut">
              <a:rPr lang="en-US"/>
              <a:pPr>
                <a:defRPr/>
              </a:pPr>
              <a:t>4/6/2023</a:t>
            </a:fld>
            <a:endParaRPr lang="en-US"/>
          </a:p>
        </p:txBody>
      </p:sp>
      <p:sp>
        <p:nvSpPr>
          <p:cNvPr id="5" name="Footer Placeholder 4">
            <a:extLst>
              <a:ext uri="{FF2B5EF4-FFF2-40B4-BE49-F238E27FC236}">
                <a16:creationId xmlns:a16="http://schemas.microsoft.com/office/drawing/2014/main" id="{7291C198-E4A9-0D4F-3F94-2527697A877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8053D00-DC77-ADD1-FE61-1E8143CE3A50}"/>
              </a:ext>
            </a:extLst>
          </p:cNvPr>
          <p:cNvSpPr>
            <a:spLocks noGrp="1"/>
          </p:cNvSpPr>
          <p:nvPr>
            <p:ph type="sldNum" sz="quarter" idx="12"/>
          </p:nvPr>
        </p:nvSpPr>
        <p:spPr/>
        <p:txBody>
          <a:bodyPr/>
          <a:lstStyle>
            <a:lvl1pPr>
              <a:defRPr/>
            </a:lvl1pPr>
          </a:lstStyle>
          <a:p>
            <a:fld id="{92B3FA63-D709-4C47-A3BE-CE55A7D3E323}" type="slidenum">
              <a:rPr lang="en-US" altLang="en-US"/>
              <a:pPr/>
              <a:t>‹#›</a:t>
            </a:fld>
            <a:endParaRPr lang="en-US" altLang="en-US"/>
          </a:p>
        </p:txBody>
      </p:sp>
    </p:spTree>
    <p:extLst>
      <p:ext uri="{BB962C8B-B14F-4D97-AF65-F5344CB8AC3E}">
        <p14:creationId xmlns:p14="http://schemas.microsoft.com/office/powerpoint/2010/main" val="1665647586"/>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25662AB-AC14-E3DF-FF24-4E1335019E34}"/>
              </a:ext>
            </a:extLst>
          </p:cNvPr>
          <p:cNvSpPr>
            <a:spLocks noGrp="1"/>
          </p:cNvSpPr>
          <p:nvPr>
            <p:ph type="dt" sz="half" idx="10"/>
          </p:nvPr>
        </p:nvSpPr>
        <p:spPr/>
        <p:txBody>
          <a:bodyPr/>
          <a:lstStyle>
            <a:lvl1pPr>
              <a:defRPr/>
            </a:lvl1pPr>
          </a:lstStyle>
          <a:p>
            <a:pPr>
              <a:defRPr/>
            </a:pPr>
            <a:fld id="{297E64DA-A94F-4D16-A90C-B15630CDE75F}" type="datetimeFigureOut">
              <a:rPr lang="en-US"/>
              <a:pPr>
                <a:defRPr/>
              </a:pPr>
              <a:t>4/6/2023</a:t>
            </a:fld>
            <a:endParaRPr lang="en-US"/>
          </a:p>
        </p:txBody>
      </p:sp>
      <p:sp>
        <p:nvSpPr>
          <p:cNvPr id="5" name="Footer Placeholder 4">
            <a:extLst>
              <a:ext uri="{FF2B5EF4-FFF2-40B4-BE49-F238E27FC236}">
                <a16:creationId xmlns:a16="http://schemas.microsoft.com/office/drawing/2014/main" id="{36A9F397-272E-0DB9-208E-06AB843579B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F6065D7-43E6-17BB-AF02-2FB1443DC9BB}"/>
              </a:ext>
            </a:extLst>
          </p:cNvPr>
          <p:cNvSpPr>
            <a:spLocks noGrp="1"/>
          </p:cNvSpPr>
          <p:nvPr>
            <p:ph type="sldNum" sz="quarter" idx="12"/>
          </p:nvPr>
        </p:nvSpPr>
        <p:spPr/>
        <p:txBody>
          <a:bodyPr/>
          <a:lstStyle>
            <a:lvl1pPr>
              <a:defRPr/>
            </a:lvl1pPr>
          </a:lstStyle>
          <a:p>
            <a:fld id="{77320253-B73F-4B26-9270-11F1E72327DD}" type="slidenum">
              <a:rPr lang="en-US" altLang="en-US"/>
              <a:pPr/>
              <a:t>‹#›</a:t>
            </a:fld>
            <a:endParaRPr lang="en-US" altLang="en-US"/>
          </a:p>
        </p:txBody>
      </p:sp>
    </p:spTree>
    <p:extLst>
      <p:ext uri="{BB962C8B-B14F-4D97-AF65-F5344CB8AC3E}">
        <p14:creationId xmlns:p14="http://schemas.microsoft.com/office/powerpoint/2010/main" val="879279730"/>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952C8E-1E7B-B1A1-A322-EFDF91C2461E}"/>
              </a:ext>
            </a:extLst>
          </p:cNvPr>
          <p:cNvSpPr>
            <a:spLocks noGrp="1"/>
          </p:cNvSpPr>
          <p:nvPr>
            <p:ph type="dt" sz="half" idx="10"/>
          </p:nvPr>
        </p:nvSpPr>
        <p:spPr/>
        <p:txBody>
          <a:bodyPr/>
          <a:lstStyle>
            <a:lvl1pPr>
              <a:defRPr/>
            </a:lvl1pPr>
          </a:lstStyle>
          <a:p>
            <a:pPr>
              <a:defRPr/>
            </a:pPr>
            <a:fld id="{61E0D92A-97C7-4F86-9E2B-CDF6790286C5}" type="datetimeFigureOut">
              <a:rPr lang="en-US"/>
              <a:pPr>
                <a:defRPr/>
              </a:pPr>
              <a:t>4/6/2023</a:t>
            </a:fld>
            <a:endParaRPr lang="en-US"/>
          </a:p>
        </p:txBody>
      </p:sp>
      <p:sp>
        <p:nvSpPr>
          <p:cNvPr id="5" name="Footer Placeholder 4">
            <a:extLst>
              <a:ext uri="{FF2B5EF4-FFF2-40B4-BE49-F238E27FC236}">
                <a16:creationId xmlns:a16="http://schemas.microsoft.com/office/drawing/2014/main" id="{D41FD696-6030-DF9E-265C-886A3261ED7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D92BF29-BB12-9451-1FBE-C6D352F7F73B}"/>
              </a:ext>
            </a:extLst>
          </p:cNvPr>
          <p:cNvSpPr>
            <a:spLocks noGrp="1"/>
          </p:cNvSpPr>
          <p:nvPr>
            <p:ph type="sldNum" sz="quarter" idx="12"/>
          </p:nvPr>
        </p:nvSpPr>
        <p:spPr/>
        <p:txBody>
          <a:bodyPr/>
          <a:lstStyle>
            <a:lvl1pPr>
              <a:defRPr/>
            </a:lvl1pPr>
          </a:lstStyle>
          <a:p>
            <a:fld id="{682663A0-1B24-459D-A920-5102E8699643}" type="slidenum">
              <a:rPr lang="en-US" altLang="en-US"/>
              <a:pPr/>
              <a:t>‹#›</a:t>
            </a:fld>
            <a:endParaRPr lang="en-US" altLang="en-US"/>
          </a:p>
        </p:txBody>
      </p:sp>
    </p:spTree>
    <p:extLst>
      <p:ext uri="{BB962C8B-B14F-4D97-AF65-F5344CB8AC3E}">
        <p14:creationId xmlns:p14="http://schemas.microsoft.com/office/powerpoint/2010/main" val="4149101276"/>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9CA3418C-BB3E-93B4-9728-CD2D04C7D389}"/>
              </a:ext>
            </a:extLst>
          </p:cNvPr>
          <p:cNvSpPr>
            <a:spLocks noGrp="1"/>
          </p:cNvSpPr>
          <p:nvPr>
            <p:ph type="dt" sz="half" idx="10"/>
          </p:nvPr>
        </p:nvSpPr>
        <p:spPr/>
        <p:txBody>
          <a:bodyPr/>
          <a:lstStyle>
            <a:lvl1pPr>
              <a:defRPr/>
            </a:lvl1pPr>
          </a:lstStyle>
          <a:p>
            <a:pPr>
              <a:defRPr/>
            </a:pPr>
            <a:fld id="{20FDE694-6229-42EA-830D-14DDE8FF4016}" type="datetimeFigureOut">
              <a:rPr lang="en-US"/>
              <a:pPr>
                <a:defRPr/>
              </a:pPr>
              <a:t>4/6/2023</a:t>
            </a:fld>
            <a:endParaRPr lang="en-US"/>
          </a:p>
        </p:txBody>
      </p:sp>
      <p:sp>
        <p:nvSpPr>
          <p:cNvPr id="6" name="Footer Placeholder 4">
            <a:extLst>
              <a:ext uri="{FF2B5EF4-FFF2-40B4-BE49-F238E27FC236}">
                <a16:creationId xmlns:a16="http://schemas.microsoft.com/office/drawing/2014/main" id="{F50AB34B-53FD-8F56-21A6-EF34D8BBA29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512B385-A35B-EBCB-2B7A-0D1BB35B3AFC}"/>
              </a:ext>
            </a:extLst>
          </p:cNvPr>
          <p:cNvSpPr>
            <a:spLocks noGrp="1"/>
          </p:cNvSpPr>
          <p:nvPr>
            <p:ph type="sldNum" sz="quarter" idx="12"/>
          </p:nvPr>
        </p:nvSpPr>
        <p:spPr/>
        <p:txBody>
          <a:bodyPr/>
          <a:lstStyle>
            <a:lvl1pPr>
              <a:defRPr/>
            </a:lvl1pPr>
          </a:lstStyle>
          <a:p>
            <a:fld id="{CB194ADB-72CD-4B7D-B111-FD55E54F5E36}" type="slidenum">
              <a:rPr lang="en-US" altLang="en-US"/>
              <a:pPr/>
              <a:t>‹#›</a:t>
            </a:fld>
            <a:endParaRPr lang="en-US" altLang="en-US"/>
          </a:p>
        </p:txBody>
      </p:sp>
    </p:spTree>
    <p:extLst>
      <p:ext uri="{BB962C8B-B14F-4D97-AF65-F5344CB8AC3E}">
        <p14:creationId xmlns:p14="http://schemas.microsoft.com/office/powerpoint/2010/main" val="335576169"/>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480EE80A-2BFC-68F4-9715-C7D974404932}"/>
              </a:ext>
            </a:extLst>
          </p:cNvPr>
          <p:cNvSpPr>
            <a:spLocks noGrp="1"/>
          </p:cNvSpPr>
          <p:nvPr>
            <p:ph type="dt" sz="half" idx="10"/>
          </p:nvPr>
        </p:nvSpPr>
        <p:spPr/>
        <p:txBody>
          <a:bodyPr/>
          <a:lstStyle>
            <a:lvl1pPr>
              <a:defRPr/>
            </a:lvl1pPr>
          </a:lstStyle>
          <a:p>
            <a:pPr>
              <a:defRPr/>
            </a:pPr>
            <a:fld id="{9CC1D6CC-F435-492D-BC42-791C33B08BCB}" type="datetimeFigureOut">
              <a:rPr lang="en-US"/>
              <a:pPr>
                <a:defRPr/>
              </a:pPr>
              <a:t>4/6/2023</a:t>
            </a:fld>
            <a:endParaRPr lang="en-US"/>
          </a:p>
        </p:txBody>
      </p:sp>
      <p:sp>
        <p:nvSpPr>
          <p:cNvPr id="8" name="Footer Placeholder 4">
            <a:extLst>
              <a:ext uri="{FF2B5EF4-FFF2-40B4-BE49-F238E27FC236}">
                <a16:creationId xmlns:a16="http://schemas.microsoft.com/office/drawing/2014/main" id="{92D66F3D-E953-393D-FD3D-FC6C535A27C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7643C75-A1CF-75E3-3C5E-E27712F142E2}"/>
              </a:ext>
            </a:extLst>
          </p:cNvPr>
          <p:cNvSpPr>
            <a:spLocks noGrp="1"/>
          </p:cNvSpPr>
          <p:nvPr>
            <p:ph type="sldNum" sz="quarter" idx="12"/>
          </p:nvPr>
        </p:nvSpPr>
        <p:spPr/>
        <p:txBody>
          <a:bodyPr/>
          <a:lstStyle>
            <a:lvl1pPr>
              <a:defRPr/>
            </a:lvl1pPr>
          </a:lstStyle>
          <a:p>
            <a:fld id="{33580640-5580-49A0-B555-05DFAA32034D}" type="slidenum">
              <a:rPr lang="en-US" altLang="en-US"/>
              <a:pPr/>
              <a:t>‹#›</a:t>
            </a:fld>
            <a:endParaRPr lang="en-US" altLang="en-US"/>
          </a:p>
        </p:txBody>
      </p:sp>
    </p:spTree>
    <p:extLst>
      <p:ext uri="{BB962C8B-B14F-4D97-AF65-F5344CB8AC3E}">
        <p14:creationId xmlns:p14="http://schemas.microsoft.com/office/powerpoint/2010/main" val="3697317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AC99EC66-B70D-4295-92DA-9C4F2228F2F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6072D45-81F7-430F-9CA0-472B09BF5B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02B7AD1-4815-44C4-9F7F-FD666E5AAE66}"/>
              </a:ext>
            </a:extLst>
          </p:cNvPr>
          <p:cNvSpPr>
            <a:spLocks noGrp="1" noChangeArrowheads="1"/>
          </p:cNvSpPr>
          <p:nvPr>
            <p:ph type="sldNum" sz="quarter" idx="12"/>
          </p:nvPr>
        </p:nvSpPr>
        <p:spPr>
          <a:ln/>
        </p:spPr>
        <p:txBody>
          <a:bodyPr/>
          <a:lstStyle>
            <a:lvl1pPr>
              <a:defRPr/>
            </a:lvl1pPr>
          </a:lstStyle>
          <a:p>
            <a:pPr>
              <a:defRPr/>
            </a:pPr>
            <a:fld id="{1A7FB960-D21A-41AC-B7C9-9376D0923800}" type="slidenum">
              <a:rPr lang="en-US" altLang="en-US"/>
              <a:pPr>
                <a:defRPr/>
              </a:pPr>
              <a:t>‹#›</a:t>
            </a:fld>
            <a:endParaRPr lang="en-US" altLang="en-US"/>
          </a:p>
        </p:txBody>
      </p:sp>
    </p:spTree>
    <p:extLst>
      <p:ext uri="{BB962C8B-B14F-4D97-AF65-F5344CB8AC3E}">
        <p14:creationId xmlns:p14="http://schemas.microsoft.com/office/powerpoint/2010/main" val="862848433"/>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56118904-BC56-C8AD-2AFE-AB778937C0BD}"/>
              </a:ext>
            </a:extLst>
          </p:cNvPr>
          <p:cNvSpPr>
            <a:spLocks noGrp="1"/>
          </p:cNvSpPr>
          <p:nvPr>
            <p:ph type="dt" sz="half" idx="10"/>
          </p:nvPr>
        </p:nvSpPr>
        <p:spPr/>
        <p:txBody>
          <a:bodyPr/>
          <a:lstStyle>
            <a:lvl1pPr>
              <a:defRPr/>
            </a:lvl1pPr>
          </a:lstStyle>
          <a:p>
            <a:pPr>
              <a:defRPr/>
            </a:pPr>
            <a:fld id="{C2B73083-6C94-41A8-828F-213D5292089B}" type="datetimeFigureOut">
              <a:rPr lang="en-US"/>
              <a:pPr>
                <a:defRPr/>
              </a:pPr>
              <a:t>4/6/2023</a:t>
            </a:fld>
            <a:endParaRPr lang="en-US"/>
          </a:p>
        </p:txBody>
      </p:sp>
      <p:sp>
        <p:nvSpPr>
          <p:cNvPr id="4" name="Footer Placeholder 4">
            <a:extLst>
              <a:ext uri="{FF2B5EF4-FFF2-40B4-BE49-F238E27FC236}">
                <a16:creationId xmlns:a16="http://schemas.microsoft.com/office/drawing/2014/main" id="{D38005AA-FCEA-A925-417F-5ADAF96E850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47712D4-90CD-85D7-EEE8-C4BE30E8B24D}"/>
              </a:ext>
            </a:extLst>
          </p:cNvPr>
          <p:cNvSpPr>
            <a:spLocks noGrp="1"/>
          </p:cNvSpPr>
          <p:nvPr>
            <p:ph type="sldNum" sz="quarter" idx="12"/>
          </p:nvPr>
        </p:nvSpPr>
        <p:spPr/>
        <p:txBody>
          <a:bodyPr/>
          <a:lstStyle>
            <a:lvl1pPr>
              <a:defRPr/>
            </a:lvl1pPr>
          </a:lstStyle>
          <a:p>
            <a:fld id="{1CE50A46-F728-494C-AFAA-304419FDF2B8}" type="slidenum">
              <a:rPr lang="en-US" altLang="en-US"/>
              <a:pPr/>
              <a:t>‹#›</a:t>
            </a:fld>
            <a:endParaRPr lang="en-US" altLang="en-US"/>
          </a:p>
        </p:txBody>
      </p:sp>
    </p:spTree>
    <p:extLst>
      <p:ext uri="{BB962C8B-B14F-4D97-AF65-F5344CB8AC3E}">
        <p14:creationId xmlns:p14="http://schemas.microsoft.com/office/powerpoint/2010/main" val="386357381"/>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FEC3483-C70C-3D44-224B-63FD9CC30DB9}"/>
              </a:ext>
            </a:extLst>
          </p:cNvPr>
          <p:cNvSpPr>
            <a:spLocks noGrp="1"/>
          </p:cNvSpPr>
          <p:nvPr>
            <p:ph type="dt" sz="half" idx="10"/>
          </p:nvPr>
        </p:nvSpPr>
        <p:spPr/>
        <p:txBody>
          <a:bodyPr/>
          <a:lstStyle>
            <a:lvl1pPr>
              <a:defRPr/>
            </a:lvl1pPr>
          </a:lstStyle>
          <a:p>
            <a:pPr>
              <a:defRPr/>
            </a:pPr>
            <a:fld id="{D47B5548-B419-4A00-92B3-0B25C55D9B59}" type="datetimeFigureOut">
              <a:rPr lang="en-US"/>
              <a:pPr>
                <a:defRPr/>
              </a:pPr>
              <a:t>4/6/2023</a:t>
            </a:fld>
            <a:endParaRPr lang="en-US"/>
          </a:p>
        </p:txBody>
      </p:sp>
      <p:sp>
        <p:nvSpPr>
          <p:cNvPr id="3" name="Footer Placeholder 4">
            <a:extLst>
              <a:ext uri="{FF2B5EF4-FFF2-40B4-BE49-F238E27FC236}">
                <a16:creationId xmlns:a16="http://schemas.microsoft.com/office/drawing/2014/main" id="{B0509AC8-3C37-26F5-4665-99066611966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6597EDC-E470-F5CF-0DDB-85390464B2AE}"/>
              </a:ext>
            </a:extLst>
          </p:cNvPr>
          <p:cNvSpPr>
            <a:spLocks noGrp="1"/>
          </p:cNvSpPr>
          <p:nvPr>
            <p:ph type="sldNum" sz="quarter" idx="12"/>
          </p:nvPr>
        </p:nvSpPr>
        <p:spPr/>
        <p:txBody>
          <a:bodyPr/>
          <a:lstStyle>
            <a:lvl1pPr>
              <a:defRPr/>
            </a:lvl1pPr>
          </a:lstStyle>
          <a:p>
            <a:fld id="{44124A19-E983-42C5-B61E-35BD2AA5114E}" type="slidenum">
              <a:rPr lang="en-US" altLang="en-US"/>
              <a:pPr/>
              <a:t>‹#›</a:t>
            </a:fld>
            <a:endParaRPr lang="en-US" altLang="en-US"/>
          </a:p>
        </p:txBody>
      </p:sp>
    </p:spTree>
    <p:extLst>
      <p:ext uri="{BB962C8B-B14F-4D97-AF65-F5344CB8AC3E}">
        <p14:creationId xmlns:p14="http://schemas.microsoft.com/office/powerpoint/2010/main" val="1363793029"/>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B1D7C148-24AA-6CE4-8203-D718CA6EDB83}"/>
              </a:ext>
            </a:extLst>
          </p:cNvPr>
          <p:cNvSpPr>
            <a:spLocks noGrp="1"/>
          </p:cNvSpPr>
          <p:nvPr>
            <p:ph type="dt" sz="half" idx="10"/>
          </p:nvPr>
        </p:nvSpPr>
        <p:spPr/>
        <p:txBody>
          <a:bodyPr/>
          <a:lstStyle>
            <a:lvl1pPr>
              <a:defRPr/>
            </a:lvl1pPr>
          </a:lstStyle>
          <a:p>
            <a:pPr>
              <a:defRPr/>
            </a:pPr>
            <a:fld id="{B6EA441E-E431-4A7A-89C0-3FF651C40AF0}" type="datetimeFigureOut">
              <a:rPr lang="en-US"/>
              <a:pPr>
                <a:defRPr/>
              </a:pPr>
              <a:t>4/6/2023</a:t>
            </a:fld>
            <a:endParaRPr lang="en-US"/>
          </a:p>
        </p:txBody>
      </p:sp>
      <p:sp>
        <p:nvSpPr>
          <p:cNvPr id="6" name="Footer Placeholder 4">
            <a:extLst>
              <a:ext uri="{FF2B5EF4-FFF2-40B4-BE49-F238E27FC236}">
                <a16:creationId xmlns:a16="http://schemas.microsoft.com/office/drawing/2014/main" id="{209FCB8E-12BA-9080-5338-47DC1663222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A60F88C-4CEC-5367-166C-B124813A742C}"/>
              </a:ext>
            </a:extLst>
          </p:cNvPr>
          <p:cNvSpPr>
            <a:spLocks noGrp="1"/>
          </p:cNvSpPr>
          <p:nvPr>
            <p:ph type="sldNum" sz="quarter" idx="12"/>
          </p:nvPr>
        </p:nvSpPr>
        <p:spPr/>
        <p:txBody>
          <a:bodyPr/>
          <a:lstStyle>
            <a:lvl1pPr>
              <a:defRPr/>
            </a:lvl1pPr>
          </a:lstStyle>
          <a:p>
            <a:fld id="{AD594939-BDA5-4DF1-8F05-80E4D558D01A}" type="slidenum">
              <a:rPr lang="en-US" altLang="en-US"/>
              <a:pPr/>
              <a:t>‹#›</a:t>
            </a:fld>
            <a:endParaRPr lang="en-US" altLang="en-US"/>
          </a:p>
        </p:txBody>
      </p:sp>
    </p:spTree>
    <p:extLst>
      <p:ext uri="{BB962C8B-B14F-4D97-AF65-F5344CB8AC3E}">
        <p14:creationId xmlns:p14="http://schemas.microsoft.com/office/powerpoint/2010/main" val="2486929505"/>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41A1F64-AA2C-1FCE-BED9-B376BC7B4994}"/>
              </a:ext>
            </a:extLst>
          </p:cNvPr>
          <p:cNvSpPr>
            <a:spLocks noGrp="1"/>
          </p:cNvSpPr>
          <p:nvPr>
            <p:ph type="dt" sz="half" idx="10"/>
          </p:nvPr>
        </p:nvSpPr>
        <p:spPr/>
        <p:txBody>
          <a:bodyPr/>
          <a:lstStyle>
            <a:lvl1pPr>
              <a:defRPr/>
            </a:lvl1pPr>
          </a:lstStyle>
          <a:p>
            <a:pPr>
              <a:defRPr/>
            </a:pPr>
            <a:fld id="{4B2FBEDB-9E3D-4AC5-BC89-DC36B3CFD6DE}" type="datetimeFigureOut">
              <a:rPr lang="en-US"/>
              <a:pPr>
                <a:defRPr/>
              </a:pPr>
              <a:t>4/6/2023</a:t>
            </a:fld>
            <a:endParaRPr lang="en-US"/>
          </a:p>
        </p:txBody>
      </p:sp>
      <p:sp>
        <p:nvSpPr>
          <p:cNvPr id="6" name="Footer Placeholder 4">
            <a:extLst>
              <a:ext uri="{FF2B5EF4-FFF2-40B4-BE49-F238E27FC236}">
                <a16:creationId xmlns:a16="http://schemas.microsoft.com/office/drawing/2014/main" id="{4E5CA72C-756E-BC68-E303-39943EDB090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B3F9509-B955-7816-AA8E-3BA569A7B817}"/>
              </a:ext>
            </a:extLst>
          </p:cNvPr>
          <p:cNvSpPr>
            <a:spLocks noGrp="1"/>
          </p:cNvSpPr>
          <p:nvPr>
            <p:ph type="sldNum" sz="quarter" idx="12"/>
          </p:nvPr>
        </p:nvSpPr>
        <p:spPr/>
        <p:txBody>
          <a:bodyPr/>
          <a:lstStyle>
            <a:lvl1pPr>
              <a:defRPr/>
            </a:lvl1pPr>
          </a:lstStyle>
          <a:p>
            <a:fld id="{90BF099A-872C-4479-BDAB-C40D9F4A0008}" type="slidenum">
              <a:rPr lang="en-US" altLang="en-US"/>
              <a:pPr/>
              <a:t>‹#›</a:t>
            </a:fld>
            <a:endParaRPr lang="en-US" altLang="en-US"/>
          </a:p>
        </p:txBody>
      </p:sp>
    </p:spTree>
    <p:extLst>
      <p:ext uri="{BB962C8B-B14F-4D97-AF65-F5344CB8AC3E}">
        <p14:creationId xmlns:p14="http://schemas.microsoft.com/office/powerpoint/2010/main" val="640342033"/>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6AF5EAE-7881-9A80-0B90-C50220171A4D}"/>
              </a:ext>
            </a:extLst>
          </p:cNvPr>
          <p:cNvSpPr>
            <a:spLocks noGrp="1"/>
          </p:cNvSpPr>
          <p:nvPr>
            <p:ph type="dt" sz="half" idx="10"/>
          </p:nvPr>
        </p:nvSpPr>
        <p:spPr/>
        <p:txBody>
          <a:bodyPr/>
          <a:lstStyle>
            <a:lvl1pPr>
              <a:defRPr/>
            </a:lvl1pPr>
          </a:lstStyle>
          <a:p>
            <a:pPr>
              <a:defRPr/>
            </a:pPr>
            <a:fld id="{66D1D94A-7981-440D-9132-692AE20F7AE7}" type="datetimeFigureOut">
              <a:rPr lang="en-US"/>
              <a:pPr>
                <a:defRPr/>
              </a:pPr>
              <a:t>4/6/2023</a:t>
            </a:fld>
            <a:endParaRPr lang="en-US"/>
          </a:p>
        </p:txBody>
      </p:sp>
      <p:sp>
        <p:nvSpPr>
          <p:cNvPr id="5" name="Footer Placeholder 4">
            <a:extLst>
              <a:ext uri="{FF2B5EF4-FFF2-40B4-BE49-F238E27FC236}">
                <a16:creationId xmlns:a16="http://schemas.microsoft.com/office/drawing/2014/main" id="{8F86CC96-737B-8253-86E0-EAEF34C333A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0025EF6-BDF0-5EAF-E39A-155522E26D86}"/>
              </a:ext>
            </a:extLst>
          </p:cNvPr>
          <p:cNvSpPr>
            <a:spLocks noGrp="1"/>
          </p:cNvSpPr>
          <p:nvPr>
            <p:ph type="sldNum" sz="quarter" idx="12"/>
          </p:nvPr>
        </p:nvSpPr>
        <p:spPr/>
        <p:txBody>
          <a:bodyPr/>
          <a:lstStyle>
            <a:lvl1pPr>
              <a:defRPr/>
            </a:lvl1pPr>
          </a:lstStyle>
          <a:p>
            <a:fld id="{1C6C7F46-6245-4D31-8991-185320777787}" type="slidenum">
              <a:rPr lang="en-US" altLang="en-US"/>
              <a:pPr/>
              <a:t>‹#›</a:t>
            </a:fld>
            <a:endParaRPr lang="en-US" altLang="en-US"/>
          </a:p>
        </p:txBody>
      </p:sp>
    </p:spTree>
    <p:extLst>
      <p:ext uri="{BB962C8B-B14F-4D97-AF65-F5344CB8AC3E}">
        <p14:creationId xmlns:p14="http://schemas.microsoft.com/office/powerpoint/2010/main" val="3478879741"/>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3D549FF-BF50-32F4-A4C3-66E1779B194B}"/>
              </a:ext>
            </a:extLst>
          </p:cNvPr>
          <p:cNvSpPr>
            <a:spLocks noGrp="1"/>
          </p:cNvSpPr>
          <p:nvPr>
            <p:ph type="dt" sz="half" idx="10"/>
          </p:nvPr>
        </p:nvSpPr>
        <p:spPr/>
        <p:txBody>
          <a:bodyPr/>
          <a:lstStyle>
            <a:lvl1pPr>
              <a:defRPr/>
            </a:lvl1pPr>
          </a:lstStyle>
          <a:p>
            <a:pPr>
              <a:defRPr/>
            </a:pPr>
            <a:fld id="{85E4E02A-39C9-457C-BAAC-1E43351C3D0D}" type="datetimeFigureOut">
              <a:rPr lang="en-US"/>
              <a:pPr>
                <a:defRPr/>
              </a:pPr>
              <a:t>4/6/2023</a:t>
            </a:fld>
            <a:endParaRPr lang="en-US"/>
          </a:p>
        </p:txBody>
      </p:sp>
      <p:sp>
        <p:nvSpPr>
          <p:cNvPr id="5" name="Footer Placeholder 4">
            <a:extLst>
              <a:ext uri="{FF2B5EF4-FFF2-40B4-BE49-F238E27FC236}">
                <a16:creationId xmlns:a16="http://schemas.microsoft.com/office/drawing/2014/main" id="{82B4E68E-8DA5-BAF6-2EBE-8027296BC34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F3445A4-84ED-C707-5771-D6865C887AAA}"/>
              </a:ext>
            </a:extLst>
          </p:cNvPr>
          <p:cNvSpPr>
            <a:spLocks noGrp="1"/>
          </p:cNvSpPr>
          <p:nvPr>
            <p:ph type="sldNum" sz="quarter" idx="12"/>
          </p:nvPr>
        </p:nvSpPr>
        <p:spPr/>
        <p:txBody>
          <a:bodyPr/>
          <a:lstStyle>
            <a:lvl1pPr>
              <a:defRPr/>
            </a:lvl1pPr>
          </a:lstStyle>
          <a:p>
            <a:fld id="{D42FDDD5-DA1B-46DD-8DF5-07447B2281E4}" type="slidenum">
              <a:rPr lang="en-US" altLang="en-US"/>
              <a:pPr/>
              <a:t>‹#›</a:t>
            </a:fld>
            <a:endParaRPr lang="en-US" altLang="en-US"/>
          </a:p>
        </p:txBody>
      </p:sp>
    </p:spTree>
    <p:extLst>
      <p:ext uri="{BB962C8B-B14F-4D97-AF65-F5344CB8AC3E}">
        <p14:creationId xmlns:p14="http://schemas.microsoft.com/office/powerpoint/2010/main" val="188008429"/>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2100"/>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Click to edit Master subtitle style</a:t>
            </a:r>
          </a:p>
        </p:txBody>
      </p:sp>
      <p:sp>
        <p:nvSpPr>
          <p:cNvPr id="12" name="Text Placeholder 11"/>
          <p:cNvSpPr>
            <a:spLocks noGrp="1"/>
          </p:cNvSpPr>
          <p:nvPr>
            <p:ph type="body" idx="10" hasCustomPrompt="1"/>
          </p:nvPr>
        </p:nvSpPr>
        <p:spPr>
          <a:xfrm>
            <a:off x="0" y="6016753"/>
            <a:ext cx="6172200" cy="841248"/>
          </a:xfrm>
        </p:spPr>
        <p:txBody>
          <a:bodyPr anchor="ctr">
            <a:normAutofit/>
          </a:bodyPr>
          <a:lstStyle>
            <a:lvl1pPr marL="0" indent="0">
              <a:buNone/>
              <a:defRPr sz="900" baseline="0"/>
            </a:lvl1pPr>
          </a:lstStyle>
          <a:p>
            <a:pPr lvl="0"/>
            <a:r>
              <a:rPr lang="en-US" dirty="0"/>
              <a:t>Click to edit footnote</a:t>
            </a:r>
          </a:p>
        </p:txBody>
      </p:sp>
    </p:spTree>
    <p:extLst>
      <p:ext uri="{BB962C8B-B14F-4D97-AF65-F5344CB8AC3E}">
        <p14:creationId xmlns:p14="http://schemas.microsoft.com/office/powerpoint/2010/main" val="2491325014"/>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9"/>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p:cNvSpPr>
            <a:spLocks noGrp="1"/>
          </p:cNvSpPr>
          <p:nvPr>
            <p:ph type="body" idx="10" hasCustomPrompt="1"/>
          </p:nvPr>
        </p:nvSpPr>
        <p:spPr>
          <a:xfrm>
            <a:off x="0" y="6016753"/>
            <a:ext cx="6172200" cy="841248"/>
          </a:xfrm>
        </p:spPr>
        <p:txBody>
          <a:bodyPr anchor="ctr">
            <a:normAutofit/>
          </a:bodyPr>
          <a:lstStyle>
            <a:lvl1pPr marL="0" indent="0">
              <a:buNone/>
              <a:defRPr sz="900" baseline="0"/>
            </a:lvl1pPr>
          </a:lstStyle>
          <a:p>
            <a:pPr lvl="0"/>
            <a:r>
              <a:rPr lang="en-US" dirty="0"/>
              <a:t>Click to edit footnote</a:t>
            </a:r>
          </a:p>
        </p:txBody>
      </p:sp>
    </p:spTree>
    <p:extLst>
      <p:ext uri="{BB962C8B-B14F-4D97-AF65-F5344CB8AC3E}">
        <p14:creationId xmlns:p14="http://schemas.microsoft.com/office/powerpoint/2010/main" val="4065451013"/>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9"/>
            <a:ext cx="78867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825631"/>
            <a:ext cx="3886200" cy="415672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31"/>
            <a:ext cx="3886200" cy="41567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1"/>
          <p:cNvSpPr>
            <a:spLocks noGrp="1"/>
          </p:cNvSpPr>
          <p:nvPr>
            <p:ph type="body" idx="10" hasCustomPrompt="1"/>
          </p:nvPr>
        </p:nvSpPr>
        <p:spPr>
          <a:xfrm>
            <a:off x="0" y="6016753"/>
            <a:ext cx="6172200" cy="841248"/>
          </a:xfrm>
        </p:spPr>
        <p:txBody>
          <a:bodyPr anchor="ctr">
            <a:normAutofit/>
          </a:bodyPr>
          <a:lstStyle>
            <a:lvl1pPr marL="0" indent="0">
              <a:buNone/>
              <a:defRPr sz="900" baseline="0"/>
            </a:lvl1pPr>
          </a:lstStyle>
          <a:p>
            <a:pPr lvl="0"/>
            <a:r>
              <a:rPr lang="en-US" dirty="0"/>
              <a:t>Click to edit footnote</a:t>
            </a:r>
          </a:p>
        </p:txBody>
      </p:sp>
    </p:spTree>
    <p:extLst>
      <p:ext uri="{BB962C8B-B14F-4D97-AF65-F5344CB8AC3E}">
        <p14:creationId xmlns:p14="http://schemas.microsoft.com/office/powerpoint/2010/main" val="915651067"/>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9"/>
            <a:ext cx="7886700" cy="1325563"/>
          </a:xfrm>
          <a:prstGeom prst="rect">
            <a:avLst/>
          </a:prstGeom>
        </p:spPr>
        <p:txBody>
          <a:bodyPr/>
          <a:lstStyle/>
          <a:p>
            <a:r>
              <a:rPr lang="en-US" dirty="0"/>
              <a:t>Click to edit Master title style</a:t>
            </a:r>
          </a:p>
        </p:txBody>
      </p:sp>
      <p:sp>
        <p:nvSpPr>
          <p:cNvPr id="7" name="Text Placeholder 11"/>
          <p:cNvSpPr>
            <a:spLocks noGrp="1"/>
          </p:cNvSpPr>
          <p:nvPr>
            <p:ph type="body" idx="10" hasCustomPrompt="1"/>
          </p:nvPr>
        </p:nvSpPr>
        <p:spPr>
          <a:xfrm>
            <a:off x="0" y="6016753"/>
            <a:ext cx="6172200" cy="841248"/>
          </a:xfrm>
        </p:spPr>
        <p:txBody>
          <a:bodyPr anchor="ctr">
            <a:normAutofit/>
          </a:bodyPr>
          <a:lstStyle>
            <a:lvl1pPr marL="0" indent="0">
              <a:buNone/>
              <a:defRPr sz="900" baseline="0"/>
            </a:lvl1pPr>
          </a:lstStyle>
          <a:p>
            <a:pPr lvl="0"/>
            <a:r>
              <a:rPr lang="en-US" dirty="0"/>
              <a:t>Click to edit footnote</a:t>
            </a:r>
          </a:p>
        </p:txBody>
      </p:sp>
    </p:spTree>
    <p:extLst>
      <p:ext uri="{BB962C8B-B14F-4D97-AF65-F5344CB8AC3E}">
        <p14:creationId xmlns:p14="http://schemas.microsoft.com/office/powerpoint/2010/main" val="11416868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657E01E-CF0D-44AF-9198-A428BDD7863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34607F1-C5D1-4885-86D7-240C1DF4DF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80AB911-0838-4A1E-A69C-1DB40BC40C92}"/>
              </a:ext>
            </a:extLst>
          </p:cNvPr>
          <p:cNvSpPr>
            <a:spLocks noGrp="1" noChangeArrowheads="1"/>
          </p:cNvSpPr>
          <p:nvPr>
            <p:ph type="sldNum" sz="quarter" idx="12"/>
          </p:nvPr>
        </p:nvSpPr>
        <p:spPr>
          <a:ln/>
        </p:spPr>
        <p:txBody>
          <a:bodyPr/>
          <a:lstStyle>
            <a:lvl1pPr>
              <a:defRPr/>
            </a:lvl1pPr>
          </a:lstStyle>
          <a:p>
            <a:pPr>
              <a:defRPr/>
            </a:pPr>
            <a:fld id="{FE9838FA-B2E7-466E-96C7-788A170792FD}" type="slidenum">
              <a:rPr lang="en-US" altLang="en-US"/>
              <a:pPr>
                <a:defRPr/>
              </a:pPr>
              <a:t>‹#›</a:t>
            </a:fld>
            <a:endParaRPr lang="en-US" altLang="en-US"/>
          </a:p>
        </p:txBody>
      </p:sp>
    </p:spTree>
    <p:extLst>
      <p:ext uri="{BB962C8B-B14F-4D97-AF65-F5344CB8AC3E}">
        <p14:creationId xmlns:p14="http://schemas.microsoft.com/office/powerpoint/2010/main" val="494561527"/>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Text Placeholder 11"/>
          <p:cNvSpPr>
            <a:spLocks noGrp="1"/>
          </p:cNvSpPr>
          <p:nvPr>
            <p:ph type="body" idx="10" hasCustomPrompt="1"/>
          </p:nvPr>
        </p:nvSpPr>
        <p:spPr>
          <a:xfrm>
            <a:off x="0" y="6016753"/>
            <a:ext cx="6172200" cy="841248"/>
          </a:xfrm>
        </p:spPr>
        <p:txBody>
          <a:bodyPr anchor="ctr">
            <a:normAutofit/>
          </a:bodyPr>
          <a:lstStyle>
            <a:lvl1pPr marL="0" indent="0">
              <a:buNone/>
              <a:defRPr sz="900" baseline="0"/>
            </a:lvl1pPr>
          </a:lstStyle>
          <a:p>
            <a:pPr lvl="0"/>
            <a:r>
              <a:rPr lang="en-US" dirty="0"/>
              <a:t>Click to edit footnote</a:t>
            </a:r>
          </a:p>
        </p:txBody>
      </p:sp>
    </p:spTree>
    <p:extLst>
      <p:ext uri="{BB962C8B-B14F-4D97-AF65-F5344CB8AC3E}">
        <p14:creationId xmlns:p14="http://schemas.microsoft.com/office/powerpoint/2010/main" val="3801348579"/>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875" indent="0" algn="ctr">
              <a:buNone/>
              <a:defRPr>
                <a:solidFill>
                  <a:schemeClr val="tx1">
                    <a:tint val="75000"/>
                  </a:schemeClr>
                </a:solidFill>
              </a:defRPr>
            </a:lvl2pPr>
            <a:lvl3pPr marL="685749" indent="0" algn="ctr">
              <a:buNone/>
              <a:defRPr>
                <a:solidFill>
                  <a:schemeClr val="tx1">
                    <a:tint val="75000"/>
                  </a:schemeClr>
                </a:solidFill>
              </a:defRPr>
            </a:lvl3pPr>
            <a:lvl4pPr marL="1028624" indent="0" algn="ctr">
              <a:buNone/>
              <a:defRPr>
                <a:solidFill>
                  <a:schemeClr val="tx1">
                    <a:tint val="75000"/>
                  </a:schemeClr>
                </a:solidFill>
              </a:defRPr>
            </a:lvl4pPr>
            <a:lvl5pPr marL="1371498" indent="0" algn="ctr">
              <a:buNone/>
              <a:defRPr>
                <a:solidFill>
                  <a:schemeClr val="tx1">
                    <a:tint val="75000"/>
                  </a:schemeClr>
                </a:solidFill>
              </a:defRPr>
            </a:lvl5pPr>
            <a:lvl6pPr marL="1714373"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5"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428273943"/>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08038"/>
          </a:xfrm>
        </p:spPr>
        <p:txBody>
          <a:bodyPr/>
          <a:lstStyle/>
          <a:p>
            <a:r>
              <a:rPr lang="en-US"/>
              <a:t>Click to edit Master title style</a:t>
            </a:r>
          </a:p>
        </p:txBody>
      </p:sp>
      <p:sp>
        <p:nvSpPr>
          <p:cNvPr id="3" name="Content Placeholder 2"/>
          <p:cNvSpPr>
            <a:spLocks noGrp="1"/>
          </p:cNvSpPr>
          <p:nvPr>
            <p:ph sz="half" idx="1"/>
          </p:nvPr>
        </p:nvSpPr>
        <p:spPr>
          <a:xfrm>
            <a:off x="381000" y="1219203"/>
            <a:ext cx="4114800" cy="1687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19210"/>
            <a:ext cx="4114800" cy="76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138363"/>
            <a:ext cx="4114800" cy="76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F9870DE-049C-1649-A311-F8E2FA15898D}"/>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D5E91C31-6150-7E4B-8AC2-2A6DE7F67E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33C58EDC-08E0-494E-9FE2-38A1FC7C8B22}"/>
              </a:ext>
            </a:extLst>
          </p:cNvPr>
          <p:cNvSpPr>
            <a:spLocks noGrp="1" noChangeArrowheads="1"/>
          </p:cNvSpPr>
          <p:nvPr>
            <p:ph type="sldNum" sz="quarter" idx="12"/>
          </p:nvPr>
        </p:nvSpPr>
        <p:spPr>
          <a:ln/>
        </p:spPr>
        <p:txBody>
          <a:bodyPr/>
          <a:lstStyle>
            <a:lvl1pPr>
              <a:defRPr/>
            </a:lvl1pPr>
          </a:lstStyle>
          <a:p>
            <a:fld id="{4768EC42-4CC3-9643-AC7B-A8F6E4360D49}" type="slidenum">
              <a:rPr lang="en-US" altLang="en-US"/>
              <a:pPr/>
              <a:t>‹#›</a:t>
            </a:fld>
            <a:endParaRPr lang="en-US" altLang="en-US"/>
          </a:p>
        </p:txBody>
      </p:sp>
    </p:spTree>
    <p:extLst>
      <p:ext uri="{BB962C8B-B14F-4D97-AF65-F5344CB8AC3E}">
        <p14:creationId xmlns:p14="http://schemas.microsoft.com/office/powerpoint/2010/main" val="2927564664"/>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9"/>
            <a:ext cx="7886700" cy="1325563"/>
          </a:xfrm>
          <a:prstGeom prst="rect">
            <a:avLst/>
          </a:prstGeom>
        </p:spPr>
        <p:txBody>
          <a:bodyPr>
            <a:normAutofit/>
          </a:bodyPr>
          <a:lstStyle>
            <a:lvl1pPr>
              <a:defRPr sz="225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15B711-467C-F444-A710-15088F6B8E5D}" type="datetimeFigureOut">
              <a:rPr lang="en-US" smtClean="0"/>
              <a:t>4/6/2023</a:t>
            </a:fld>
            <a:endParaRPr lang="en-US"/>
          </a:p>
        </p:txBody>
      </p:sp>
      <p:sp>
        <p:nvSpPr>
          <p:cNvPr id="5" name="Footer Placeholder 4"/>
          <p:cNvSpPr>
            <a:spLocks noGrp="1"/>
          </p:cNvSpPr>
          <p:nvPr>
            <p:ph type="ftr" sz="quarter" idx="11"/>
          </p:nvPr>
        </p:nvSpPr>
        <p:spPr/>
        <p:txBody>
          <a:bodyPr/>
          <a:lstStyle>
            <a:lvl1pPr>
              <a:defRPr sz="900">
                <a:latin typeface="Garamond" panose="02020404030301010803" pitchFamily="18" charset="0"/>
              </a:defRPr>
            </a:lvl1pPr>
          </a:lstStyle>
          <a:p>
            <a:endParaRPr lang="en-US" dirty="0"/>
          </a:p>
        </p:txBody>
      </p:sp>
      <p:sp>
        <p:nvSpPr>
          <p:cNvPr id="6" name="Slide Number Placeholder 5"/>
          <p:cNvSpPr>
            <a:spLocks noGrp="1"/>
          </p:cNvSpPr>
          <p:nvPr>
            <p:ph type="sldNum" sz="quarter" idx="12"/>
          </p:nvPr>
        </p:nvSpPr>
        <p:spPr/>
        <p:txBody>
          <a:bodyPr/>
          <a:lstStyle/>
          <a:p>
            <a:fld id="{8BF9F207-7B5C-A74B-B512-568968E78219}" type="slidenum">
              <a:rPr lang="en-US" smtClean="0"/>
              <a:t>‹#›</a:t>
            </a:fld>
            <a:endParaRPr lang="en-US"/>
          </a:p>
        </p:txBody>
      </p:sp>
    </p:spTree>
    <p:extLst>
      <p:ext uri="{BB962C8B-B14F-4D97-AF65-F5344CB8AC3E}">
        <p14:creationId xmlns:p14="http://schemas.microsoft.com/office/powerpoint/2010/main" val="357228077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22CBC840-93A6-03B3-F39D-8662706A51E1}"/>
              </a:ext>
            </a:extLst>
          </p:cNvPr>
          <p:cNvSpPr>
            <a:spLocks noGrp="1"/>
          </p:cNvSpPr>
          <p:nvPr>
            <p:ph type="dt" sz="half" idx="10"/>
          </p:nvPr>
        </p:nvSpPr>
        <p:spPr/>
        <p:txBody>
          <a:bodyPr/>
          <a:lstStyle>
            <a:lvl1pPr>
              <a:defRPr/>
            </a:lvl1pPr>
          </a:lstStyle>
          <a:p>
            <a:pPr>
              <a:defRPr/>
            </a:pPr>
            <a:fld id="{BEF078BB-55C7-43A6-B5F4-0218CE853FBC}" type="datetimeFigureOut">
              <a:rPr lang="en-US"/>
              <a:pPr>
                <a:defRPr/>
              </a:pPr>
              <a:t>4/6/2023</a:t>
            </a:fld>
            <a:endParaRPr lang="en-US"/>
          </a:p>
        </p:txBody>
      </p:sp>
      <p:sp>
        <p:nvSpPr>
          <p:cNvPr id="5" name="Footer Placeholder 4">
            <a:extLst>
              <a:ext uri="{FF2B5EF4-FFF2-40B4-BE49-F238E27FC236}">
                <a16:creationId xmlns:a16="http://schemas.microsoft.com/office/drawing/2014/main" id="{9E04C3C5-3192-371A-1BB5-67E4FFEB924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45155A1-7BD1-8411-7DB2-FBB55D4ABC66}"/>
              </a:ext>
            </a:extLst>
          </p:cNvPr>
          <p:cNvSpPr>
            <a:spLocks noGrp="1"/>
          </p:cNvSpPr>
          <p:nvPr>
            <p:ph type="sldNum" sz="quarter" idx="12"/>
          </p:nvPr>
        </p:nvSpPr>
        <p:spPr/>
        <p:txBody>
          <a:bodyPr/>
          <a:lstStyle>
            <a:lvl1pPr>
              <a:defRPr/>
            </a:lvl1pPr>
          </a:lstStyle>
          <a:p>
            <a:pPr>
              <a:defRPr/>
            </a:pPr>
            <a:fld id="{62B3EDD7-FE77-4477-B4D0-724DDD438B1F}" type="slidenum">
              <a:rPr lang="en-US" altLang="en-US"/>
              <a:pPr>
                <a:defRPr/>
              </a:pPr>
              <a:t>‹#›</a:t>
            </a:fld>
            <a:endParaRPr lang="en-US" altLang="en-US"/>
          </a:p>
        </p:txBody>
      </p:sp>
    </p:spTree>
    <p:extLst>
      <p:ext uri="{BB962C8B-B14F-4D97-AF65-F5344CB8AC3E}">
        <p14:creationId xmlns:p14="http://schemas.microsoft.com/office/powerpoint/2010/main" val="1866509044"/>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66D9759-6C4D-207E-79B0-978F4EA55764}"/>
              </a:ext>
            </a:extLst>
          </p:cNvPr>
          <p:cNvSpPr>
            <a:spLocks noGrp="1"/>
          </p:cNvSpPr>
          <p:nvPr>
            <p:ph type="dt" sz="half" idx="10"/>
          </p:nvPr>
        </p:nvSpPr>
        <p:spPr/>
        <p:txBody>
          <a:bodyPr/>
          <a:lstStyle>
            <a:lvl1pPr>
              <a:defRPr/>
            </a:lvl1pPr>
          </a:lstStyle>
          <a:p>
            <a:pPr>
              <a:defRPr/>
            </a:pPr>
            <a:fld id="{6505D04E-3677-4A45-BC60-20C393F5A4EF}" type="datetimeFigureOut">
              <a:rPr lang="en-US"/>
              <a:pPr>
                <a:defRPr/>
              </a:pPr>
              <a:t>4/6/2023</a:t>
            </a:fld>
            <a:endParaRPr lang="en-US"/>
          </a:p>
        </p:txBody>
      </p:sp>
      <p:sp>
        <p:nvSpPr>
          <p:cNvPr id="5" name="Footer Placeholder 4">
            <a:extLst>
              <a:ext uri="{FF2B5EF4-FFF2-40B4-BE49-F238E27FC236}">
                <a16:creationId xmlns:a16="http://schemas.microsoft.com/office/drawing/2014/main" id="{FA7C2080-B448-D511-B648-44362167366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7830292-5BAF-3B8F-8DE3-510B41FDEE44}"/>
              </a:ext>
            </a:extLst>
          </p:cNvPr>
          <p:cNvSpPr>
            <a:spLocks noGrp="1"/>
          </p:cNvSpPr>
          <p:nvPr>
            <p:ph type="sldNum" sz="quarter" idx="12"/>
          </p:nvPr>
        </p:nvSpPr>
        <p:spPr/>
        <p:txBody>
          <a:bodyPr/>
          <a:lstStyle>
            <a:lvl1pPr>
              <a:defRPr/>
            </a:lvl1pPr>
          </a:lstStyle>
          <a:p>
            <a:pPr>
              <a:defRPr/>
            </a:pPr>
            <a:fld id="{17DA5F2D-092B-441E-B9C5-C7DD4EBD75BF}" type="slidenum">
              <a:rPr lang="en-US" altLang="en-US"/>
              <a:pPr>
                <a:defRPr/>
              </a:pPr>
              <a:t>‹#›</a:t>
            </a:fld>
            <a:endParaRPr lang="en-US" altLang="en-US"/>
          </a:p>
        </p:txBody>
      </p:sp>
    </p:spTree>
    <p:extLst>
      <p:ext uri="{BB962C8B-B14F-4D97-AF65-F5344CB8AC3E}">
        <p14:creationId xmlns:p14="http://schemas.microsoft.com/office/powerpoint/2010/main" val="1029710920"/>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DE5B51-92F6-F096-8B79-483EB47B0260}"/>
              </a:ext>
            </a:extLst>
          </p:cNvPr>
          <p:cNvSpPr>
            <a:spLocks noGrp="1"/>
          </p:cNvSpPr>
          <p:nvPr>
            <p:ph type="dt" sz="half" idx="10"/>
          </p:nvPr>
        </p:nvSpPr>
        <p:spPr/>
        <p:txBody>
          <a:bodyPr/>
          <a:lstStyle>
            <a:lvl1pPr>
              <a:defRPr/>
            </a:lvl1pPr>
          </a:lstStyle>
          <a:p>
            <a:pPr>
              <a:defRPr/>
            </a:pPr>
            <a:fld id="{873D2368-B058-4485-897E-E00E758F2AB8}" type="datetimeFigureOut">
              <a:rPr lang="en-US"/>
              <a:pPr>
                <a:defRPr/>
              </a:pPr>
              <a:t>4/6/2023</a:t>
            </a:fld>
            <a:endParaRPr lang="en-US"/>
          </a:p>
        </p:txBody>
      </p:sp>
      <p:sp>
        <p:nvSpPr>
          <p:cNvPr id="5" name="Footer Placeholder 4">
            <a:extLst>
              <a:ext uri="{FF2B5EF4-FFF2-40B4-BE49-F238E27FC236}">
                <a16:creationId xmlns:a16="http://schemas.microsoft.com/office/drawing/2014/main" id="{A6B9C65C-BFA4-178C-BD95-EC5065393C5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1DD6BA1-A960-AA2C-3F73-45060EDE7804}"/>
              </a:ext>
            </a:extLst>
          </p:cNvPr>
          <p:cNvSpPr>
            <a:spLocks noGrp="1"/>
          </p:cNvSpPr>
          <p:nvPr>
            <p:ph type="sldNum" sz="quarter" idx="12"/>
          </p:nvPr>
        </p:nvSpPr>
        <p:spPr/>
        <p:txBody>
          <a:bodyPr/>
          <a:lstStyle>
            <a:lvl1pPr>
              <a:defRPr/>
            </a:lvl1pPr>
          </a:lstStyle>
          <a:p>
            <a:pPr>
              <a:defRPr/>
            </a:pPr>
            <a:fld id="{9E496CB5-14A5-4A5A-B5F8-9A9A94CF900C}" type="slidenum">
              <a:rPr lang="en-US" altLang="en-US"/>
              <a:pPr>
                <a:defRPr/>
              </a:pPr>
              <a:t>‹#›</a:t>
            </a:fld>
            <a:endParaRPr lang="en-US" altLang="en-US"/>
          </a:p>
        </p:txBody>
      </p:sp>
    </p:spTree>
    <p:extLst>
      <p:ext uri="{BB962C8B-B14F-4D97-AF65-F5344CB8AC3E}">
        <p14:creationId xmlns:p14="http://schemas.microsoft.com/office/powerpoint/2010/main" val="4064157926"/>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83BF1A87-44D2-48F0-12CE-B46D2E310DEC}"/>
              </a:ext>
            </a:extLst>
          </p:cNvPr>
          <p:cNvSpPr>
            <a:spLocks noGrp="1"/>
          </p:cNvSpPr>
          <p:nvPr>
            <p:ph type="dt" sz="half" idx="10"/>
          </p:nvPr>
        </p:nvSpPr>
        <p:spPr/>
        <p:txBody>
          <a:bodyPr/>
          <a:lstStyle>
            <a:lvl1pPr>
              <a:defRPr/>
            </a:lvl1pPr>
          </a:lstStyle>
          <a:p>
            <a:pPr>
              <a:defRPr/>
            </a:pPr>
            <a:fld id="{C2326B5C-244C-4D15-A8A9-B25773EA6160}" type="datetimeFigureOut">
              <a:rPr lang="en-US"/>
              <a:pPr>
                <a:defRPr/>
              </a:pPr>
              <a:t>4/6/2023</a:t>
            </a:fld>
            <a:endParaRPr lang="en-US"/>
          </a:p>
        </p:txBody>
      </p:sp>
      <p:sp>
        <p:nvSpPr>
          <p:cNvPr id="6" name="Footer Placeholder 4">
            <a:extLst>
              <a:ext uri="{FF2B5EF4-FFF2-40B4-BE49-F238E27FC236}">
                <a16:creationId xmlns:a16="http://schemas.microsoft.com/office/drawing/2014/main" id="{89722DC9-6AAA-66FD-49B2-88C9513438A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95A2263-D648-9158-F9FE-A52EEA4AB325}"/>
              </a:ext>
            </a:extLst>
          </p:cNvPr>
          <p:cNvSpPr>
            <a:spLocks noGrp="1"/>
          </p:cNvSpPr>
          <p:nvPr>
            <p:ph type="sldNum" sz="quarter" idx="12"/>
          </p:nvPr>
        </p:nvSpPr>
        <p:spPr/>
        <p:txBody>
          <a:bodyPr/>
          <a:lstStyle>
            <a:lvl1pPr>
              <a:defRPr/>
            </a:lvl1pPr>
          </a:lstStyle>
          <a:p>
            <a:pPr>
              <a:defRPr/>
            </a:pPr>
            <a:fld id="{1E5F33B8-4A1A-4682-9DD3-63B58A786465}" type="slidenum">
              <a:rPr lang="en-US" altLang="en-US"/>
              <a:pPr>
                <a:defRPr/>
              </a:pPr>
              <a:t>‹#›</a:t>
            </a:fld>
            <a:endParaRPr lang="en-US" altLang="en-US"/>
          </a:p>
        </p:txBody>
      </p:sp>
    </p:spTree>
    <p:extLst>
      <p:ext uri="{BB962C8B-B14F-4D97-AF65-F5344CB8AC3E}">
        <p14:creationId xmlns:p14="http://schemas.microsoft.com/office/powerpoint/2010/main" val="4089341538"/>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B68630E6-B371-2A91-2FFE-B043DAB3CD18}"/>
              </a:ext>
            </a:extLst>
          </p:cNvPr>
          <p:cNvSpPr>
            <a:spLocks noGrp="1"/>
          </p:cNvSpPr>
          <p:nvPr>
            <p:ph type="dt" sz="half" idx="10"/>
          </p:nvPr>
        </p:nvSpPr>
        <p:spPr/>
        <p:txBody>
          <a:bodyPr/>
          <a:lstStyle>
            <a:lvl1pPr>
              <a:defRPr/>
            </a:lvl1pPr>
          </a:lstStyle>
          <a:p>
            <a:pPr>
              <a:defRPr/>
            </a:pPr>
            <a:fld id="{9BC78A12-35B8-4DAB-8038-BD08CCD30F78}" type="datetimeFigureOut">
              <a:rPr lang="en-US"/>
              <a:pPr>
                <a:defRPr/>
              </a:pPr>
              <a:t>4/6/2023</a:t>
            </a:fld>
            <a:endParaRPr lang="en-US"/>
          </a:p>
        </p:txBody>
      </p:sp>
      <p:sp>
        <p:nvSpPr>
          <p:cNvPr id="8" name="Footer Placeholder 4">
            <a:extLst>
              <a:ext uri="{FF2B5EF4-FFF2-40B4-BE49-F238E27FC236}">
                <a16:creationId xmlns:a16="http://schemas.microsoft.com/office/drawing/2014/main" id="{60F819D4-7167-BD77-C377-93AFF9754F4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5925310-9E0B-24F7-2A63-102CC19B31B7}"/>
              </a:ext>
            </a:extLst>
          </p:cNvPr>
          <p:cNvSpPr>
            <a:spLocks noGrp="1"/>
          </p:cNvSpPr>
          <p:nvPr>
            <p:ph type="sldNum" sz="quarter" idx="12"/>
          </p:nvPr>
        </p:nvSpPr>
        <p:spPr/>
        <p:txBody>
          <a:bodyPr/>
          <a:lstStyle>
            <a:lvl1pPr>
              <a:defRPr/>
            </a:lvl1pPr>
          </a:lstStyle>
          <a:p>
            <a:pPr>
              <a:defRPr/>
            </a:pPr>
            <a:fld id="{A6C4AABA-40F7-45F8-A1E8-39F76A0F3C2A}" type="slidenum">
              <a:rPr lang="en-US" altLang="en-US"/>
              <a:pPr>
                <a:defRPr/>
              </a:pPr>
              <a:t>‹#›</a:t>
            </a:fld>
            <a:endParaRPr lang="en-US" altLang="en-US"/>
          </a:p>
        </p:txBody>
      </p:sp>
    </p:spTree>
    <p:extLst>
      <p:ext uri="{BB962C8B-B14F-4D97-AF65-F5344CB8AC3E}">
        <p14:creationId xmlns:p14="http://schemas.microsoft.com/office/powerpoint/2010/main" val="1421446987"/>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7216076A-4B49-00FD-2FCC-41A01D85B833}"/>
              </a:ext>
            </a:extLst>
          </p:cNvPr>
          <p:cNvSpPr>
            <a:spLocks noGrp="1"/>
          </p:cNvSpPr>
          <p:nvPr>
            <p:ph type="dt" sz="half" idx="10"/>
          </p:nvPr>
        </p:nvSpPr>
        <p:spPr/>
        <p:txBody>
          <a:bodyPr/>
          <a:lstStyle>
            <a:lvl1pPr>
              <a:defRPr/>
            </a:lvl1pPr>
          </a:lstStyle>
          <a:p>
            <a:pPr>
              <a:defRPr/>
            </a:pPr>
            <a:fld id="{44D5F79D-A99F-420B-ADC8-15EC35A8C0AC}" type="datetimeFigureOut">
              <a:rPr lang="en-US"/>
              <a:pPr>
                <a:defRPr/>
              </a:pPr>
              <a:t>4/6/2023</a:t>
            </a:fld>
            <a:endParaRPr lang="en-US"/>
          </a:p>
        </p:txBody>
      </p:sp>
      <p:sp>
        <p:nvSpPr>
          <p:cNvPr id="4" name="Footer Placeholder 4">
            <a:extLst>
              <a:ext uri="{FF2B5EF4-FFF2-40B4-BE49-F238E27FC236}">
                <a16:creationId xmlns:a16="http://schemas.microsoft.com/office/drawing/2014/main" id="{1E4B507A-84E7-28FF-C882-49F965BDF46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8DC1B8C-04B1-E7EF-B042-334CFE5FBE3B}"/>
              </a:ext>
            </a:extLst>
          </p:cNvPr>
          <p:cNvSpPr>
            <a:spLocks noGrp="1"/>
          </p:cNvSpPr>
          <p:nvPr>
            <p:ph type="sldNum" sz="quarter" idx="12"/>
          </p:nvPr>
        </p:nvSpPr>
        <p:spPr/>
        <p:txBody>
          <a:bodyPr/>
          <a:lstStyle>
            <a:lvl1pPr>
              <a:defRPr/>
            </a:lvl1pPr>
          </a:lstStyle>
          <a:p>
            <a:pPr>
              <a:defRPr/>
            </a:pPr>
            <a:fld id="{93F33FE9-267B-49B0-BD89-112E9F5C4541}" type="slidenum">
              <a:rPr lang="en-US" altLang="en-US"/>
              <a:pPr>
                <a:defRPr/>
              </a:pPr>
              <a:t>‹#›</a:t>
            </a:fld>
            <a:endParaRPr lang="en-US" altLang="en-US"/>
          </a:p>
        </p:txBody>
      </p:sp>
    </p:spTree>
    <p:extLst>
      <p:ext uri="{BB962C8B-B14F-4D97-AF65-F5344CB8AC3E}">
        <p14:creationId xmlns:p14="http://schemas.microsoft.com/office/powerpoint/2010/main" val="36113757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935A5CA-03BA-4E4B-BA6A-0C847364AA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CD9A8B-6A88-4809-B45B-A5FD5AAA93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0088CBA-CF69-49DB-8A39-541085350949}"/>
              </a:ext>
            </a:extLst>
          </p:cNvPr>
          <p:cNvSpPr>
            <a:spLocks noGrp="1" noChangeArrowheads="1"/>
          </p:cNvSpPr>
          <p:nvPr>
            <p:ph type="sldNum" sz="quarter" idx="12"/>
          </p:nvPr>
        </p:nvSpPr>
        <p:spPr>
          <a:ln/>
        </p:spPr>
        <p:txBody>
          <a:bodyPr/>
          <a:lstStyle>
            <a:lvl1pPr>
              <a:defRPr/>
            </a:lvl1pPr>
          </a:lstStyle>
          <a:p>
            <a:pPr>
              <a:defRPr/>
            </a:pPr>
            <a:fld id="{CF9981E2-5EB9-4B28-B885-184184011489}" type="slidenum">
              <a:rPr lang="en-US" altLang="en-US"/>
              <a:pPr>
                <a:defRPr/>
              </a:pPr>
              <a:t>‹#›</a:t>
            </a:fld>
            <a:endParaRPr lang="en-US" altLang="en-US"/>
          </a:p>
        </p:txBody>
      </p:sp>
    </p:spTree>
    <p:extLst>
      <p:ext uri="{BB962C8B-B14F-4D97-AF65-F5344CB8AC3E}">
        <p14:creationId xmlns:p14="http://schemas.microsoft.com/office/powerpoint/2010/main" val="3798792366"/>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D269444-A4B1-1968-DD0B-156BA905095E}"/>
              </a:ext>
            </a:extLst>
          </p:cNvPr>
          <p:cNvSpPr>
            <a:spLocks noGrp="1"/>
          </p:cNvSpPr>
          <p:nvPr>
            <p:ph type="dt" sz="half" idx="10"/>
          </p:nvPr>
        </p:nvSpPr>
        <p:spPr/>
        <p:txBody>
          <a:bodyPr/>
          <a:lstStyle>
            <a:lvl1pPr>
              <a:defRPr/>
            </a:lvl1pPr>
          </a:lstStyle>
          <a:p>
            <a:pPr>
              <a:defRPr/>
            </a:pPr>
            <a:fld id="{56E25869-9BCF-44C3-918D-7E0F5126BEA3}" type="datetimeFigureOut">
              <a:rPr lang="en-US"/>
              <a:pPr>
                <a:defRPr/>
              </a:pPr>
              <a:t>4/6/2023</a:t>
            </a:fld>
            <a:endParaRPr lang="en-US"/>
          </a:p>
        </p:txBody>
      </p:sp>
      <p:sp>
        <p:nvSpPr>
          <p:cNvPr id="3" name="Footer Placeholder 4">
            <a:extLst>
              <a:ext uri="{FF2B5EF4-FFF2-40B4-BE49-F238E27FC236}">
                <a16:creationId xmlns:a16="http://schemas.microsoft.com/office/drawing/2014/main" id="{9417A4A9-BFAD-A107-4092-091AD3ABBD2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86C9DF6-7AB4-A53D-A92A-035F2B818CA4}"/>
              </a:ext>
            </a:extLst>
          </p:cNvPr>
          <p:cNvSpPr>
            <a:spLocks noGrp="1"/>
          </p:cNvSpPr>
          <p:nvPr>
            <p:ph type="sldNum" sz="quarter" idx="12"/>
          </p:nvPr>
        </p:nvSpPr>
        <p:spPr/>
        <p:txBody>
          <a:bodyPr/>
          <a:lstStyle>
            <a:lvl1pPr>
              <a:defRPr/>
            </a:lvl1pPr>
          </a:lstStyle>
          <a:p>
            <a:pPr>
              <a:defRPr/>
            </a:pPr>
            <a:fld id="{66903CEC-6B69-4DC9-A512-E00B7A5F92E1}" type="slidenum">
              <a:rPr lang="en-US" altLang="en-US"/>
              <a:pPr>
                <a:defRPr/>
              </a:pPr>
              <a:t>‹#›</a:t>
            </a:fld>
            <a:endParaRPr lang="en-US" altLang="en-US"/>
          </a:p>
        </p:txBody>
      </p:sp>
    </p:spTree>
    <p:extLst>
      <p:ext uri="{BB962C8B-B14F-4D97-AF65-F5344CB8AC3E}">
        <p14:creationId xmlns:p14="http://schemas.microsoft.com/office/powerpoint/2010/main" val="2048726445"/>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0051E99-467D-76CE-B44F-E2F6F50061E9}"/>
              </a:ext>
            </a:extLst>
          </p:cNvPr>
          <p:cNvSpPr>
            <a:spLocks noGrp="1"/>
          </p:cNvSpPr>
          <p:nvPr>
            <p:ph type="dt" sz="half" idx="10"/>
          </p:nvPr>
        </p:nvSpPr>
        <p:spPr/>
        <p:txBody>
          <a:bodyPr/>
          <a:lstStyle>
            <a:lvl1pPr>
              <a:defRPr/>
            </a:lvl1pPr>
          </a:lstStyle>
          <a:p>
            <a:pPr>
              <a:defRPr/>
            </a:pPr>
            <a:fld id="{A8023E06-B205-488C-94BA-EC0C1586067E}" type="datetimeFigureOut">
              <a:rPr lang="en-US"/>
              <a:pPr>
                <a:defRPr/>
              </a:pPr>
              <a:t>4/6/2023</a:t>
            </a:fld>
            <a:endParaRPr lang="en-US"/>
          </a:p>
        </p:txBody>
      </p:sp>
      <p:sp>
        <p:nvSpPr>
          <p:cNvPr id="6" name="Footer Placeholder 4">
            <a:extLst>
              <a:ext uri="{FF2B5EF4-FFF2-40B4-BE49-F238E27FC236}">
                <a16:creationId xmlns:a16="http://schemas.microsoft.com/office/drawing/2014/main" id="{F957CB5B-7702-A927-1604-E4E5F66371E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3A0C99E-B018-E8D3-E25A-64028A84B1B9}"/>
              </a:ext>
            </a:extLst>
          </p:cNvPr>
          <p:cNvSpPr>
            <a:spLocks noGrp="1"/>
          </p:cNvSpPr>
          <p:nvPr>
            <p:ph type="sldNum" sz="quarter" idx="12"/>
          </p:nvPr>
        </p:nvSpPr>
        <p:spPr/>
        <p:txBody>
          <a:bodyPr/>
          <a:lstStyle>
            <a:lvl1pPr>
              <a:defRPr/>
            </a:lvl1pPr>
          </a:lstStyle>
          <a:p>
            <a:pPr>
              <a:defRPr/>
            </a:pPr>
            <a:fld id="{9DDDEC7A-2DC9-4BE9-9345-7F966624C010}" type="slidenum">
              <a:rPr lang="en-US" altLang="en-US"/>
              <a:pPr>
                <a:defRPr/>
              </a:pPr>
              <a:t>‹#›</a:t>
            </a:fld>
            <a:endParaRPr lang="en-US" altLang="en-US"/>
          </a:p>
        </p:txBody>
      </p:sp>
    </p:spTree>
    <p:extLst>
      <p:ext uri="{BB962C8B-B14F-4D97-AF65-F5344CB8AC3E}">
        <p14:creationId xmlns:p14="http://schemas.microsoft.com/office/powerpoint/2010/main" val="3966085549"/>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ABA35363-A8EC-B1E1-E98A-79564626BA85}"/>
              </a:ext>
            </a:extLst>
          </p:cNvPr>
          <p:cNvSpPr>
            <a:spLocks noGrp="1"/>
          </p:cNvSpPr>
          <p:nvPr>
            <p:ph type="dt" sz="half" idx="10"/>
          </p:nvPr>
        </p:nvSpPr>
        <p:spPr/>
        <p:txBody>
          <a:bodyPr/>
          <a:lstStyle>
            <a:lvl1pPr>
              <a:defRPr/>
            </a:lvl1pPr>
          </a:lstStyle>
          <a:p>
            <a:pPr>
              <a:defRPr/>
            </a:pPr>
            <a:fld id="{D5A1EA13-990E-431B-A176-FC42848BD281}" type="datetimeFigureOut">
              <a:rPr lang="en-US"/>
              <a:pPr>
                <a:defRPr/>
              </a:pPr>
              <a:t>4/6/2023</a:t>
            </a:fld>
            <a:endParaRPr lang="en-US"/>
          </a:p>
        </p:txBody>
      </p:sp>
      <p:sp>
        <p:nvSpPr>
          <p:cNvPr id="6" name="Footer Placeholder 4">
            <a:extLst>
              <a:ext uri="{FF2B5EF4-FFF2-40B4-BE49-F238E27FC236}">
                <a16:creationId xmlns:a16="http://schemas.microsoft.com/office/drawing/2014/main" id="{F0AB1551-5174-6732-DF72-1A825005655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6F5EEF2-244A-0699-7A4B-E6AFE1B82A9B}"/>
              </a:ext>
            </a:extLst>
          </p:cNvPr>
          <p:cNvSpPr>
            <a:spLocks noGrp="1"/>
          </p:cNvSpPr>
          <p:nvPr>
            <p:ph type="sldNum" sz="quarter" idx="12"/>
          </p:nvPr>
        </p:nvSpPr>
        <p:spPr/>
        <p:txBody>
          <a:bodyPr/>
          <a:lstStyle>
            <a:lvl1pPr>
              <a:defRPr/>
            </a:lvl1pPr>
          </a:lstStyle>
          <a:p>
            <a:pPr>
              <a:defRPr/>
            </a:pPr>
            <a:fld id="{A15A2DF0-4AA2-4F76-8FC6-58AAA258F05C}" type="slidenum">
              <a:rPr lang="en-US" altLang="en-US"/>
              <a:pPr>
                <a:defRPr/>
              </a:pPr>
              <a:t>‹#›</a:t>
            </a:fld>
            <a:endParaRPr lang="en-US" altLang="en-US"/>
          </a:p>
        </p:txBody>
      </p:sp>
    </p:spTree>
    <p:extLst>
      <p:ext uri="{BB962C8B-B14F-4D97-AF65-F5344CB8AC3E}">
        <p14:creationId xmlns:p14="http://schemas.microsoft.com/office/powerpoint/2010/main" val="1302212435"/>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B35BB36-C3DC-3503-60B7-A72F6765F106}"/>
              </a:ext>
            </a:extLst>
          </p:cNvPr>
          <p:cNvSpPr>
            <a:spLocks noGrp="1"/>
          </p:cNvSpPr>
          <p:nvPr>
            <p:ph type="dt" sz="half" idx="10"/>
          </p:nvPr>
        </p:nvSpPr>
        <p:spPr/>
        <p:txBody>
          <a:bodyPr/>
          <a:lstStyle>
            <a:lvl1pPr>
              <a:defRPr/>
            </a:lvl1pPr>
          </a:lstStyle>
          <a:p>
            <a:pPr>
              <a:defRPr/>
            </a:pPr>
            <a:fld id="{99159E10-AD49-45E9-B3D6-036105F97624}" type="datetimeFigureOut">
              <a:rPr lang="en-US"/>
              <a:pPr>
                <a:defRPr/>
              </a:pPr>
              <a:t>4/6/2023</a:t>
            </a:fld>
            <a:endParaRPr lang="en-US"/>
          </a:p>
        </p:txBody>
      </p:sp>
      <p:sp>
        <p:nvSpPr>
          <p:cNvPr id="5" name="Footer Placeholder 4">
            <a:extLst>
              <a:ext uri="{FF2B5EF4-FFF2-40B4-BE49-F238E27FC236}">
                <a16:creationId xmlns:a16="http://schemas.microsoft.com/office/drawing/2014/main" id="{F0383499-91D4-9EDF-370E-8DCE87F74BF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046868D-1C4D-04C9-2E73-390D38D195DC}"/>
              </a:ext>
            </a:extLst>
          </p:cNvPr>
          <p:cNvSpPr>
            <a:spLocks noGrp="1"/>
          </p:cNvSpPr>
          <p:nvPr>
            <p:ph type="sldNum" sz="quarter" idx="12"/>
          </p:nvPr>
        </p:nvSpPr>
        <p:spPr/>
        <p:txBody>
          <a:bodyPr/>
          <a:lstStyle>
            <a:lvl1pPr>
              <a:defRPr/>
            </a:lvl1pPr>
          </a:lstStyle>
          <a:p>
            <a:pPr>
              <a:defRPr/>
            </a:pPr>
            <a:fld id="{5D5E0CA1-5ADD-466F-A6EB-F7FD518C20A1}" type="slidenum">
              <a:rPr lang="en-US" altLang="en-US"/>
              <a:pPr>
                <a:defRPr/>
              </a:pPr>
              <a:t>‹#›</a:t>
            </a:fld>
            <a:endParaRPr lang="en-US" altLang="en-US"/>
          </a:p>
        </p:txBody>
      </p:sp>
    </p:spTree>
    <p:extLst>
      <p:ext uri="{BB962C8B-B14F-4D97-AF65-F5344CB8AC3E}">
        <p14:creationId xmlns:p14="http://schemas.microsoft.com/office/powerpoint/2010/main" val="4053985440"/>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7BF65DD-47D9-3081-4DE4-9EF859076B00}"/>
              </a:ext>
            </a:extLst>
          </p:cNvPr>
          <p:cNvSpPr>
            <a:spLocks noGrp="1"/>
          </p:cNvSpPr>
          <p:nvPr>
            <p:ph type="dt" sz="half" idx="10"/>
          </p:nvPr>
        </p:nvSpPr>
        <p:spPr/>
        <p:txBody>
          <a:bodyPr/>
          <a:lstStyle>
            <a:lvl1pPr>
              <a:defRPr/>
            </a:lvl1pPr>
          </a:lstStyle>
          <a:p>
            <a:pPr>
              <a:defRPr/>
            </a:pPr>
            <a:fld id="{A814DCDC-2986-433F-A92C-4CCCA6D10681}" type="datetimeFigureOut">
              <a:rPr lang="en-US"/>
              <a:pPr>
                <a:defRPr/>
              </a:pPr>
              <a:t>4/6/2023</a:t>
            </a:fld>
            <a:endParaRPr lang="en-US"/>
          </a:p>
        </p:txBody>
      </p:sp>
      <p:sp>
        <p:nvSpPr>
          <p:cNvPr id="5" name="Footer Placeholder 4">
            <a:extLst>
              <a:ext uri="{FF2B5EF4-FFF2-40B4-BE49-F238E27FC236}">
                <a16:creationId xmlns:a16="http://schemas.microsoft.com/office/drawing/2014/main" id="{4D69C1BF-5280-B010-1B70-D2301A80CDF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8278681-786C-4049-5244-2E25425AC075}"/>
              </a:ext>
            </a:extLst>
          </p:cNvPr>
          <p:cNvSpPr>
            <a:spLocks noGrp="1"/>
          </p:cNvSpPr>
          <p:nvPr>
            <p:ph type="sldNum" sz="quarter" idx="12"/>
          </p:nvPr>
        </p:nvSpPr>
        <p:spPr/>
        <p:txBody>
          <a:bodyPr/>
          <a:lstStyle>
            <a:lvl1pPr>
              <a:defRPr/>
            </a:lvl1pPr>
          </a:lstStyle>
          <a:p>
            <a:pPr>
              <a:defRPr/>
            </a:pPr>
            <a:fld id="{C30D996D-D477-4763-8EE7-D6E166503A3B}" type="slidenum">
              <a:rPr lang="en-US" altLang="en-US"/>
              <a:pPr>
                <a:defRPr/>
              </a:pPr>
              <a:t>‹#›</a:t>
            </a:fld>
            <a:endParaRPr lang="en-US" altLang="en-US"/>
          </a:p>
        </p:txBody>
      </p:sp>
    </p:spTree>
    <p:extLst>
      <p:ext uri="{BB962C8B-B14F-4D97-AF65-F5344CB8AC3E}">
        <p14:creationId xmlns:p14="http://schemas.microsoft.com/office/powerpoint/2010/main" val="37843343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198983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1036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227549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6977FB6-99B8-428E-9857-FE4664CE502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D5A6685-9134-4CE4-9419-2B33B8F0F8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02B7295-F66F-4994-9DE1-BE256FB8C704}"/>
              </a:ext>
            </a:extLst>
          </p:cNvPr>
          <p:cNvSpPr>
            <a:spLocks noGrp="1" noChangeArrowheads="1"/>
          </p:cNvSpPr>
          <p:nvPr>
            <p:ph type="sldNum" sz="quarter" idx="12"/>
          </p:nvPr>
        </p:nvSpPr>
        <p:spPr>
          <a:ln/>
        </p:spPr>
        <p:txBody>
          <a:bodyPr/>
          <a:lstStyle>
            <a:lvl1pPr>
              <a:defRPr/>
            </a:lvl1pPr>
          </a:lstStyle>
          <a:p>
            <a:pPr>
              <a:defRPr/>
            </a:pPr>
            <a:fld id="{9D805A01-112B-42E1-9B7B-73A19CF3BC8F}" type="slidenum">
              <a:rPr lang="en-US" altLang="en-US"/>
              <a:pPr>
                <a:defRPr/>
              </a:pPr>
              <a:t>‹#›</a:t>
            </a:fld>
            <a:endParaRPr lang="en-US" altLang="en-US"/>
          </a:p>
        </p:txBody>
      </p:sp>
    </p:spTree>
    <p:extLst>
      <p:ext uri="{BB962C8B-B14F-4D97-AF65-F5344CB8AC3E}">
        <p14:creationId xmlns:p14="http://schemas.microsoft.com/office/powerpoint/2010/main" val="28680677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1513" y="1906588"/>
            <a:ext cx="3825875" cy="43195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788" y="1906588"/>
            <a:ext cx="3827462" cy="43195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23833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04705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145446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5919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770622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9496137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51676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6213" y="568325"/>
            <a:ext cx="1951037" cy="565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1513" y="568325"/>
            <a:ext cx="5702300" cy="56578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11859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1">
            <a:extLst>
              <a:ext uri="{FF2B5EF4-FFF2-40B4-BE49-F238E27FC236}">
                <a16:creationId xmlns:a16="http://schemas.microsoft.com/office/drawing/2014/main" id="{9F48A258-DCD7-4341-ACC2-BDD4E5EEAD01}"/>
              </a:ext>
            </a:extLst>
          </p:cNvPr>
          <p:cNvSpPr>
            <a:spLocks noGrp="1"/>
          </p:cNvSpPr>
          <p:nvPr>
            <p:ph type="dt" sz="half" idx="10"/>
          </p:nvPr>
        </p:nvSpPr>
        <p:spPr/>
        <p:txBody>
          <a:bodyPr/>
          <a:lstStyle>
            <a:lvl1pPr>
              <a:defRPr/>
            </a:lvl1pPr>
          </a:lstStyle>
          <a:p>
            <a:pPr>
              <a:defRPr/>
            </a:pPr>
            <a:endParaRPr lang="en-US"/>
          </a:p>
        </p:txBody>
      </p:sp>
      <p:sp>
        <p:nvSpPr>
          <p:cNvPr id="5" name="Footer Placeholder 2">
            <a:extLst>
              <a:ext uri="{FF2B5EF4-FFF2-40B4-BE49-F238E27FC236}">
                <a16:creationId xmlns:a16="http://schemas.microsoft.com/office/drawing/2014/main" id="{27B294C1-73A6-476E-8A39-A3A5147B4C9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BBBBD24A-8F22-408D-AFA7-9868C0D446C7}"/>
              </a:ext>
            </a:extLst>
          </p:cNvPr>
          <p:cNvSpPr>
            <a:spLocks noGrp="1"/>
          </p:cNvSpPr>
          <p:nvPr>
            <p:ph type="sldNum" sz="quarter" idx="12"/>
          </p:nvPr>
        </p:nvSpPr>
        <p:spPr/>
        <p:txBody>
          <a:bodyPr/>
          <a:lstStyle>
            <a:lvl1pPr>
              <a:defRPr/>
            </a:lvl1pPr>
          </a:lstStyle>
          <a:p>
            <a:pPr>
              <a:defRPr/>
            </a:pPr>
            <a:fld id="{C4809C61-33A2-4571-ACFC-1FFAA16979EE}" type="slidenum">
              <a:rPr lang="en-US" altLang="en-US"/>
              <a:pPr>
                <a:defRPr/>
              </a:pPr>
              <a:t>‹#›</a:t>
            </a:fld>
            <a:endParaRPr lang="en-US" altLang="en-US"/>
          </a:p>
        </p:txBody>
      </p:sp>
    </p:spTree>
    <p:extLst>
      <p:ext uri="{BB962C8B-B14F-4D97-AF65-F5344CB8AC3E}">
        <p14:creationId xmlns:p14="http://schemas.microsoft.com/office/powerpoint/2010/main" val="38613097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a:extLst>
              <a:ext uri="{FF2B5EF4-FFF2-40B4-BE49-F238E27FC236}">
                <a16:creationId xmlns:a16="http://schemas.microsoft.com/office/drawing/2014/main" id="{74AE99E6-E608-457B-9BE6-D6B244489D4D}"/>
              </a:ext>
            </a:extLst>
          </p:cNvPr>
          <p:cNvSpPr>
            <a:spLocks noGrp="1"/>
          </p:cNvSpPr>
          <p:nvPr>
            <p:ph type="dt" sz="half" idx="10"/>
          </p:nvPr>
        </p:nvSpPr>
        <p:spPr/>
        <p:txBody>
          <a:bodyPr/>
          <a:lstStyle>
            <a:lvl1pPr>
              <a:defRPr/>
            </a:lvl1pPr>
          </a:lstStyle>
          <a:p>
            <a:pPr>
              <a:defRPr/>
            </a:pPr>
            <a:endParaRPr lang="en-US"/>
          </a:p>
        </p:txBody>
      </p:sp>
      <p:sp>
        <p:nvSpPr>
          <p:cNvPr id="5" name="Footer Placeholder 2">
            <a:extLst>
              <a:ext uri="{FF2B5EF4-FFF2-40B4-BE49-F238E27FC236}">
                <a16:creationId xmlns:a16="http://schemas.microsoft.com/office/drawing/2014/main" id="{CE01B741-0CFE-4628-B936-CEFEA63B27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1F723412-FE13-47FE-9B02-2CD4854C3212}"/>
              </a:ext>
            </a:extLst>
          </p:cNvPr>
          <p:cNvSpPr>
            <a:spLocks noGrp="1"/>
          </p:cNvSpPr>
          <p:nvPr>
            <p:ph type="sldNum" sz="quarter" idx="12"/>
          </p:nvPr>
        </p:nvSpPr>
        <p:spPr/>
        <p:txBody>
          <a:bodyPr/>
          <a:lstStyle>
            <a:lvl1pPr>
              <a:defRPr/>
            </a:lvl1pPr>
          </a:lstStyle>
          <a:p>
            <a:pPr>
              <a:defRPr/>
            </a:pPr>
            <a:fld id="{00001569-8FF6-48B7-B58E-8631EE4361AA}" type="slidenum">
              <a:rPr lang="en-US" altLang="en-US"/>
              <a:pPr>
                <a:defRPr/>
              </a:pPr>
              <a:t>‹#›</a:t>
            </a:fld>
            <a:endParaRPr lang="en-US" altLang="en-US"/>
          </a:p>
        </p:txBody>
      </p:sp>
    </p:spTree>
    <p:extLst>
      <p:ext uri="{BB962C8B-B14F-4D97-AF65-F5344CB8AC3E}">
        <p14:creationId xmlns:p14="http://schemas.microsoft.com/office/powerpoint/2010/main" val="4224955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9F26701-1B68-4E71-BC02-559CC9ECF7B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89C1CDD-C216-4525-B26B-DF3B052D18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E2CD059-68E1-4D20-B691-C819825A5C15}"/>
              </a:ext>
            </a:extLst>
          </p:cNvPr>
          <p:cNvSpPr>
            <a:spLocks noGrp="1" noChangeArrowheads="1"/>
          </p:cNvSpPr>
          <p:nvPr>
            <p:ph type="sldNum" sz="quarter" idx="12"/>
          </p:nvPr>
        </p:nvSpPr>
        <p:spPr>
          <a:ln/>
        </p:spPr>
        <p:txBody>
          <a:bodyPr/>
          <a:lstStyle>
            <a:lvl1pPr>
              <a:defRPr/>
            </a:lvl1pPr>
          </a:lstStyle>
          <a:p>
            <a:pPr>
              <a:defRPr/>
            </a:pPr>
            <a:fld id="{C206B77A-B4D1-4307-8460-5E86ECF74F1F}" type="slidenum">
              <a:rPr lang="en-US" altLang="en-US"/>
              <a:pPr>
                <a:defRPr/>
              </a:pPr>
              <a:t>‹#›</a:t>
            </a:fld>
            <a:endParaRPr lang="en-US" altLang="en-US"/>
          </a:p>
        </p:txBody>
      </p:sp>
    </p:spTree>
    <p:extLst>
      <p:ext uri="{BB962C8B-B14F-4D97-AF65-F5344CB8AC3E}">
        <p14:creationId xmlns:p14="http://schemas.microsoft.com/office/powerpoint/2010/main" val="42315113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1">
            <a:extLst>
              <a:ext uri="{FF2B5EF4-FFF2-40B4-BE49-F238E27FC236}">
                <a16:creationId xmlns:a16="http://schemas.microsoft.com/office/drawing/2014/main" id="{B5D21ED0-B123-4D2A-800A-B6138095FCF3}"/>
              </a:ext>
            </a:extLst>
          </p:cNvPr>
          <p:cNvSpPr>
            <a:spLocks noGrp="1"/>
          </p:cNvSpPr>
          <p:nvPr>
            <p:ph type="dt" sz="half" idx="10"/>
          </p:nvPr>
        </p:nvSpPr>
        <p:spPr/>
        <p:txBody>
          <a:bodyPr/>
          <a:lstStyle>
            <a:lvl1pPr>
              <a:defRPr/>
            </a:lvl1pPr>
          </a:lstStyle>
          <a:p>
            <a:pPr>
              <a:defRPr/>
            </a:pPr>
            <a:endParaRPr lang="en-US"/>
          </a:p>
        </p:txBody>
      </p:sp>
      <p:sp>
        <p:nvSpPr>
          <p:cNvPr id="5" name="Footer Placeholder 2">
            <a:extLst>
              <a:ext uri="{FF2B5EF4-FFF2-40B4-BE49-F238E27FC236}">
                <a16:creationId xmlns:a16="http://schemas.microsoft.com/office/drawing/2014/main" id="{190313FB-7A08-4246-B026-FF1BF678C60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F90A697F-2B30-4AF5-AD14-0CC950BAC1AD}"/>
              </a:ext>
            </a:extLst>
          </p:cNvPr>
          <p:cNvSpPr>
            <a:spLocks noGrp="1"/>
          </p:cNvSpPr>
          <p:nvPr>
            <p:ph type="sldNum" sz="quarter" idx="12"/>
          </p:nvPr>
        </p:nvSpPr>
        <p:spPr/>
        <p:txBody>
          <a:bodyPr/>
          <a:lstStyle>
            <a:lvl1pPr>
              <a:defRPr/>
            </a:lvl1pPr>
          </a:lstStyle>
          <a:p>
            <a:pPr>
              <a:defRPr/>
            </a:pPr>
            <a:fld id="{FF0801AA-28B2-41D2-843A-399D52DB7F3E}" type="slidenum">
              <a:rPr lang="en-US" altLang="en-US"/>
              <a:pPr>
                <a:defRPr/>
              </a:pPr>
              <a:t>‹#›</a:t>
            </a:fld>
            <a:endParaRPr lang="en-US" altLang="en-US"/>
          </a:p>
        </p:txBody>
      </p:sp>
    </p:spTree>
    <p:extLst>
      <p:ext uri="{BB962C8B-B14F-4D97-AF65-F5344CB8AC3E}">
        <p14:creationId xmlns:p14="http://schemas.microsoft.com/office/powerpoint/2010/main" val="1343732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
            <a:extLst>
              <a:ext uri="{FF2B5EF4-FFF2-40B4-BE49-F238E27FC236}">
                <a16:creationId xmlns:a16="http://schemas.microsoft.com/office/drawing/2014/main" id="{11984DA0-B062-444C-A47E-A950BCC455A3}"/>
              </a:ext>
            </a:extLst>
          </p:cNvPr>
          <p:cNvSpPr>
            <a:spLocks noGrp="1"/>
          </p:cNvSpPr>
          <p:nvPr>
            <p:ph type="dt" sz="half" idx="10"/>
          </p:nvPr>
        </p:nvSpPr>
        <p:spPr/>
        <p:txBody>
          <a:bodyPr/>
          <a:lstStyle>
            <a:lvl1pPr>
              <a:defRPr/>
            </a:lvl1pPr>
          </a:lstStyle>
          <a:p>
            <a:pPr>
              <a:defRPr/>
            </a:pPr>
            <a:endParaRPr lang="en-US"/>
          </a:p>
        </p:txBody>
      </p:sp>
      <p:sp>
        <p:nvSpPr>
          <p:cNvPr id="6" name="Footer Placeholder 2">
            <a:extLst>
              <a:ext uri="{FF2B5EF4-FFF2-40B4-BE49-F238E27FC236}">
                <a16:creationId xmlns:a16="http://schemas.microsoft.com/office/drawing/2014/main" id="{112DA530-23F6-485A-8B97-694D276722A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3">
            <a:extLst>
              <a:ext uri="{FF2B5EF4-FFF2-40B4-BE49-F238E27FC236}">
                <a16:creationId xmlns:a16="http://schemas.microsoft.com/office/drawing/2014/main" id="{A58641FC-A2C6-4878-84FC-976D2DD616BD}"/>
              </a:ext>
            </a:extLst>
          </p:cNvPr>
          <p:cNvSpPr>
            <a:spLocks noGrp="1"/>
          </p:cNvSpPr>
          <p:nvPr>
            <p:ph type="sldNum" sz="quarter" idx="12"/>
          </p:nvPr>
        </p:nvSpPr>
        <p:spPr/>
        <p:txBody>
          <a:bodyPr/>
          <a:lstStyle>
            <a:lvl1pPr>
              <a:defRPr/>
            </a:lvl1pPr>
          </a:lstStyle>
          <a:p>
            <a:pPr>
              <a:defRPr/>
            </a:pPr>
            <a:fld id="{BF2323BD-B13D-4FD4-BD75-0EA083CE873B}" type="slidenum">
              <a:rPr lang="en-US" altLang="en-US"/>
              <a:pPr>
                <a:defRPr/>
              </a:pPr>
              <a:t>‹#›</a:t>
            </a:fld>
            <a:endParaRPr lang="en-US" altLang="en-US"/>
          </a:p>
        </p:txBody>
      </p:sp>
    </p:spTree>
    <p:extLst>
      <p:ext uri="{BB962C8B-B14F-4D97-AF65-F5344CB8AC3E}">
        <p14:creationId xmlns:p14="http://schemas.microsoft.com/office/powerpoint/2010/main" val="38453041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
            <a:extLst>
              <a:ext uri="{FF2B5EF4-FFF2-40B4-BE49-F238E27FC236}">
                <a16:creationId xmlns:a16="http://schemas.microsoft.com/office/drawing/2014/main" id="{558BA34E-7DDD-4A22-832E-B69112B9D60A}"/>
              </a:ext>
            </a:extLst>
          </p:cNvPr>
          <p:cNvSpPr>
            <a:spLocks noGrp="1"/>
          </p:cNvSpPr>
          <p:nvPr>
            <p:ph type="dt" sz="half" idx="10"/>
          </p:nvPr>
        </p:nvSpPr>
        <p:spPr/>
        <p:txBody>
          <a:bodyPr/>
          <a:lstStyle>
            <a:lvl1pPr>
              <a:defRPr/>
            </a:lvl1pPr>
          </a:lstStyle>
          <a:p>
            <a:pPr>
              <a:defRPr/>
            </a:pPr>
            <a:endParaRPr lang="en-US"/>
          </a:p>
        </p:txBody>
      </p:sp>
      <p:sp>
        <p:nvSpPr>
          <p:cNvPr id="8" name="Footer Placeholder 2">
            <a:extLst>
              <a:ext uri="{FF2B5EF4-FFF2-40B4-BE49-F238E27FC236}">
                <a16:creationId xmlns:a16="http://schemas.microsoft.com/office/drawing/2014/main" id="{5CC18C3B-5BBB-495B-B2B6-860AFAD0B9E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3">
            <a:extLst>
              <a:ext uri="{FF2B5EF4-FFF2-40B4-BE49-F238E27FC236}">
                <a16:creationId xmlns:a16="http://schemas.microsoft.com/office/drawing/2014/main" id="{F4EE7AEC-85C2-4BB2-9103-60907339A5BF}"/>
              </a:ext>
            </a:extLst>
          </p:cNvPr>
          <p:cNvSpPr>
            <a:spLocks noGrp="1"/>
          </p:cNvSpPr>
          <p:nvPr>
            <p:ph type="sldNum" sz="quarter" idx="12"/>
          </p:nvPr>
        </p:nvSpPr>
        <p:spPr/>
        <p:txBody>
          <a:bodyPr/>
          <a:lstStyle>
            <a:lvl1pPr>
              <a:defRPr/>
            </a:lvl1pPr>
          </a:lstStyle>
          <a:p>
            <a:pPr>
              <a:defRPr/>
            </a:pPr>
            <a:fld id="{CEDB7107-6070-44BA-B124-82179416BCDF}" type="slidenum">
              <a:rPr lang="en-US" altLang="en-US"/>
              <a:pPr>
                <a:defRPr/>
              </a:pPr>
              <a:t>‹#›</a:t>
            </a:fld>
            <a:endParaRPr lang="en-US" altLang="en-US"/>
          </a:p>
        </p:txBody>
      </p:sp>
    </p:spTree>
    <p:extLst>
      <p:ext uri="{BB962C8B-B14F-4D97-AF65-F5344CB8AC3E}">
        <p14:creationId xmlns:p14="http://schemas.microsoft.com/office/powerpoint/2010/main" val="40620713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
            <a:extLst>
              <a:ext uri="{FF2B5EF4-FFF2-40B4-BE49-F238E27FC236}">
                <a16:creationId xmlns:a16="http://schemas.microsoft.com/office/drawing/2014/main" id="{D12A7E8B-6EC4-44ED-8C68-07A651FE4C2A}"/>
              </a:ext>
            </a:extLst>
          </p:cNvPr>
          <p:cNvSpPr>
            <a:spLocks noGrp="1"/>
          </p:cNvSpPr>
          <p:nvPr>
            <p:ph type="dt" sz="half" idx="10"/>
          </p:nvPr>
        </p:nvSpPr>
        <p:spPr/>
        <p:txBody>
          <a:bodyPr/>
          <a:lstStyle>
            <a:lvl1pPr>
              <a:defRPr/>
            </a:lvl1pPr>
          </a:lstStyle>
          <a:p>
            <a:pPr>
              <a:defRPr/>
            </a:pPr>
            <a:endParaRPr lang="en-US"/>
          </a:p>
        </p:txBody>
      </p:sp>
      <p:sp>
        <p:nvSpPr>
          <p:cNvPr id="4" name="Footer Placeholder 2">
            <a:extLst>
              <a:ext uri="{FF2B5EF4-FFF2-40B4-BE49-F238E27FC236}">
                <a16:creationId xmlns:a16="http://schemas.microsoft.com/office/drawing/2014/main" id="{D01074EA-6AF1-40AB-8014-C513DA9BBCB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A1282E90-AE36-42A3-B93E-17A7C6ECF567}"/>
              </a:ext>
            </a:extLst>
          </p:cNvPr>
          <p:cNvSpPr>
            <a:spLocks noGrp="1"/>
          </p:cNvSpPr>
          <p:nvPr>
            <p:ph type="sldNum" sz="quarter" idx="12"/>
          </p:nvPr>
        </p:nvSpPr>
        <p:spPr/>
        <p:txBody>
          <a:bodyPr/>
          <a:lstStyle>
            <a:lvl1pPr>
              <a:defRPr/>
            </a:lvl1pPr>
          </a:lstStyle>
          <a:p>
            <a:pPr>
              <a:defRPr/>
            </a:pPr>
            <a:fld id="{21DC11D6-2C96-4EAA-9140-D1451D8D0DE5}" type="slidenum">
              <a:rPr lang="en-US" altLang="en-US"/>
              <a:pPr>
                <a:defRPr/>
              </a:pPr>
              <a:t>‹#›</a:t>
            </a:fld>
            <a:endParaRPr lang="en-US" altLang="en-US"/>
          </a:p>
        </p:txBody>
      </p:sp>
    </p:spTree>
    <p:extLst>
      <p:ext uri="{BB962C8B-B14F-4D97-AF65-F5344CB8AC3E}">
        <p14:creationId xmlns:p14="http://schemas.microsoft.com/office/powerpoint/2010/main" val="33335292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5F957C-0D10-4975-B75A-D7A45B0F772D}"/>
              </a:ext>
            </a:extLst>
          </p:cNvPr>
          <p:cNvSpPr>
            <a:spLocks noGrp="1"/>
          </p:cNvSpPr>
          <p:nvPr>
            <p:ph type="dt" sz="half" idx="10"/>
          </p:nvPr>
        </p:nvSpPr>
        <p:spPr/>
        <p:txBody>
          <a:bodyPr/>
          <a:lstStyle>
            <a:lvl1pPr>
              <a:defRPr/>
            </a:lvl1pPr>
          </a:lstStyle>
          <a:p>
            <a:pPr>
              <a:defRPr/>
            </a:pPr>
            <a:endParaRPr lang="en-US"/>
          </a:p>
        </p:txBody>
      </p:sp>
      <p:sp>
        <p:nvSpPr>
          <p:cNvPr id="3" name="Footer Placeholder 2">
            <a:extLst>
              <a:ext uri="{FF2B5EF4-FFF2-40B4-BE49-F238E27FC236}">
                <a16:creationId xmlns:a16="http://schemas.microsoft.com/office/drawing/2014/main" id="{EA0E189C-2B5C-4329-8721-70878D839C1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293876D4-6AAB-420C-A1C2-20C3AAE55ADC}"/>
              </a:ext>
            </a:extLst>
          </p:cNvPr>
          <p:cNvSpPr>
            <a:spLocks noGrp="1"/>
          </p:cNvSpPr>
          <p:nvPr>
            <p:ph type="sldNum" sz="quarter" idx="12"/>
          </p:nvPr>
        </p:nvSpPr>
        <p:spPr/>
        <p:txBody>
          <a:bodyPr/>
          <a:lstStyle>
            <a:lvl1pPr>
              <a:defRPr/>
            </a:lvl1pPr>
          </a:lstStyle>
          <a:p>
            <a:pPr>
              <a:defRPr/>
            </a:pPr>
            <a:fld id="{6B779CEA-F64E-4846-A3AE-BCFEBFC73966}" type="slidenum">
              <a:rPr lang="en-US" altLang="en-US"/>
              <a:pPr>
                <a:defRPr/>
              </a:pPr>
              <a:t>‹#›</a:t>
            </a:fld>
            <a:endParaRPr lang="en-US" altLang="en-US"/>
          </a:p>
        </p:txBody>
      </p:sp>
    </p:spTree>
    <p:extLst>
      <p:ext uri="{BB962C8B-B14F-4D97-AF65-F5344CB8AC3E}">
        <p14:creationId xmlns:p14="http://schemas.microsoft.com/office/powerpoint/2010/main" val="31612630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1">
            <a:extLst>
              <a:ext uri="{FF2B5EF4-FFF2-40B4-BE49-F238E27FC236}">
                <a16:creationId xmlns:a16="http://schemas.microsoft.com/office/drawing/2014/main" id="{15F7D348-3C5C-41AD-A0F5-03EB97A59EFB}"/>
              </a:ext>
            </a:extLst>
          </p:cNvPr>
          <p:cNvSpPr>
            <a:spLocks noGrp="1"/>
          </p:cNvSpPr>
          <p:nvPr>
            <p:ph type="dt" sz="half" idx="10"/>
          </p:nvPr>
        </p:nvSpPr>
        <p:spPr/>
        <p:txBody>
          <a:bodyPr/>
          <a:lstStyle>
            <a:lvl1pPr>
              <a:defRPr/>
            </a:lvl1pPr>
          </a:lstStyle>
          <a:p>
            <a:pPr>
              <a:defRPr/>
            </a:pPr>
            <a:endParaRPr lang="en-US"/>
          </a:p>
        </p:txBody>
      </p:sp>
      <p:sp>
        <p:nvSpPr>
          <p:cNvPr id="6" name="Footer Placeholder 2">
            <a:extLst>
              <a:ext uri="{FF2B5EF4-FFF2-40B4-BE49-F238E27FC236}">
                <a16:creationId xmlns:a16="http://schemas.microsoft.com/office/drawing/2014/main" id="{72B0EEBE-C143-4AF6-9FE3-046B2C66C61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3">
            <a:extLst>
              <a:ext uri="{FF2B5EF4-FFF2-40B4-BE49-F238E27FC236}">
                <a16:creationId xmlns:a16="http://schemas.microsoft.com/office/drawing/2014/main" id="{0B5920B1-6A2D-481D-BA11-4ED00FE316A9}"/>
              </a:ext>
            </a:extLst>
          </p:cNvPr>
          <p:cNvSpPr>
            <a:spLocks noGrp="1"/>
          </p:cNvSpPr>
          <p:nvPr>
            <p:ph type="sldNum" sz="quarter" idx="12"/>
          </p:nvPr>
        </p:nvSpPr>
        <p:spPr/>
        <p:txBody>
          <a:bodyPr/>
          <a:lstStyle>
            <a:lvl1pPr>
              <a:defRPr/>
            </a:lvl1pPr>
          </a:lstStyle>
          <a:p>
            <a:pPr>
              <a:defRPr/>
            </a:pPr>
            <a:fld id="{EA0F559A-1076-4E90-90A5-D1A92001339D}" type="slidenum">
              <a:rPr lang="en-US" altLang="en-US"/>
              <a:pPr>
                <a:defRPr/>
              </a:pPr>
              <a:t>‹#›</a:t>
            </a:fld>
            <a:endParaRPr lang="en-US" altLang="en-US"/>
          </a:p>
        </p:txBody>
      </p:sp>
    </p:spTree>
    <p:extLst>
      <p:ext uri="{BB962C8B-B14F-4D97-AF65-F5344CB8AC3E}">
        <p14:creationId xmlns:p14="http://schemas.microsoft.com/office/powerpoint/2010/main" val="28550337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1">
            <a:extLst>
              <a:ext uri="{FF2B5EF4-FFF2-40B4-BE49-F238E27FC236}">
                <a16:creationId xmlns:a16="http://schemas.microsoft.com/office/drawing/2014/main" id="{64AB9863-5F97-41DD-9D2C-716277D5104D}"/>
              </a:ext>
            </a:extLst>
          </p:cNvPr>
          <p:cNvSpPr>
            <a:spLocks noGrp="1"/>
          </p:cNvSpPr>
          <p:nvPr>
            <p:ph type="dt" sz="half" idx="10"/>
          </p:nvPr>
        </p:nvSpPr>
        <p:spPr/>
        <p:txBody>
          <a:bodyPr/>
          <a:lstStyle>
            <a:lvl1pPr>
              <a:defRPr/>
            </a:lvl1pPr>
          </a:lstStyle>
          <a:p>
            <a:pPr>
              <a:defRPr/>
            </a:pPr>
            <a:endParaRPr lang="en-US"/>
          </a:p>
        </p:txBody>
      </p:sp>
      <p:sp>
        <p:nvSpPr>
          <p:cNvPr id="6" name="Footer Placeholder 2">
            <a:extLst>
              <a:ext uri="{FF2B5EF4-FFF2-40B4-BE49-F238E27FC236}">
                <a16:creationId xmlns:a16="http://schemas.microsoft.com/office/drawing/2014/main" id="{16440458-3016-4DEB-B397-D23C111E16D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3">
            <a:extLst>
              <a:ext uri="{FF2B5EF4-FFF2-40B4-BE49-F238E27FC236}">
                <a16:creationId xmlns:a16="http://schemas.microsoft.com/office/drawing/2014/main" id="{37491BC0-7466-4FA6-9ACF-859EABAD6F4F}"/>
              </a:ext>
            </a:extLst>
          </p:cNvPr>
          <p:cNvSpPr>
            <a:spLocks noGrp="1"/>
          </p:cNvSpPr>
          <p:nvPr>
            <p:ph type="sldNum" sz="quarter" idx="12"/>
          </p:nvPr>
        </p:nvSpPr>
        <p:spPr/>
        <p:txBody>
          <a:bodyPr/>
          <a:lstStyle>
            <a:lvl1pPr>
              <a:defRPr/>
            </a:lvl1pPr>
          </a:lstStyle>
          <a:p>
            <a:pPr>
              <a:defRPr/>
            </a:pPr>
            <a:fld id="{7529AC6C-4123-4939-8828-1769BF2ADCD9}" type="slidenum">
              <a:rPr lang="en-US" altLang="en-US"/>
              <a:pPr>
                <a:defRPr/>
              </a:pPr>
              <a:t>‹#›</a:t>
            </a:fld>
            <a:endParaRPr lang="en-US" altLang="en-US"/>
          </a:p>
        </p:txBody>
      </p:sp>
    </p:spTree>
    <p:extLst>
      <p:ext uri="{BB962C8B-B14F-4D97-AF65-F5344CB8AC3E}">
        <p14:creationId xmlns:p14="http://schemas.microsoft.com/office/powerpoint/2010/main" val="39105239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a:extLst>
              <a:ext uri="{FF2B5EF4-FFF2-40B4-BE49-F238E27FC236}">
                <a16:creationId xmlns:a16="http://schemas.microsoft.com/office/drawing/2014/main" id="{79A0FBA2-1C1D-495B-B6E2-4710A8563ACC}"/>
              </a:ext>
            </a:extLst>
          </p:cNvPr>
          <p:cNvSpPr>
            <a:spLocks noGrp="1"/>
          </p:cNvSpPr>
          <p:nvPr>
            <p:ph type="dt" sz="half" idx="10"/>
          </p:nvPr>
        </p:nvSpPr>
        <p:spPr/>
        <p:txBody>
          <a:bodyPr/>
          <a:lstStyle>
            <a:lvl1pPr>
              <a:defRPr/>
            </a:lvl1pPr>
          </a:lstStyle>
          <a:p>
            <a:pPr>
              <a:defRPr/>
            </a:pPr>
            <a:endParaRPr lang="en-US"/>
          </a:p>
        </p:txBody>
      </p:sp>
      <p:sp>
        <p:nvSpPr>
          <p:cNvPr id="5" name="Footer Placeholder 2">
            <a:extLst>
              <a:ext uri="{FF2B5EF4-FFF2-40B4-BE49-F238E27FC236}">
                <a16:creationId xmlns:a16="http://schemas.microsoft.com/office/drawing/2014/main" id="{522B5F1D-EA57-46A2-9A30-ED94E43F18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59A6407D-0058-418D-83E6-05B556BC0434}"/>
              </a:ext>
            </a:extLst>
          </p:cNvPr>
          <p:cNvSpPr>
            <a:spLocks noGrp="1"/>
          </p:cNvSpPr>
          <p:nvPr>
            <p:ph type="sldNum" sz="quarter" idx="12"/>
          </p:nvPr>
        </p:nvSpPr>
        <p:spPr/>
        <p:txBody>
          <a:bodyPr/>
          <a:lstStyle>
            <a:lvl1pPr>
              <a:defRPr/>
            </a:lvl1pPr>
          </a:lstStyle>
          <a:p>
            <a:pPr>
              <a:defRPr/>
            </a:pPr>
            <a:fld id="{0EA28F5F-683B-416C-B7B1-D71A04CDA7B9}" type="slidenum">
              <a:rPr lang="en-US" altLang="en-US"/>
              <a:pPr>
                <a:defRPr/>
              </a:pPr>
              <a:t>‹#›</a:t>
            </a:fld>
            <a:endParaRPr lang="en-US" altLang="en-US"/>
          </a:p>
        </p:txBody>
      </p:sp>
    </p:spTree>
    <p:extLst>
      <p:ext uri="{BB962C8B-B14F-4D97-AF65-F5344CB8AC3E}">
        <p14:creationId xmlns:p14="http://schemas.microsoft.com/office/powerpoint/2010/main" val="29930265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a:extLst>
              <a:ext uri="{FF2B5EF4-FFF2-40B4-BE49-F238E27FC236}">
                <a16:creationId xmlns:a16="http://schemas.microsoft.com/office/drawing/2014/main" id="{3A284966-BBEE-4921-97F8-DB3321AD6358}"/>
              </a:ext>
            </a:extLst>
          </p:cNvPr>
          <p:cNvSpPr>
            <a:spLocks noGrp="1"/>
          </p:cNvSpPr>
          <p:nvPr>
            <p:ph type="dt" sz="half" idx="10"/>
          </p:nvPr>
        </p:nvSpPr>
        <p:spPr/>
        <p:txBody>
          <a:bodyPr/>
          <a:lstStyle>
            <a:lvl1pPr>
              <a:defRPr/>
            </a:lvl1pPr>
          </a:lstStyle>
          <a:p>
            <a:pPr>
              <a:defRPr/>
            </a:pPr>
            <a:endParaRPr lang="en-US"/>
          </a:p>
        </p:txBody>
      </p:sp>
      <p:sp>
        <p:nvSpPr>
          <p:cNvPr id="5" name="Footer Placeholder 2">
            <a:extLst>
              <a:ext uri="{FF2B5EF4-FFF2-40B4-BE49-F238E27FC236}">
                <a16:creationId xmlns:a16="http://schemas.microsoft.com/office/drawing/2014/main" id="{8A215BD5-0B25-4F7A-9261-1E864FB0B87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239D3ABF-C76E-41FB-9AAB-5F117C81BDF6}"/>
              </a:ext>
            </a:extLst>
          </p:cNvPr>
          <p:cNvSpPr>
            <a:spLocks noGrp="1"/>
          </p:cNvSpPr>
          <p:nvPr>
            <p:ph type="sldNum" sz="quarter" idx="12"/>
          </p:nvPr>
        </p:nvSpPr>
        <p:spPr/>
        <p:txBody>
          <a:bodyPr/>
          <a:lstStyle>
            <a:lvl1pPr>
              <a:defRPr/>
            </a:lvl1pPr>
          </a:lstStyle>
          <a:p>
            <a:pPr>
              <a:defRPr/>
            </a:pPr>
            <a:fld id="{2092AC58-9A25-425E-8AD3-5B90BE7CA072}" type="slidenum">
              <a:rPr lang="en-US" altLang="en-US"/>
              <a:pPr>
                <a:defRPr/>
              </a:pPr>
              <a:t>‹#›</a:t>
            </a:fld>
            <a:endParaRPr lang="en-US" altLang="en-US"/>
          </a:p>
        </p:txBody>
      </p:sp>
    </p:spTree>
    <p:extLst>
      <p:ext uri="{BB962C8B-B14F-4D97-AF65-F5344CB8AC3E}">
        <p14:creationId xmlns:p14="http://schemas.microsoft.com/office/powerpoint/2010/main" val="32860846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10D20BCB-C1D7-4C3C-BE63-CC621DBAF872}"/>
              </a:ext>
            </a:extLst>
          </p:cNvPr>
          <p:cNvSpPr>
            <a:spLocks noGrp="1" noChangeArrowheads="1"/>
          </p:cNvSpPr>
          <p:nvPr>
            <p:ph type="dt" sz="half" idx="10"/>
          </p:nvPr>
        </p:nvSpPr>
        <p:spPr>
          <a:ln/>
        </p:spPr>
        <p:txBody>
          <a:bodyPr/>
          <a:lstStyle>
            <a:lvl1pPr>
              <a:defRPr/>
            </a:lvl1pPr>
          </a:lstStyle>
          <a:p>
            <a:pPr>
              <a:defRPr/>
            </a:pPr>
            <a:fld id="{FB5200EE-6E12-495C-B333-9A8544831DA9}" type="datetimeFigureOut">
              <a:rPr lang="en-US" altLang="en-US"/>
              <a:pPr>
                <a:defRPr/>
              </a:pPr>
              <a:t>4/6/2023</a:t>
            </a:fld>
            <a:endParaRPr lang="en-US" altLang="en-US"/>
          </a:p>
        </p:txBody>
      </p:sp>
      <p:sp>
        <p:nvSpPr>
          <p:cNvPr id="5" name="Rectangle 5">
            <a:extLst>
              <a:ext uri="{FF2B5EF4-FFF2-40B4-BE49-F238E27FC236}">
                <a16:creationId xmlns:a16="http://schemas.microsoft.com/office/drawing/2014/main" id="{FEC3BD07-CD56-41BD-9937-BB9583C7567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EFD74A4-C92D-4F73-BC72-91F275A9B799}"/>
              </a:ext>
            </a:extLst>
          </p:cNvPr>
          <p:cNvSpPr>
            <a:spLocks noGrp="1" noChangeArrowheads="1"/>
          </p:cNvSpPr>
          <p:nvPr>
            <p:ph type="sldNum" sz="quarter" idx="12"/>
          </p:nvPr>
        </p:nvSpPr>
        <p:spPr>
          <a:ln/>
        </p:spPr>
        <p:txBody>
          <a:bodyPr/>
          <a:lstStyle>
            <a:lvl1pPr>
              <a:defRPr/>
            </a:lvl1pPr>
          </a:lstStyle>
          <a:p>
            <a:pPr>
              <a:defRPr/>
            </a:pPr>
            <a:fld id="{ECAB48FC-3F53-4AFC-95A3-BF6329DB893B}" type="slidenum">
              <a:rPr lang="en-US" altLang="en-US"/>
              <a:pPr>
                <a:defRPr/>
              </a:pPr>
              <a:t>‹#›</a:t>
            </a:fld>
            <a:endParaRPr lang="en-US" altLang="en-US"/>
          </a:p>
        </p:txBody>
      </p:sp>
    </p:spTree>
    <p:extLst>
      <p:ext uri="{BB962C8B-B14F-4D97-AF65-F5344CB8AC3E}">
        <p14:creationId xmlns:p14="http://schemas.microsoft.com/office/powerpoint/2010/main" val="167298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69" y="27307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14"/>
            <a:ext cx="3008313" cy="4691063"/>
          </a:xfrm>
        </p:spPr>
        <p:txBody>
          <a:bodyPr/>
          <a:lstStyle>
            <a:lvl1pPr marL="0" indent="0">
              <a:buNone/>
              <a:defRPr sz="1400"/>
            </a:lvl1pPr>
            <a:lvl2pPr marL="456488" indent="0">
              <a:buNone/>
              <a:defRPr sz="1200"/>
            </a:lvl2pPr>
            <a:lvl3pPr marL="912979" indent="0">
              <a:buNone/>
              <a:defRPr sz="1000"/>
            </a:lvl3pPr>
            <a:lvl4pPr marL="1369470" indent="0">
              <a:buNone/>
              <a:defRPr sz="900"/>
            </a:lvl4pPr>
            <a:lvl5pPr marL="1825958" indent="0">
              <a:buNone/>
              <a:defRPr sz="900"/>
            </a:lvl5pPr>
            <a:lvl6pPr marL="2282449" indent="0">
              <a:buNone/>
              <a:defRPr sz="900"/>
            </a:lvl6pPr>
            <a:lvl7pPr marL="2738938" indent="0">
              <a:buNone/>
              <a:defRPr sz="900"/>
            </a:lvl7pPr>
            <a:lvl8pPr marL="3195420" indent="0">
              <a:buNone/>
              <a:defRPr sz="900"/>
            </a:lvl8pPr>
            <a:lvl9pPr marL="3651916"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8447895-84CC-4FBF-AE94-F2BAB80CAEC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2D31D2E-BC49-41EC-A1A0-396EB10306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D4D5884-21B8-4F82-B612-B39864CBBB1A}"/>
              </a:ext>
            </a:extLst>
          </p:cNvPr>
          <p:cNvSpPr>
            <a:spLocks noGrp="1" noChangeArrowheads="1"/>
          </p:cNvSpPr>
          <p:nvPr>
            <p:ph type="sldNum" sz="quarter" idx="12"/>
          </p:nvPr>
        </p:nvSpPr>
        <p:spPr>
          <a:ln/>
        </p:spPr>
        <p:txBody>
          <a:bodyPr/>
          <a:lstStyle>
            <a:lvl1pPr>
              <a:defRPr/>
            </a:lvl1pPr>
          </a:lstStyle>
          <a:p>
            <a:pPr>
              <a:defRPr/>
            </a:pPr>
            <a:fld id="{893115B4-4914-484E-8A7B-BFF71896B69B}" type="slidenum">
              <a:rPr lang="en-US" altLang="en-US"/>
              <a:pPr>
                <a:defRPr/>
              </a:pPr>
              <a:t>‹#›</a:t>
            </a:fld>
            <a:endParaRPr lang="en-US" altLang="en-US"/>
          </a:p>
        </p:txBody>
      </p:sp>
    </p:spTree>
    <p:extLst>
      <p:ext uri="{BB962C8B-B14F-4D97-AF65-F5344CB8AC3E}">
        <p14:creationId xmlns:p14="http://schemas.microsoft.com/office/powerpoint/2010/main" val="23809665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875CF3D-D042-492A-8826-AD2756EB6D52}"/>
              </a:ext>
            </a:extLst>
          </p:cNvPr>
          <p:cNvSpPr>
            <a:spLocks noGrp="1" noChangeArrowheads="1"/>
          </p:cNvSpPr>
          <p:nvPr>
            <p:ph type="dt" sz="half" idx="10"/>
          </p:nvPr>
        </p:nvSpPr>
        <p:spPr>
          <a:ln/>
        </p:spPr>
        <p:txBody>
          <a:bodyPr/>
          <a:lstStyle>
            <a:lvl1pPr>
              <a:defRPr/>
            </a:lvl1pPr>
          </a:lstStyle>
          <a:p>
            <a:pPr>
              <a:defRPr/>
            </a:pPr>
            <a:fld id="{9332BFC5-B4B7-4371-9285-8327708251A5}" type="datetimeFigureOut">
              <a:rPr lang="en-US" altLang="en-US"/>
              <a:pPr>
                <a:defRPr/>
              </a:pPr>
              <a:t>4/6/2023</a:t>
            </a:fld>
            <a:endParaRPr lang="en-US" altLang="en-US"/>
          </a:p>
        </p:txBody>
      </p:sp>
      <p:sp>
        <p:nvSpPr>
          <p:cNvPr id="5" name="Rectangle 5">
            <a:extLst>
              <a:ext uri="{FF2B5EF4-FFF2-40B4-BE49-F238E27FC236}">
                <a16:creationId xmlns:a16="http://schemas.microsoft.com/office/drawing/2014/main" id="{A9714B2B-73E3-4940-BADD-4932FF4FF12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3A3DD2E-818B-4DC6-8F64-D9318A4AB9C3}"/>
              </a:ext>
            </a:extLst>
          </p:cNvPr>
          <p:cNvSpPr>
            <a:spLocks noGrp="1" noChangeArrowheads="1"/>
          </p:cNvSpPr>
          <p:nvPr>
            <p:ph type="sldNum" sz="quarter" idx="12"/>
          </p:nvPr>
        </p:nvSpPr>
        <p:spPr>
          <a:ln/>
        </p:spPr>
        <p:txBody>
          <a:bodyPr/>
          <a:lstStyle>
            <a:lvl1pPr>
              <a:defRPr/>
            </a:lvl1pPr>
          </a:lstStyle>
          <a:p>
            <a:pPr>
              <a:defRPr/>
            </a:pPr>
            <a:fld id="{471F6964-B80B-4B39-B4D1-20BAB790131B}" type="slidenum">
              <a:rPr lang="en-US" altLang="en-US"/>
              <a:pPr>
                <a:defRPr/>
              </a:pPr>
              <a:t>‹#›</a:t>
            </a:fld>
            <a:endParaRPr lang="en-US" altLang="en-US"/>
          </a:p>
        </p:txBody>
      </p:sp>
    </p:spTree>
    <p:extLst>
      <p:ext uri="{BB962C8B-B14F-4D97-AF65-F5344CB8AC3E}">
        <p14:creationId xmlns:p14="http://schemas.microsoft.com/office/powerpoint/2010/main" val="14745886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2C16F59B-B94E-4BA0-A529-502288C11678}"/>
              </a:ext>
            </a:extLst>
          </p:cNvPr>
          <p:cNvSpPr>
            <a:spLocks noGrp="1" noChangeArrowheads="1"/>
          </p:cNvSpPr>
          <p:nvPr>
            <p:ph type="dt" sz="half" idx="10"/>
          </p:nvPr>
        </p:nvSpPr>
        <p:spPr>
          <a:ln/>
        </p:spPr>
        <p:txBody>
          <a:bodyPr/>
          <a:lstStyle>
            <a:lvl1pPr>
              <a:defRPr/>
            </a:lvl1pPr>
          </a:lstStyle>
          <a:p>
            <a:pPr>
              <a:defRPr/>
            </a:pPr>
            <a:fld id="{44BFEA3E-7499-4135-B46D-34A22C4E5EBD}" type="datetimeFigureOut">
              <a:rPr lang="en-US" altLang="en-US"/>
              <a:pPr>
                <a:defRPr/>
              </a:pPr>
              <a:t>4/6/2023</a:t>
            </a:fld>
            <a:endParaRPr lang="en-US" altLang="en-US"/>
          </a:p>
        </p:txBody>
      </p:sp>
      <p:sp>
        <p:nvSpPr>
          <p:cNvPr id="5" name="Rectangle 5">
            <a:extLst>
              <a:ext uri="{FF2B5EF4-FFF2-40B4-BE49-F238E27FC236}">
                <a16:creationId xmlns:a16="http://schemas.microsoft.com/office/drawing/2014/main" id="{D74A40E0-DD6E-475F-A7A1-F017C55449E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149ECFC-91A9-4543-9096-FB979699E162}"/>
              </a:ext>
            </a:extLst>
          </p:cNvPr>
          <p:cNvSpPr>
            <a:spLocks noGrp="1" noChangeArrowheads="1"/>
          </p:cNvSpPr>
          <p:nvPr>
            <p:ph type="sldNum" sz="quarter" idx="12"/>
          </p:nvPr>
        </p:nvSpPr>
        <p:spPr>
          <a:ln/>
        </p:spPr>
        <p:txBody>
          <a:bodyPr/>
          <a:lstStyle>
            <a:lvl1pPr>
              <a:defRPr/>
            </a:lvl1pPr>
          </a:lstStyle>
          <a:p>
            <a:pPr>
              <a:defRPr/>
            </a:pPr>
            <a:fld id="{E8E569F4-C054-425D-859E-E71620FF60DE}" type="slidenum">
              <a:rPr lang="en-US" altLang="en-US"/>
              <a:pPr>
                <a:defRPr/>
              </a:pPr>
              <a:t>‹#›</a:t>
            </a:fld>
            <a:endParaRPr lang="en-US" altLang="en-US"/>
          </a:p>
        </p:txBody>
      </p:sp>
    </p:spTree>
    <p:extLst>
      <p:ext uri="{BB962C8B-B14F-4D97-AF65-F5344CB8AC3E}">
        <p14:creationId xmlns:p14="http://schemas.microsoft.com/office/powerpoint/2010/main" val="12188530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E8D863D-8C0D-451B-B2E9-AE458249D11E}"/>
              </a:ext>
            </a:extLst>
          </p:cNvPr>
          <p:cNvSpPr>
            <a:spLocks noGrp="1" noChangeArrowheads="1"/>
          </p:cNvSpPr>
          <p:nvPr>
            <p:ph type="dt" sz="half" idx="10"/>
          </p:nvPr>
        </p:nvSpPr>
        <p:spPr>
          <a:ln/>
        </p:spPr>
        <p:txBody>
          <a:bodyPr/>
          <a:lstStyle>
            <a:lvl1pPr>
              <a:defRPr/>
            </a:lvl1pPr>
          </a:lstStyle>
          <a:p>
            <a:pPr>
              <a:defRPr/>
            </a:pPr>
            <a:fld id="{21EE3E02-3BDC-4DB7-921F-3800D31270F7}" type="datetimeFigureOut">
              <a:rPr lang="en-US" altLang="en-US"/>
              <a:pPr>
                <a:defRPr/>
              </a:pPr>
              <a:t>4/6/2023</a:t>
            </a:fld>
            <a:endParaRPr lang="en-US" altLang="en-US"/>
          </a:p>
        </p:txBody>
      </p:sp>
      <p:sp>
        <p:nvSpPr>
          <p:cNvPr id="6" name="Rectangle 5">
            <a:extLst>
              <a:ext uri="{FF2B5EF4-FFF2-40B4-BE49-F238E27FC236}">
                <a16:creationId xmlns:a16="http://schemas.microsoft.com/office/drawing/2014/main" id="{EAF7C599-C6ED-4F64-8833-B0CF8AFBBFC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F22D709-B8D8-4730-9558-A823773C9584}"/>
              </a:ext>
            </a:extLst>
          </p:cNvPr>
          <p:cNvSpPr>
            <a:spLocks noGrp="1" noChangeArrowheads="1"/>
          </p:cNvSpPr>
          <p:nvPr>
            <p:ph type="sldNum" sz="quarter" idx="12"/>
          </p:nvPr>
        </p:nvSpPr>
        <p:spPr>
          <a:ln/>
        </p:spPr>
        <p:txBody>
          <a:bodyPr/>
          <a:lstStyle>
            <a:lvl1pPr>
              <a:defRPr/>
            </a:lvl1pPr>
          </a:lstStyle>
          <a:p>
            <a:pPr>
              <a:defRPr/>
            </a:pPr>
            <a:fld id="{73D8A04D-0A34-4DA3-9BCD-F5A31543B314}" type="slidenum">
              <a:rPr lang="en-US" altLang="en-US"/>
              <a:pPr>
                <a:defRPr/>
              </a:pPr>
              <a:t>‹#›</a:t>
            </a:fld>
            <a:endParaRPr lang="en-US" altLang="en-US"/>
          </a:p>
        </p:txBody>
      </p:sp>
    </p:spTree>
    <p:extLst>
      <p:ext uri="{BB962C8B-B14F-4D97-AF65-F5344CB8AC3E}">
        <p14:creationId xmlns:p14="http://schemas.microsoft.com/office/powerpoint/2010/main" val="32345127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044C2EF-CC19-4397-9548-82619696A9C7}"/>
              </a:ext>
            </a:extLst>
          </p:cNvPr>
          <p:cNvSpPr>
            <a:spLocks noGrp="1" noChangeArrowheads="1"/>
          </p:cNvSpPr>
          <p:nvPr>
            <p:ph type="dt" sz="half" idx="10"/>
          </p:nvPr>
        </p:nvSpPr>
        <p:spPr>
          <a:ln/>
        </p:spPr>
        <p:txBody>
          <a:bodyPr/>
          <a:lstStyle>
            <a:lvl1pPr>
              <a:defRPr/>
            </a:lvl1pPr>
          </a:lstStyle>
          <a:p>
            <a:pPr>
              <a:defRPr/>
            </a:pPr>
            <a:fld id="{6E3407D2-4AAE-404B-B6D8-106EFE164A27}" type="datetimeFigureOut">
              <a:rPr lang="en-US" altLang="en-US"/>
              <a:pPr>
                <a:defRPr/>
              </a:pPr>
              <a:t>4/6/2023</a:t>
            </a:fld>
            <a:endParaRPr lang="en-US" altLang="en-US"/>
          </a:p>
        </p:txBody>
      </p:sp>
      <p:sp>
        <p:nvSpPr>
          <p:cNvPr id="8" name="Rectangle 5">
            <a:extLst>
              <a:ext uri="{FF2B5EF4-FFF2-40B4-BE49-F238E27FC236}">
                <a16:creationId xmlns:a16="http://schemas.microsoft.com/office/drawing/2014/main" id="{A24FFDE0-4548-488A-B00B-9C6D90F666F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3284B124-FD5F-4E75-AF74-59BCF8070691}"/>
              </a:ext>
            </a:extLst>
          </p:cNvPr>
          <p:cNvSpPr>
            <a:spLocks noGrp="1" noChangeArrowheads="1"/>
          </p:cNvSpPr>
          <p:nvPr>
            <p:ph type="sldNum" sz="quarter" idx="12"/>
          </p:nvPr>
        </p:nvSpPr>
        <p:spPr>
          <a:ln/>
        </p:spPr>
        <p:txBody>
          <a:bodyPr/>
          <a:lstStyle>
            <a:lvl1pPr>
              <a:defRPr/>
            </a:lvl1pPr>
          </a:lstStyle>
          <a:p>
            <a:pPr>
              <a:defRPr/>
            </a:pPr>
            <a:fld id="{1FA8FD2E-9F69-4D2E-A501-D227FF52B309}" type="slidenum">
              <a:rPr lang="en-US" altLang="en-US"/>
              <a:pPr>
                <a:defRPr/>
              </a:pPr>
              <a:t>‹#›</a:t>
            </a:fld>
            <a:endParaRPr lang="en-US" altLang="en-US"/>
          </a:p>
        </p:txBody>
      </p:sp>
    </p:spTree>
    <p:extLst>
      <p:ext uri="{BB962C8B-B14F-4D97-AF65-F5344CB8AC3E}">
        <p14:creationId xmlns:p14="http://schemas.microsoft.com/office/powerpoint/2010/main" val="34300143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A78CE40-58FA-459F-8811-9F9D61D98C0E}"/>
              </a:ext>
            </a:extLst>
          </p:cNvPr>
          <p:cNvSpPr>
            <a:spLocks noGrp="1" noChangeArrowheads="1"/>
          </p:cNvSpPr>
          <p:nvPr>
            <p:ph type="dt" sz="half" idx="10"/>
          </p:nvPr>
        </p:nvSpPr>
        <p:spPr>
          <a:ln/>
        </p:spPr>
        <p:txBody>
          <a:bodyPr/>
          <a:lstStyle>
            <a:lvl1pPr>
              <a:defRPr/>
            </a:lvl1pPr>
          </a:lstStyle>
          <a:p>
            <a:pPr>
              <a:defRPr/>
            </a:pPr>
            <a:fld id="{AF330959-8F29-4041-9CD4-BA7C2FB1753C}" type="datetimeFigureOut">
              <a:rPr lang="en-US" altLang="en-US"/>
              <a:pPr>
                <a:defRPr/>
              </a:pPr>
              <a:t>4/6/2023</a:t>
            </a:fld>
            <a:endParaRPr lang="en-US" altLang="en-US"/>
          </a:p>
        </p:txBody>
      </p:sp>
      <p:sp>
        <p:nvSpPr>
          <p:cNvPr id="4" name="Rectangle 5">
            <a:extLst>
              <a:ext uri="{FF2B5EF4-FFF2-40B4-BE49-F238E27FC236}">
                <a16:creationId xmlns:a16="http://schemas.microsoft.com/office/drawing/2014/main" id="{DF56F6D3-F664-4A04-9617-6397F4DB60C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C01719B6-4236-4AF1-9059-BF1F494E1D39}"/>
              </a:ext>
            </a:extLst>
          </p:cNvPr>
          <p:cNvSpPr>
            <a:spLocks noGrp="1" noChangeArrowheads="1"/>
          </p:cNvSpPr>
          <p:nvPr>
            <p:ph type="sldNum" sz="quarter" idx="12"/>
          </p:nvPr>
        </p:nvSpPr>
        <p:spPr>
          <a:ln/>
        </p:spPr>
        <p:txBody>
          <a:bodyPr/>
          <a:lstStyle>
            <a:lvl1pPr>
              <a:defRPr/>
            </a:lvl1pPr>
          </a:lstStyle>
          <a:p>
            <a:pPr>
              <a:defRPr/>
            </a:pPr>
            <a:fld id="{A434BB2B-D804-488F-8CAB-7161B580DFE6}" type="slidenum">
              <a:rPr lang="en-US" altLang="en-US"/>
              <a:pPr>
                <a:defRPr/>
              </a:pPr>
              <a:t>‹#›</a:t>
            </a:fld>
            <a:endParaRPr lang="en-US" altLang="en-US"/>
          </a:p>
        </p:txBody>
      </p:sp>
    </p:spTree>
    <p:extLst>
      <p:ext uri="{BB962C8B-B14F-4D97-AF65-F5344CB8AC3E}">
        <p14:creationId xmlns:p14="http://schemas.microsoft.com/office/powerpoint/2010/main" val="38046324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8E1262C-6245-4EF7-94C4-D72BC5BD9E4B}"/>
              </a:ext>
            </a:extLst>
          </p:cNvPr>
          <p:cNvSpPr>
            <a:spLocks noGrp="1" noChangeArrowheads="1"/>
          </p:cNvSpPr>
          <p:nvPr>
            <p:ph type="dt" sz="half" idx="10"/>
          </p:nvPr>
        </p:nvSpPr>
        <p:spPr>
          <a:ln/>
        </p:spPr>
        <p:txBody>
          <a:bodyPr/>
          <a:lstStyle>
            <a:lvl1pPr>
              <a:defRPr/>
            </a:lvl1pPr>
          </a:lstStyle>
          <a:p>
            <a:pPr>
              <a:defRPr/>
            </a:pPr>
            <a:fld id="{6348E524-1F22-44CC-BB75-75FBFAC7D868}" type="datetimeFigureOut">
              <a:rPr lang="en-US" altLang="en-US"/>
              <a:pPr>
                <a:defRPr/>
              </a:pPr>
              <a:t>4/6/2023</a:t>
            </a:fld>
            <a:endParaRPr lang="en-US" altLang="en-US"/>
          </a:p>
        </p:txBody>
      </p:sp>
      <p:sp>
        <p:nvSpPr>
          <p:cNvPr id="3" name="Rectangle 5">
            <a:extLst>
              <a:ext uri="{FF2B5EF4-FFF2-40B4-BE49-F238E27FC236}">
                <a16:creationId xmlns:a16="http://schemas.microsoft.com/office/drawing/2014/main" id="{72140513-55A1-498E-B5A5-3406C61A12F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CAB92B25-8BCA-41A5-BD40-172F2A40E060}"/>
              </a:ext>
            </a:extLst>
          </p:cNvPr>
          <p:cNvSpPr>
            <a:spLocks noGrp="1" noChangeArrowheads="1"/>
          </p:cNvSpPr>
          <p:nvPr>
            <p:ph type="sldNum" sz="quarter" idx="12"/>
          </p:nvPr>
        </p:nvSpPr>
        <p:spPr>
          <a:ln/>
        </p:spPr>
        <p:txBody>
          <a:bodyPr/>
          <a:lstStyle>
            <a:lvl1pPr>
              <a:defRPr/>
            </a:lvl1pPr>
          </a:lstStyle>
          <a:p>
            <a:pPr>
              <a:defRPr/>
            </a:pPr>
            <a:fld id="{9E0F8E06-1D29-4025-B26C-31C79F806802}" type="slidenum">
              <a:rPr lang="en-US" altLang="en-US"/>
              <a:pPr>
                <a:defRPr/>
              </a:pPr>
              <a:t>‹#›</a:t>
            </a:fld>
            <a:endParaRPr lang="en-US" altLang="en-US"/>
          </a:p>
        </p:txBody>
      </p:sp>
    </p:spTree>
    <p:extLst>
      <p:ext uri="{BB962C8B-B14F-4D97-AF65-F5344CB8AC3E}">
        <p14:creationId xmlns:p14="http://schemas.microsoft.com/office/powerpoint/2010/main" val="37265504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44007C96-DDBA-48FB-8BC0-6963495DCA95}"/>
              </a:ext>
            </a:extLst>
          </p:cNvPr>
          <p:cNvSpPr>
            <a:spLocks noGrp="1" noChangeArrowheads="1"/>
          </p:cNvSpPr>
          <p:nvPr>
            <p:ph type="dt" sz="half" idx="10"/>
          </p:nvPr>
        </p:nvSpPr>
        <p:spPr>
          <a:ln/>
        </p:spPr>
        <p:txBody>
          <a:bodyPr/>
          <a:lstStyle>
            <a:lvl1pPr>
              <a:defRPr/>
            </a:lvl1pPr>
          </a:lstStyle>
          <a:p>
            <a:pPr>
              <a:defRPr/>
            </a:pPr>
            <a:fld id="{58270E8B-40EF-4CB2-A2BF-3934D62E777D}" type="datetimeFigureOut">
              <a:rPr lang="en-US" altLang="en-US"/>
              <a:pPr>
                <a:defRPr/>
              </a:pPr>
              <a:t>4/6/2023</a:t>
            </a:fld>
            <a:endParaRPr lang="en-US" altLang="en-US"/>
          </a:p>
        </p:txBody>
      </p:sp>
      <p:sp>
        <p:nvSpPr>
          <p:cNvPr id="6" name="Rectangle 5">
            <a:extLst>
              <a:ext uri="{FF2B5EF4-FFF2-40B4-BE49-F238E27FC236}">
                <a16:creationId xmlns:a16="http://schemas.microsoft.com/office/drawing/2014/main" id="{4BB5D715-1488-4DBF-A683-C9C68351694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B12B8E3-30D6-42CA-9E38-B6793D558A62}"/>
              </a:ext>
            </a:extLst>
          </p:cNvPr>
          <p:cNvSpPr>
            <a:spLocks noGrp="1" noChangeArrowheads="1"/>
          </p:cNvSpPr>
          <p:nvPr>
            <p:ph type="sldNum" sz="quarter" idx="12"/>
          </p:nvPr>
        </p:nvSpPr>
        <p:spPr>
          <a:ln/>
        </p:spPr>
        <p:txBody>
          <a:bodyPr/>
          <a:lstStyle>
            <a:lvl1pPr>
              <a:defRPr/>
            </a:lvl1pPr>
          </a:lstStyle>
          <a:p>
            <a:pPr>
              <a:defRPr/>
            </a:pPr>
            <a:fld id="{004A3870-A36C-4029-8FB5-BA9C9E41E8E1}" type="slidenum">
              <a:rPr lang="en-US" altLang="en-US"/>
              <a:pPr>
                <a:defRPr/>
              </a:pPr>
              <a:t>‹#›</a:t>
            </a:fld>
            <a:endParaRPr lang="en-US" altLang="en-US"/>
          </a:p>
        </p:txBody>
      </p:sp>
    </p:spTree>
    <p:extLst>
      <p:ext uri="{BB962C8B-B14F-4D97-AF65-F5344CB8AC3E}">
        <p14:creationId xmlns:p14="http://schemas.microsoft.com/office/powerpoint/2010/main" val="34870024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E72FCA7C-C7E8-498E-BEEB-0EA0B4B33EB6}"/>
              </a:ext>
            </a:extLst>
          </p:cNvPr>
          <p:cNvSpPr>
            <a:spLocks noGrp="1" noChangeArrowheads="1"/>
          </p:cNvSpPr>
          <p:nvPr>
            <p:ph type="dt" sz="half" idx="10"/>
          </p:nvPr>
        </p:nvSpPr>
        <p:spPr>
          <a:ln/>
        </p:spPr>
        <p:txBody>
          <a:bodyPr/>
          <a:lstStyle>
            <a:lvl1pPr>
              <a:defRPr/>
            </a:lvl1pPr>
          </a:lstStyle>
          <a:p>
            <a:pPr>
              <a:defRPr/>
            </a:pPr>
            <a:fld id="{273960AB-A675-4D8D-ABC1-58212616F7F6}" type="datetimeFigureOut">
              <a:rPr lang="en-US" altLang="en-US"/>
              <a:pPr>
                <a:defRPr/>
              </a:pPr>
              <a:t>4/6/2023</a:t>
            </a:fld>
            <a:endParaRPr lang="en-US" altLang="en-US"/>
          </a:p>
        </p:txBody>
      </p:sp>
      <p:sp>
        <p:nvSpPr>
          <p:cNvPr id="6" name="Rectangle 5">
            <a:extLst>
              <a:ext uri="{FF2B5EF4-FFF2-40B4-BE49-F238E27FC236}">
                <a16:creationId xmlns:a16="http://schemas.microsoft.com/office/drawing/2014/main" id="{90150FB2-F1F4-448C-8D46-6E4764CB738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08BC9BF-0AC4-4586-B53C-6FC353B26ACA}"/>
              </a:ext>
            </a:extLst>
          </p:cNvPr>
          <p:cNvSpPr>
            <a:spLocks noGrp="1" noChangeArrowheads="1"/>
          </p:cNvSpPr>
          <p:nvPr>
            <p:ph type="sldNum" sz="quarter" idx="12"/>
          </p:nvPr>
        </p:nvSpPr>
        <p:spPr>
          <a:ln/>
        </p:spPr>
        <p:txBody>
          <a:bodyPr/>
          <a:lstStyle>
            <a:lvl1pPr>
              <a:defRPr/>
            </a:lvl1pPr>
          </a:lstStyle>
          <a:p>
            <a:pPr>
              <a:defRPr/>
            </a:pPr>
            <a:fld id="{70CCB980-CDDB-4CCB-A07C-27DF1C36F7DE}" type="slidenum">
              <a:rPr lang="en-US" altLang="en-US"/>
              <a:pPr>
                <a:defRPr/>
              </a:pPr>
              <a:t>‹#›</a:t>
            </a:fld>
            <a:endParaRPr lang="en-US" altLang="en-US"/>
          </a:p>
        </p:txBody>
      </p:sp>
    </p:spTree>
    <p:extLst>
      <p:ext uri="{BB962C8B-B14F-4D97-AF65-F5344CB8AC3E}">
        <p14:creationId xmlns:p14="http://schemas.microsoft.com/office/powerpoint/2010/main" val="42448605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15AE375-2D3B-4D28-9BD4-4C2919FAA1E7}"/>
              </a:ext>
            </a:extLst>
          </p:cNvPr>
          <p:cNvSpPr>
            <a:spLocks noGrp="1" noChangeArrowheads="1"/>
          </p:cNvSpPr>
          <p:nvPr>
            <p:ph type="dt" sz="half" idx="10"/>
          </p:nvPr>
        </p:nvSpPr>
        <p:spPr>
          <a:ln/>
        </p:spPr>
        <p:txBody>
          <a:bodyPr/>
          <a:lstStyle>
            <a:lvl1pPr>
              <a:defRPr/>
            </a:lvl1pPr>
          </a:lstStyle>
          <a:p>
            <a:pPr>
              <a:defRPr/>
            </a:pPr>
            <a:fld id="{9F7DBDB6-19AE-4D7B-95F9-C78EDDABF1C1}" type="datetimeFigureOut">
              <a:rPr lang="en-US" altLang="en-US"/>
              <a:pPr>
                <a:defRPr/>
              </a:pPr>
              <a:t>4/6/2023</a:t>
            </a:fld>
            <a:endParaRPr lang="en-US" altLang="en-US"/>
          </a:p>
        </p:txBody>
      </p:sp>
      <p:sp>
        <p:nvSpPr>
          <p:cNvPr id="5" name="Rectangle 5">
            <a:extLst>
              <a:ext uri="{FF2B5EF4-FFF2-40B4-BE49-F238E27FC236}">
                <a16:creationId xmlns:a16="http://schemas.microsoft.com/office/drawing/2014/main" id="{821A6053-71D4-4DD2-B311-F50FB34F19D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E72BAE3-6DA0-4571-B7C9-71EB07EB2E50}"/>
              </a:ext>
            </a:extLst>
          </p:cNvPr>
          <p:cNvSpPr>
            <a:spLocks noGrp="1" noChangeArrowheads="1"/>
          </p:cNvSpPr>
          <p:nvPr>
            <p:ph type="sldNum" sz="quarter" idx="12"/>
          </p:nvPr>
        </p:nvSpPr>
        <p:spPr>
          <a:ln/>
        </p:spPr>
        <p:txBody>
          <a:bodyPr/>
          <a:lstStyle>
            <a:lvl1pPr>
              <a:defRPr/>
            </a:lvl1pPr>
          </a:lstStyle>
          <a:p>
            <a:pPr>
              <a:defRPr/>
            </a:pPr>
            <a:fld id="{B084FC1A-607C-4906-A225-21EF303A2B45}" type="slidenum">
              <a:rPr lang="en-US" altLang="en-US"/>
              <a:pPr>
                <a:defRPr/>
              </a:pPr>
              <a:t>‹#›</a:t>
            </a:fld>
            <a:endParaRPr lang="en-US" altLang="en-US"/>
          </a:p>
        </p:txBody>
      </p:sp>
    </p:spTree>
    <p:extLst>
      <p:ext uri="{BB962C8B-B14F-4D97-AF65-F5344CB8AC3E}">
        <p14:creationId xmlns:p14="http://schemas.microsoft.com/office/powerpoint/2010/main" val="37384435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79051E-ED2D-4DC8-B13F-7101406B7CB5}"/>
              </a:ext>
            </a:extLst>
          </p:cNvPr>
          <p:cNvSpPr>
            <a:spLocks noGrp="1" noChangeArrowheads="1"/>
          </p:cNvSpPr>
          <p:nvPr>
            <p:ph type="dt" sz="half" idx="10"/>
          </p:nvPr>
        </p:nvSpPr>
        <p:spPr>
          <a:ln/>
        </p:spPr>
        <p:txBody>
          <a:bodyPr/>
          <a:lstStyle>
            <a:lvl1pPr>
              <a:defRPr/>
            </a:lvl1pPr>
          </a:lstStyle>
          <a:p>
            <a:pPr>
              <a:defRPr/>
            </a:pPr>
            <a:fld id="{9247E79D-1265-404A-B121-01D1B5101A40}" type="datetimeFigureOut">
              <a:rPr lang="en-US" altLang="en-US"/>
              <a:pPr>
                <a:defRPr/>
              </a:pPr>
              <a:t>4/6/2023</a:t>
            </a:fld>
            <a:endParaRPr lang="en-US" altLang="en-US"/>
          </a:p>
        </p:txBody>
      </p:sp>
      <p:sp>
        <p:nvSpPr>
          <p:cNvPr id="5" name="Rectangle 5">
            <a:extLst>
              <a:ext uri="{FF2B5EF4-FFF2-40B4-BE49-F238E27FC236}">
                <a16:creationId xmlns:a16="http://schemas.microsoft.com/office/drawing/2014/main" id="{FACF4D24-1967-4001-891B-1F5827807AD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2E6EC7D-A36F-4756-B884-E129DB577F45}"/>
              </a:ext>
            </a:extLst>
          </p:cNvPr>
          <p:cNvSpPr>
            <a:spLocks noGrp="1" noChangeArrowheads="1"/>
          </p:cNvSpPr>
          <p:nvPr>
            <p:ph type="sldNum" sz="quarter" idx="12"/>
          </p:nvPr>
        </p:nvSpPr>
        <p:spPr>
          <a:ln/>
        </p:spPr>
        <p:txBody>
          <a:bodyPr/>
          <a:lstStyle>
            <a:lvl1pPr>
              <a:defRPr/>
            </a:lvl1pPr>
          </a:lstStyle>
          <a:p>
            <a:pPr>
              <a:defRPr/>
            </a:pPr>
            <a:fld id="{A5E7B9FC-16D4-431E-B657-5BF99219647E}" type="slidenum">
              <a:rPr lang="en-US" altLang="en-US"/>
              <a:pPr>
                <a:defRPr/>
              </a:pPr>
              <a:t>‹#›</a:t>
            </a:fld>
            <a:endParaRPr lang="en-US" altLang="en-US"/>
          </a:p>
        </p:txBody>
      </p:sp>
    </p:spTree>
    <p:extLst>
      <p:ext uri="{BB962C8B-B14F-4D97-AF65-F5344CB8AC3E}">
        <p14:creationId xmlns:p14="http://schemas.microsoft.com/office/powerpoint/2010/main" val="1285442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88" indent="0">
              <a:buNone/>
              <a:defRPr sz="2800"/>
            </a:lvl2pPr>
            <a:lvl3pPr marL="912979" indent="0">
              <a:buNone/>
              <a:defRPr sz="2400"/>
            </a:lvl3pPr>
            <a:lvl4pPr marL="1369470" indent="0">
              <a:buNone/>
              <a:defRPr sz="2000"/>
            </a:lvl4pPr>
            <a:lvl5pPr marL="1825958" indent="0">
              <a:buNone/>
              <a:defRPr sz="2000"/>
            </a:lvl5pPr>
            <a:lvl6pPr marL="2282449" indent="0">
              <a:buNone/>
              <a:defRPr sz="2000"/>
            </a:lvl6pPr>
            <a:lvl7pPr marL="2738938" indent="0">
              <a:buNone/>
              <a:defRPr sz="2000"/>
            </a:lvl7pPr>
            <a:lvl8pPr marL="3195420" indent="0">
              <a:buNone/>
              <a:defRPr sz="2000"/>
            </a:lvl8pPr>
            <a:lvl9pPr marL="3651916"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488" indent="0">
              <a:buNone/>
              <a:defRPr sz="1200"/>
            </a:lvl2pPr>
            <a:lvl3pPr marL="912979" indent="0">
              <a:buNone/>
              <a:defRPr sz="1000"/>
            </a:lvl3pPr>
            <a:lvl4pPr marL="1369470" indent="0">
              <a:buNone/>
              <a:defRPr sz="900"/>
            </a:lvl4pPr>
            <a:lvl5pPr marL="1825958" indent="0">
              <a:buNone/>
              <a:defRPr sz="900"/>
            </a:lvl5pPr>
            <a:lvl6pPr marL="2282449" indent="0">
              <a:buNone/>
              <a:defRPr sz="900"/>
            </a:lvl6pPr>
            <a:lvl7pPr marL="2738938" indent="0">
              <a:buNone/>
              <a:defRPr sz="900"/>
            </a:lvl7pPr>
            <a:lvl8pPr marL="3195420" indent="0">
              <a:buNone/>
              <a:defRPr sz="900"/>
            </a:lvl8pPr>
            <a:lvl9pPr marL="3651916"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35DC960-99BD-4A8A-AD1E-496211D7E83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F117EA6-FA5C-4C6E-A734-2BE5F6A067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71B58E3-9B2F-4F51-B5EF-1137EB499B02}"/>
              </a:ext>
            </a:extLst>
          </p:cNvPr>
          <p:cNvSpPr>
            <a:spLocks noGrp="1" noChangeArrowheads="1"/>
          </p:cNvSpPr>
          <p:nvPr>
            <p:ph type="sldNum" sz="quarter" idx="12"/>
          </p:nvPr>
        </p:nvSpPr>
        <p:spPr>
          <a:ln/>
        </p:spPr>
        <p:txBody>
          <a:bodyPr/>
          <a:lstStyle>
            <a:lvl1pPr>
              <a:defRPr/>
            </a:lvl1pPr>
          </a:lstStyle>
          <a:p>
            <a:pPr>
              <a:defRPr/>
            </a:pPr>
            <a:fld id="{C633344B-5D64-4F26-A817-22F8CBB9BC5C}" type="slidenum">
              <a:rPr lang="en-US" altLang="en-US"/>
              <a:pPr>
                <a:defRPr/>
              </a:pPr>
              <a:t>‹#›</a:t>
            </a:fld>
            <a:endParaRPr lang="en-US" altLang="en-US"/>
          </a:p>
        </p:txBody>
      </p:sp>
    </p:spTree>
    <p:extLst>
      <p:ext uri="{BB962C8B-B14F-4D97-AF65-F5344CB8AC3E}">
        <p14:creationId xmlns:p14="http://schemas.microsoft.com/office/powerpoint/2010/main" val="20139222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2C232561-94A9-4325-8C9D-1E552F18E15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B44B1A-6C35-46AB-9472-506CFB6FAD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23C7019-F2E9-4F73-9F97-858C3FC6CEB5}"/>
              </a:ext>
            </a:extLst>
          </p:cNvPr>
          <p:cNvSpPr>
            <a:spLocks noGrp="1" noChangeArrowheads="1"/>
          </p:cNvSpPr>
          <p:nvPr>
            <p:ph type="sldNum" sz="quarter" idx="12"/>
          </p:nvPr>
        </p:nvSpPr>
        <p:spPr>
          <a:ln/>
        </p:spPr>
        <p:txBody>
          <a:bodyPr/>
          <a:lstStyle>
            <a:lvl1pPr>
              <a:defRPr/>
            </a:lvl1pPr>
          </a:lstStyle>
          <a:p>
            <a:pPr>
              <a:defRPr/>
            </a:pPr>
            <a:fld id="{73CF52BB-5C9C-46DD-BDA2-182286423A19}" type="slidenum">
              <a:rPr lang="en-US" altLang="en-US"/>
              <a:pPr>
                <a:defRPr/>
              </a:pPr>
              <a:t>‹#›</a:t>
            </a:fld>
            <a:endParaRPr lang="en-US" altLang="en-US"/>
          </a:p>
        </p:txBody>
      </p:sp>
    </p:spTree>
    <p:extLst>
      <p:ext uri="{BB962C8B-B14F-4D97-AF65-F5344CB8AC3E}">
        <p14:creationId xmlns:p14="http://schemas.microsoft.com/office/powerpoint/2010/main" val="15016383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0309E60-E7A2-4DDA-98BD-28282A24F25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701FAD7-4792-4F1C-ACF5-4A760818E4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07E7FF-45EE-4791-BAC2-24DC3768818F}"/>
              </a:ext>
            </a:extLst>
          </p:cNvPr>
          <p:cNvSpPr>
            <a:spLocks noGrp="1" noChangeArrowheads="1"/>
          </p:cNvSpPr>
          <p:nvPr>
            <p:ph type="sldNum" sz="quarter" idx="12"/>
          </p:nvPr>
        </p:nvSpPr>
        <p:spPr>
          <a:ln/>
        </p:spPr>
        <p:txBody>
          <a:bodyPr/>
          <a:lstStyle>
            <a:lvl1pPr>
              <a:defRPr/>
            </a:lvl1pPr>
          </a:lstStyle>
          <a:p>
            <a:pPr>
              <a:defRPr/>
            </a:pPr>
            <a:fld id="{6FCAFFB5-F35C-4554-B2EC-00C24DA50934}" type="slidenum">
              <a:rPr lang="en-US" altLang="en-US"/>
              <a:pPr>
                <a:defRPr/>
              </a:pPr>
              <a:t>‹#›</a:t>
            </a:fld>
            <a:endParaRPr lang="en-US" altLang="en-US"/>
          </a:p>
        </p:txBody>
      </p:sp>
    </p:spTree>
    <p:extLst>
      <p:ext uri="{BB962C8B-B14F-4D97-AF65-F5344CB8AC3E}">
        <p14:creationId xmlns:p14="http://schemas.microsoft.com/office/powerpoint/2010/main" val="2272071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EF83E05D-CDB2-40CA-8DA3-052EA63D7D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2286F68-277F-4C06-8383-57B1E5A6C1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0552D9F-BBE2-4996-A001-1365826C011B}"/>
              </a:ext>
            </a:extLst>
          </p:cNvPr>
          <p:cNvSpPr>
            <a:spLocks noGrp="1" noChangeArrowheads="1"/>
          </p:cNvSpPr>
          <p:nvPr>
            <p:ph type="sldNum" sz="quarter" idx="12"/>
          </p:nvPr>
        </p:nvSpPr>
        <p:spPr>
          <a:ln/>
        </p:spPr>
        <p:txBody>
          <a:bodyPr/>
          <a:lstStyle>
            <a:lvl1pPr>
              <a:defRPr/>
            </a:lvl1pPr>
          </a:lstStyle>
          <a:p>
            <a:pPr>
              <a:defRPr/>
            </a:pPr>
            <a:fld id="{5AD144DF-C06D-49F8-8015-A2A88FF742F2}" type="slidenum">
              <a:rPr lang="en-US" altLang="en-US"/>
              <a:pPr>
                <a:defRPr/>
              </a:pPr>
              <a:t>‹#›</a:t>
            </a:fld>
            <a:endParaRPr lang="en-US" altLang="en-US"/>
          </a:p>
        </p:txBody>
      </p:sp>
    </p:spTree>
    <p:extLst>
      <p:ext uri="{BB962C8B-B14F-4D97-AF65-F5344CB8AC3E}">
        <p14:creationId xmlns:p14="http://schemas.microsoft.com/office/powerpoint/2010/main" val="12225984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2AC48BA-D269-4351-99E5-C8D499EEFB5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08B2AFC-45AD-4DEB-9311-23D9FF83CE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7DB865D-4F5F-4DE5-866F-8F797BDA138E}"/>
              </a:ext>
            </a:extLst>
          </p:cNvPr>
          <p:cNvSpPr>
            <a:spLocks noGrp="1" noChangeArrowheads="1"/>
          </p:cNvSpPr>
          <p:nvPr>
            <p:ph type="sldNum" sz="quarter" idx="12"/>
          </p:nvPr>
        </p:nvSpPr>
        <p:spPr>
          <a:ln/>
        </p:spPr>
        <p:txBody>
          <a:bodyPr/>
          <a:lstStyle>
            <a:lvl1pPr>
              <a:defRPr/>
            </a:lvl1pPr>
          </a:lstStyle>
          <a:p>
            <a:pPr>
              <a:defRPr/>
            </a:pPr>
            <a:fld id="{1FF4E539-48A0-427F-9E5B-A930497B6F87}" type="slidenum">
              <a:rPr lang="en-US" altLang="en-US"/>
              <a:pPr>
                <a:defRPr/>
              </a:pPr>
              <a:t>‹#›</a:t>
            </a:fld>
            <a:endParaRPr lang="en-US" altLang="en-US"/>
          </a:p>
        </p:txBody>
      </p:sp>
    </p:spTree>
    <p:extLst>
      <p:ext uri="{BB962C8B-B14F-4D97-AF65-F5344CB8AC3E}">
        <p14:creationId xmlns:p14="http://schemas.microsoft.com/office/powerpoint/2010/main" val="17742466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B623503-76CA-4E50-AF79-61485698204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858A104-FCE4-41C9-8F6A-46ED6B8FB7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4F3BCFF-4D87-4E3E-B25B-7C3E5DF6A2BE}"/>
              </a:ext>
            </a:extLst>
          </p:cNvPr>
          <p:cNvSpPr>
            <a:spLocks noGrp="1" noChangeArrowheads="1"/>
          </p:cNvSpPr>
          <p:nvPr>
            <p:ph type="sldNum" sz="quarter" idx="12"/>
          </p:nvPr>
        </p:nvSpPr>
        <p:spPr>
          <a:ln/>
        </p:spPr>
        <p:txBody>
          <a:bodyPr/>
          <a:lstStyle>
            <a:lvl1pPr>
              <a:defRPr/>
            </a:lvl1pPr>
          </a:lstStyle>
          <a:p>
            <a:pPr>
              <a:defRPr/>
            </a:pPr>
            <a:fld id="{F53BC81C-D2C7-4B3C-A8D3-8698FA262960}" type="slidenum">
              <a:rPr lang="en-US" altLang="en-US"/>
              <a:pPr>
                <a:defRPr/>
              </a:pPr>
              <a:t>‹#›</a:t>
            </a:fld>
            <a:endParaRPr lang="en-US" altLang="en-US"/>
          </a:p>
        </p:txBody>
      </p:sp>
    </p:spTree>
    <p:extLst>
      <p:ext uri="{BB962C8B-B14F-4D97-AF65-F5344CB8AC3E}">
        <p14:creationId xmlns:p14="http://schemas.microsoft.com/office/powerpoint/2010/main" val="19308010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0470301-75ED-4088-AFCF-6D96E972DC8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207DE48-6578-471F-B013-69A02C831B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E6A3CC4-7A5B-400B-A8B2-D57C22BA64D0}"/>
              </a:ext>
            </a:extLst>
          </p:cNvPr>
          <p:cNvSpPr>
            <a:spLocks noGrp="1" noChangeArrowheads="1"/>
          </p:cNvSpPr>
          <p:nvPr>
            <p:ph type="sldNum" sz="quarter" idx="12"/>
          </p:nvPr>
        </p:nvSpPr>
        <p:spPr>
          <a:ln/>
        </p:spPr>
        <p:txBody>
          <a:bodyPr/>
          <a:lstStyle>
            <a:lvl1pPr>
              <a:defRPr/>
            </a:lvl1pPr>
          </a:lstStyle>
          <a:p>
            <a:pPr>
              <a:defRPr/>
            </a:pPr>
            <a:fld id="{E7F3A480-3B72-4D18-928C-A127743F51B4}" type="slidenum">
              <a:rPr lang="en-US" altLang="en-US"/>
              <a:pPr>
                <a:defRPr/>
              </a:pPr>
              <a:t>‹#›</a:t>
            </a:fld>
            <a:endParaRPr lang="en-US" altLang="en-US"/>
          </a:p>
        </p:txBody>
      </p:sp>
    </p:spTree>
    <p:extLst>
      <p:ext uri="{BB962C8B-B14F-4D97-AF65-F5344CB8AC3E}">
        <p14:creationId xmlns:p14="http://schemas.microsoft.com/office/powerpoint/2010/main" val="29714538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C2FF7E5-727E-4336-867F-0D3079333EA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57570CC-F4EE-4FEC-A87C-CF29236D71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A0BA10E-9469-47A6-BA32-93D82E0760A5}"/>
              </a:ext>
            </a:extLst>
          </p:cNvPr>
          <p:cNvSpPr>
            <a:spLocks noGrp="1" noChangeArrowheads="1"/>
          </p:cNvSpPr>
          <p:nvPr>
            <p:ph type="sldNum" sz="quarter" idx="12"/>
          </p:nvPr>
        </p:nvSpPr>
        <p:spPr>
          <a:ln/>
        </p:spPr>
        <p:txBody>
          <a:bodyPr/>
          <a:lstStyle>
            <a:lvl1pPr>
              <a:defRPr/>
            </a:lvl1pPr>
          </a:lstStyle>
          <a:p>
            <a:pPr>
              <a:defRPr/>
            </a:pPr>
            <a:fld id="{C9083DC2-90EC-43F3-8109-54AA7E940A8C}" type="slidenum">
              <a:rPr lang="en-US" altLang="en-US"/>
              <a:pPr>
                <a:defRPr/>
              </a:pPr>
              <a:t>‹#›</a:t>
            </a:fld>
            <a:endParaRPr lang="en-US" altLang="en-US"/>
          </a:p>
        </p:txBody>
      </p:sp>
    </p:spTree>
    <p:extLst>
      <p:ext uri="{BB962C8B-B14F-4D97-AF65-F5344CB8AC3E}">
        <p14:creationId xmlns:p14="http://schemas.microsoft.com/office/powerpoint/2010/main" val="23741300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949873FD-2646-466E-91AB-F48C9437096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D83B69F-998B-49FE-9DDA-F79B213D29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4AADE6C-290C-43ED-9417-46388A23FB53}"/>
              </a:ext>
            </a:extLst>
          </p:cNvPr>
          <p:cNvSpPr>
            <a:spLocks noGrp="1" noChangeArrowheads="1"/>
          </p:cNvSpPr>
          <p:nvPr>
            <p:ph type="sldNum" sz="quarter" idx="12"/>
          </p:nvPr>
        </p:nvSpPr>
        <p:spPr>
          <a:ln/>
        </p:spPr>
        <p:txBody>
          <a:bodyPr/>
          <a:lstStyle>
            <a:lvl1pPr>
              <a:defRPr/>
            </a:lvl1pPr>
          </a:lstStyle>
          <a:p>
            <a:pPr>
              <a:defRPr/>
            </a:pPr>
            <a:fld id="{41253AAA-6075-4A09-B5CA-35CB2D0C4EC4}" type="slidenum">
              <a:rPr lang="en-US" altLang="en-US"/>
              <a:pPr>
                <a:defRPr/>
              </a:pPr>
              <a:t>‹#›</a:t>
            </a:fld>
            <a:endParaRPr lang="en-US" altLang="en-US"/>
          </a:p>
        </p:txBody>
      </p:sp>
    </p:spTree>
    <p:extLst>
      <p:ext uri="{BB962C8B-B14F-4D97-AF65-F5344CB8AC3E}">
        <p14:creationId xmlns:p14="http://schemas.microsoft.com/office/powerpoint/2010/main" val="13292855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945764CA-8DC2-4D2A-A399-E2E42F1EFB9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53F91B1-17FE-4298-B0B3-6C5670F0D9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9132EDC-6EA8-453B-BFC5-513332667D6F}"/>
              </a:ext>
            </a:extLst>
          </p:cNvPr>
          <p:cNvSpPr>
            <a:spLocks noGrp="1" noChangeArrowheads="1"/>
          </p:cNvSpPr>
          <p:nvPr>
            <p:ph type="sldNum" sz="quarter" idx="12"/>
          </p:nvPr>
        </p:nvSpPr>
        <p:spPr>
          <a:ln/>
        </p:spPr>
        <p:txBody>
          <a:bodyPr/>
          <a:lstStyle>
            <a:lvl1pPr>
              <a:defRPr/>
            </a:lvl1pPr>
          </a:lstStyle>
          <a:p>
            <a:pPr>
              <a:defRPr/>
            </a:pPr>
            <a:fld id="{4877AEB6-BBB0-4809-8159-1C6CE590D273}" type="slidenum">
              <a:rPr lang="en-US" altLang="en-US"/>
              <a:pPr>
                <a:defRPr/>
              </a:pPr>
              <a:t>‹#›</a:t>
            </a:fld>
            <a:endParaRPr lang="en-US" altLang="en-US"/>
          </a:p>
        </p:txBody>
      </p:sp>
    </p:spTree>
    <p:extLst>
      <p:ext uri="{BB962C8B-B14F-4D97-AF65-F5344CB8AC3E}">
        <p14:creationId xmlns:p14="http://schemas.microsoft.com/office/powerpoint/2010/main" val="34184974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6C23AC2-0180-4F47-A14A-46E313954A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6397940-7598-42EA-8C5B-F6B47A6BEC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4D6DCDA-5C10-4374-B01D-AE70D9EEF58A}"/>
              </a:ext>
            </a:extLst>
          </p:cNvPr>
          <p:cNvSpPr>
            <a:spLocks noGrp="1" noChangeArrowheads="1"/>
          </p:cNvSpPr>
          <p:nvPr>
            <p:ph type="sldNum" sz="quarter" idx="12"/>
          </p:nvPr>
        </p:nvSpPr>
        <p:spPr>
          <a:ln/>
        </p:spPr>
        <p:txBody>
          <a:bodyPr/>
          <a:lstStyle>
            <a:lvl1pPr>
              <a:defRPr/>
            </a:lvl1pPr>
          </a:lstStyle>
          <a:p>
            <a:pPr>
              <a:defRPr/>
            </a:pPr>
            <a:fld id="{544AD530-3DC8-4121-BD7A-460C6AC0D4A3}" type="slidenum">
              <a:rPr lang="en-US" altLang="en-US"/>
              <a:pPr>
                <a:defRPr/>
              </a:pPr>
              <a:t>‹#›</a:t>
            </a:fld>
            <a:endParaRPr lang="en-US" altLang="en-US"/>
          </a:p>
        </p:txBody>
      </p:sp>
    </p:spTree>
    <p:extLst>
      <p:ext uri="{BB962C8B-B14F-4D97-AF65-F5344CB8AC3E}">
        <p14:creationId xmlns:p14="http://schemas.microsoft.com/office/powerpoint/2010/main" val="2646691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theme" Target="../theme/theme11.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theme" Target="../theme/theme13.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4.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5.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6.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7.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theme" Target="../theme/theme1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19.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0.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1.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2.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3.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4.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theme" Target="../theme/theme25.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8.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26.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9.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theme" Target="../theme/theme27.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0.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theme" Target="../theme/theme28.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1.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theme" Target="../theme/theme29.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2.xml"/><Relationship Id="rId3" Type="http://schemas.openxmlformats.org/officeDocument/2006/relationships/slideLayout" Target="../slideLayouts/slideLayout327.xml"/><Relationship Id="rId7" Type="http://schemas.openxmlformats.org/officeDocument/2006/relationships/slideLayout" Target="../slideLayouts/slideLayout331.xml"/><Relationship Id="rId12" Type="http://schemas.openxmlformats.org/officeDocument/2006/relationships/theme" Target="../theme/theme30.xml"/><Relationship Id="rId2" Type="http://schemas.openxmlformats.org/officeDocument/2006/relationships/slideLayout" Target="../slideLayouts/slideLayout326.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5" Type="http://schemas.openxmlformats.org/officeDocument/2006/relationships/slideLayout" Target="../slideLayouts/slideLayout329.xml"/><Relationship Id="rId10" Type="http://schemas.openxmlformats.org/officeDocument/2006/relationships/slideLayout" Target="../slideLayouts/slideLayout334.xml"/><Relationship Id="rId4" Type="http://schemas.openxmlformats.org/officeDocument/2006/relationships/slideLayout" Target="../slideLayouts/slideLayout328.xml"/><Relationship Id="rId9" Type="http://schemas.openxmlformats.org/officeDocument/2006/relationships/slideLayout" Target="../slideLayouts/slideLayout333.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3.xml"/><Relationship Id="rId13" Type="http://schemas.openxmlformats.org/officeDocument/2006/relationships/theme" Target="../theme/theme31.xml"/><Relationship Id="rId3" Type="http://schemas.openxmlformats.org/officeDocument/2006/relationships/slideLayout" Target="../slideLayouts/slideLayout338.xml"/><Relationship Id="rId7" Type="http://schemas.openxmlformats.org/officeDocument/2006/relationships/slideLayout" Target="../slideLayouts/slideLayout342.xml"/><Relationship Id="rId12" Type="http://schemas.openxmlformats.org/officeDocument/2006/relationships/slideLayout" Target="../slideLayouts/slideLayout347.xml"/><Relationship Id="rId2" Type="http://schemas.openxmlformats.org/officeDocument/2006/relationships/slideLayout" Target="../slideLayouts/slideLayout337.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5" Type="http://schemas.openxmlformats.org/officeDocument/2006/relationships/slideLayout" Target="../slideLayouts/slideLayout340.xml"/><Relationship Id="rId10" Type="http://schemas.openxmlformats.org/officeDocument/2006/relationships/slideLayout" Target="../slideLayouts/slideLayout345.xml"/><Relationship Id="rId4" Type="http://schemas.openxmlformats.org/officeDocument/2006/relationships/slideLayout" Target="../slideLayouts/slideLayout339.xml"/><Relationship Id="rId9" Type="http://schemas.openxmlformats.org/officeDocument/2006/relationships/slideLayout" Target="../slideLayouts/slideLayout344.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5.xml"/><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theme" Target="../theme/theme32.xml"/><Relationship Id="rId2" Type="http://schemas.openxmlformats.org/officeDocument/2006/relationships/slideLayout" Target="../slideLayouts/slideLayout349.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0" Type="http://schemas.openxmlformats.org/officeDocument/2006/relationships/slideLayout" Target="../slideLayouts/slideLayout357.xml"/><Relationship Id="rId4" Type="http://schemas.openxmlformats.org/officeDocument/2006/relationships/slideLayout" Target="../slideLayouts/slideLayout351.xml"/><Relationship Id="rId9" Type="http://schemas.openxmlformats.org/officeDocument/2006/relationships/slideLayout" Target="../slideLayouts/slideLayout356.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6.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theme" Target="../theme/theme33.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7.xml"/><Relationship Id="rId3" Type="http://schemas.openxmlformats.org/officeDocument/2006/relationships/slideLayout" Target="../slideLayouts/slideLayout372.xml"/><Relationship Id="rId7" Type="http://schemas.openxmlformats.org/officeDocument/2006/relationships/slideLayout" Target="../slideLayouts/slideLayout376.xml"/><Relationship Id="rId12" Type="http://schemas.openxmlformats.org/officeDocument/2006/relationships/theme" Target="../theme/theme34.xml"/><Relationship Id="rId2" Type="http://schemas.openxmlformats.org/officeDocument/2006/relationships/slideLayout" Target="../slideLayouts/slideLayout371.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1" Type="http://schemas.openxmlformats.org/officeDocument/2006/relationships/slideLayout" Target="../slideLayouts/slideLayout380.xml"/><Relationship Id="rId5" Type="http://schemas.openxmlformats.org/officeDocument/2006/relationships/slideLayout" Target="../slideLayouts/slideLayout374.xml"/><Relationship Id="rId10" Type="http://schemas.openxmlformats.org/officeDocument/2006/relationships/slideLayout" Target="../slideLayouts/slideLayout379.xml"/><Relationship Id="rId4" Type="http://schemas.openxmlformats.org/officeDocument/2006/relationships/slideLayout" Target="../slideLayouts/slideLayout373.xml"/><Relationship Id="rId9" Type="http://schemas.openxmlformats.org/officeDocument/2006/relationships/slideLayout" Target="../slideLayouts/slideLayout37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8.xml"/><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theme" Target="../theme/theme35.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0" Type="http://schemas.openxmlformats.org/officeDocument/2006/relationships/slideLayout" Target="../slideLayouts/slideLayout390.xml"/><Relationship Id="rId4" Type="http://schemas.openxmlformats.org/officeDocument/2006/relationships/slideLayout" Target="../slideLayouts/slideLayout384.xml"/><Relationship Id="rId9" Type="http://schemas.openxmlformats.org/officeDocument/2006/relationships/slideLayout" Target="../slideLayouts/slideLayout389.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9.xml"/><Relationship Id="rId3" Type="http://schemas.openxmlformats.org/officeDocument/2006/relationships/slideLayout" Target="../slideLayouts/slideLayout394.xml"/><Relationship Id="rId7" Type="http://schemas.openxmlformats.org/officeDocument/2006/relationships/slideLayout" Target="../slideLayouts/slideLayout398.xml"/><Relationship Id="rId12" Type="http://schemas.openxmlformats.org/officeDocument/2006/relationships/theme" Target="../theme/theme36.xml"/><Relationship Id="rId2" Type="http://schemas.openxmlformats.org/officeDocument/2006/relationships/slideLayout" Target="../slideLayouts/slideLayout393.xml"/><Relationship Id="rId1" Type="http://schemas.openxmlformats.org/officeDocument/2006/relationships/slideLayout" Target="../slideLayouts/slideLayout392.xml"/><Relationship Id="rId6" Type="http://schemas.openxmlformats.org/officeDocument/2006/relationships/slideLayout" Target="../slideLayouts/slideLayout397.xml"/><Relationship Id="rId11" Type="http://schemas.openxmlformats.org/officeDocument/2006/relationships/slideLayout" Target="../slideLayouts/slideLayout402.xml"/><Relationship Id="rId5" Type="http://schemas.openxmlformats.org/officeDocument/2006/relationships/slideLayout" Target="../slideLayouts/slideLayout396.xml"/><Relationship Id="rId10" Type="http://schemas.openxmlformats.org/officeDocument/2006/relationships/slideLayout" Target="../slideLayouts/slideLayout401.xml"/><Relationship Id="rId4" Type="http://schemas.openxmlformats.org/officeDocument/2006/relationships/slideLayout" Target="../slideLayouts/slideLayout395.xml"/><Relationship Id="rId9" Type="http://schemas.openxmlformats.org/officeDocument/2006/relationships/slideLayout" Target="../slideLayouts/slideLayout400.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0.xml"/><Relationship Id="rId3" Type="http://schemas.openxmlformats.org/officeDocument/2006/relationships/slideLayout" Target="../slideLayouts/slideLayout405.xml"/><Relationship Id="rId7" Type="http://schemas.openxmlformats.org/officeDocument/2006/relationships/slideLayout" Target="../slideLayouts/slideLayout409.xml"/><Relationship Id="rId12" Type="http://schemas.openxmlformats.org/officeDocument/2006/relationships/theme" Target="../theme/theme37.xml"/><Relationship Id="rId2" Type="http://schemas.openxmlformats.org/officeDocument/2006/relationships/slideLayout" Target="../slideLayouts/slideLayout404.xml"/><Relationship Id="rId1" Type="http://schemas.openxmlformats.org/officeDocument/2006/relationships/slideLayout" Target="../slideLayouts/slideLayout403.xml"/><Relationship Id="rId6" Type="http://schemas.openxmlformats.org/officeDocument/2006/relationships/slideLayout" Target="../slideLayouts/slideLayout408.xml"/><Relationship Id="rId11" Type="http://schemas.openxmlformats.org/officeDocument/2006/relationships/slideLayout" Target="../slideLayouts/slideLayout413.xml"/><Relationship Id="rId5" Type="http://schemas.openxmlformats.org/officeDocument/2006/relationships/slideLayout" Target="../slideLayouts/slideLayout407.xml"/><Relationship Id="rId10" Type="http://schemas.openxmlformats.org/officeDocument/2006/relationships/slideLayout" Target="../slideLayouts/slideLayout412.xml"/><Relationship Id="rId4" Type="http://schemas.openxmlformats.org/officeDocument/2006/relationships/slideLayout" Target="../slideLayouts/slideLayout406.xml"/><Relationship Id="rId9" Type="http://schemas.openxmlformats.org/officeDocument/2006/relationships/slideLayout" Target="../slideLayouts/slideLayout411.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21.xml"/><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theme" Target="../theme/theme38.xml"/><Relationship Id="rId2" Type="http://schemas.openxmlformats.org/officeDocument/2006/relationships/slideLayout" Target="../slideLayouts/slideLayout415.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32.xml"/><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theme" Target="../theme/theme39.xml"/><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43.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theme" Target="../theme/theme40.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54.xml"/><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theme" Target="../theme/theme41.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5.xml"/><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theme" Target="../theme/theme42.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6.xml"/><Relationship Id="rId3" Type="http://schemas.openxmlformats.org/officeDocument/2006/relationships/slideLayout" Target="../slideLayouts/slideLayout471.xml"/><Relationship Id="rId7" Type="http://schemas.openxmlformats.org/officeDocument/2006/relationships/slideLayout" Target="../slideLayouts/slideLayout475.xml"/><Relationship Id="rId12" Type="http://schemas.openxmlformats.org/officeDocument/2006/relationships/theme" Target="../theme/theme43.xml"/><Relationship Id="rId2" Type="http://schemas.openxmlformats.org/officeDocument/2006/relationships/slideLayout" Target="../slideLayouts/slideLayout470.xml"/><Relationship Id="rId1" Type="http://schemas.openxmlformats.org/officeDocument/2006/relationships/slideLayout" Target="../slideLayouts/slideLayout469.xml"/><Relationship Id="rId6" Type="http://schemas.openxmlformats.org/officeDocument/2006/relationships/slideLayout" Target="../slideLayouts/slideLayout474.xml"/><Relationship Id="rId11" Type="http://schemas.openxmlformats.org/officeDocument/2006/relationships/slideLayout" Target="../slideLayouts/slideLayout479.xml"/><Relationship Id="rId5" Type="http://schemas.openxmlformats.org/officeDocument/2006/relationships/slideLayout" Target="../slideLayouts/slideLayout473.xml"/><Relationship Id="rId10" Type="http://schemas.openxmlformats.org/officeDocument/2006/relationships/slideLayout" Target="../slideLayouts/slideLayout478.xml"/><Relationship Id="rId4" Type="http://schemas.openxmlformats.org/officeDocument/2006/relationships/slideLayout" Target="../slideLayouts/slideLayout472.xml"/><Relationship Id="rId9" Type="http://schemas.openxmlformats.org/officeDocument/2006/relationships/slideLayout" Target="../slideLayouts/slideLayout477.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7.xml"/><Relationship Id="rId3" Type="http://schemas.openxmlformats.org/officeDocument/2006/relationships/slideLayout" Target="../slideLayouts/slideLayout482.xml"/><Relationship Id="rId7" Type="http://schemas.openxmlformats.org/officeDocument/2006/relationships/slideLayout" Target="../slideLayouts/slideLayout486.xml"/><Relationship Id="rId12" Type="http://schemas.openxmlformats.org/officeDocument/2006/relationships/theme" Target="../theme/theme44.xml"/><Relationship Id="rId2" Type="http://schemas.openxmlformats.org/officeDocument/2006/relationships/slideLayout" Target="../slideLayouts/slideLayout481.xml"/><Relationship Id="rId1" Type="http://schemas.openxmlformats.org/officeDocument/2006/relationships/slideLayout" Target="../slideLayouts/slideLayout480.xml"/><Relationship Id="rId6" Type="http://schemas.openxmlformats.org/officeDocument/2006/relationships/slideLayout" Target="../slideLayouts/slideLayout485.xml"/><Relationship Id="rId11" Type="http://schemas.openxmlformats.org/officeDocument/2006/relationships/slideLayout" Target="../slideLayouts/slideLayout490.xml"/><Relationship Id="rId5" Type="http://schemas.openxmlformats.org/officeDocument/2006/relationships/slideLayout" Target="../slideLayouts/slideLayout484.xml"/><Relationship Id="rId10" Type="http://schemas.openxmlformats.org/officeDocument/2006/relationships/slideLayout" Target="../slideLayouts/slideLayout489.xml"/><Relationship Id="rId4" Type="http://schemas.openxmlformats.org/officeDocument/2006/relationships/slideLayout" Target="../slideLayouts/slideLayout483.xml"/><Relationship Id="rId9" Type="http://schemas.openxmlformats.org/officeDocument/2006/relationships/slideLayout" Target="../slideLayouts/slideLayout488.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8.xml"/><Relationship Id="rId3" Type="http://schemas.openxmlformats.org/officeDocument/2006/relationships/slideLayout" Target="../slideLayouts/slideLayout493.xml"/><Relationship Id="rId7" Type="http://schemas.openxmlformats.org/officeDocument/2006/relationships/slideLayout" Target="../slideLayouts/slideLayout497.xml"/><Relationship Id="rId12" Type="http://schemas.openxmlformats.org/officeDocument/2006/relationships/theme" Target="../theme/theme45.xml"/><Relationship Id="rId2" Type="http://schemas.openxmlformats.org/officeDocument/2006/relationships/slideLayout" Target="../slideLayouts/slideLayout492.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11" Type="http://schemas.openxmlformats.org/officeDocument/2006/relationships/slideLayout" Target="../slideLayouts/slideLayout501.xml"/><Relationship Id="rId5" Type="http://schemas.openxmlformats.org/officeDocument/2006/relationships/slideLayout" Target="../slideLayouts/slideLayout495.xml"/><Relationship Id="rId10" Type="http://schemas.openxmlformats.org/officeDocument/2006/relationships/slideLayout" Target="../slideLayouts/slideLayout500.xml"/><Relationship Id="rId4" Type="http://schemas.openxmlformats.org/officeDocument/2006/relationships/slideLayout" Target="../slideLayouts/slideLayout494.xml"/><Relationship Id="rId9" Type="http://schemas.openxmlformats.org/officeDocument/2006/relationships/slideLayout" Target="../slideLayouts/slideLayout499.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9.xml"/><Relationship Id="rId3" Type="http://schemas.openxmlformats.org/officeDocument/2006/relationships/slideLayout" Target="../slideLayouts/slideLayout504.xml"/><Relationship Id="rId7" Type="http://schemas.openxmlformats.org/officeDocument/2006/relationships/slideLayout" Target="../slideLayouts/slideLayout508.xml"/><Relationship Id="rId12" Type="http://schemas.openxmlformats.org/officeDocument/2006/relationships/theme" Target="../theme/theme46.xml"/><Relationship Id="rId2" Type="http://schemas.openxmlformats.org/officeDocument/2006/relationships/slideLayout" Target="../slideLayouts/slideLayout503.xml"/><Relationship Id="rId1" Type="http://schemas.openxmlformats.org/officeDocument/2006/relationships/slideLayout" Target="../slideLayouts/slideLayout502.xml"/><Relationship Id="rId6" Type="http://schemas.openxmlformats.org/officeDocument/2006/relationships/slideLayout" Target="../slideLayouts/slideLayout507.xml"/><Relationship Id="rId11" Type="http://schemas.openxmlformats.org/officeDocument/2006/relationships/slideLayout" Target="../slideLayouts/slideLayout512.xml"/><Relationship Id="rId5" Type="http://schemas.openxmlformats.org/officeDocument/2006/relationships/slideLayout" Target="../slideLayouts/slideLayout506.xml"/><Relationship Id="rId10" Type="http://schemas.openxmlformats.org/officeDocument/2006/relationships/slideLayout" Target="../slideLayouts/slideLayout511.xml"/><Relationship Id="rId4" Type="http://schemas.openxmlformats.org/officeDocument/2006/relationships/slideLayout" Target="../slideLayouts/slideLayout505.xml"/><Relationship Id="rId9" Type="http://schemas.openxmlformats.org/officeDocument/2006/relationships/slideLayout" Target="../slideLayouts/slideLayout510.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20.xml"/><Relationship Id="rId3" Type="http://schemas.openxmlformats.org/officeDocument/2006/relationships/slideLayout" Target="../slideLayouts/slideLayout515.xml"/><Relationship Id="rId7" Type="http://schemas.openxmlformats.org/officeDocument/2006/relationships/slideLayout" Target="../slideLayouts/slideLayout519.xml"/><Relationship Id="rId12" Type="http://schemas.openxmlformats.org/officeDocument/2006/relationships/theme" Target="../theme/theme47.xml"/><Relationship Id="rId2" Type="http://schemas.openxmlformats.org/officeDocument/2006/relationships/slideLayout" Target="../slideLayouts/slideLayout514.xml"/><Relationship Id="rId1" Type="http://schemas.openxmlformats.org/officeDocument/2006/relationships/slideLayout" Target="../slideLayouts/slideLayout513.xml"/><Relationship Id="rId6" Type="http://schemas.openxmlformats.org/officeDocument/2006/relationships/slideLayout" Target="../slideLayouts/slideLayout518.xml"/><Relationship Id="rId11" Type="http://schemas.openxmlformats.org/officeDocument/2006/relationships/slideLayout" Target="../slideLayouts/slideLayout523.xml"/><Relationship Id="rId5" Type="http://schemas.openxmlformats.org/officeDocument/2006/relationships/slideLayout" Target="../slideLayouts/slideLayout517.xml"/><Relationship Id="rId10" Type="http://schemas.openxmlformats.org/officeDocument/2006/relationships/slideLayout" Target="../slideLayouts/slideLayout522.xml"/><Relationship Id="rId4" Type="http://schemas.openxmlformats.org/officeDocument/2006/relationships/slideLayout" Target="../slideLayouts/slideLayout516.xml"/><Relationship Id="rId9" Type="http://schemas.openxmlformats.org/officeDocument/2006/relationships/slideLayout" Target="../slideLayouts/slideLayout521.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31.xml"/><Relationship Id="rId3" Type="http://schemas.openxmlformats.org/officeDocument/2006/relationships/slideLayout" Target="../slideLayouts/slideLayout526.xml"/><Relationship Id="rId7" Type="http://schemas.openxmlformats.org/officeDocument/2006/relationships/slideLayout" Target="../slideLayouts/slideLayout530.xml"/><Relationship Id="rId12" Type="http://schemas.openxmlformats.org/officeDocument/2006/relationships/theme" Target="../theme/theme48.xml"/><Relationship Id="rId2" Type="http://schemas.openxmlformats.org/officeDocument/2006/relationships/slideLayout" Target="../slideLayouts/slideLayout525.xml"/><Relationship Id="rId1" Type="http://schemas.openxmlformats.org/officeDocument/2006/relationships/slideLayout" Target="../slideLayouts/slideLayout524.xml"/><Relationship Id="rId6" Type="http://schemas.openxmlformats.org/officeDocument/2006/relationships/slideLayout" Target="../slideLayouts/slideLayout529.xml"/><Relationship Id="rId11" Type="http://schemas.openxmlformats.org/officeDocument/2006/relationships/slideLayout" Target="../slideLayouts/slideLayout534.xml"/><Relationship Id="rId5" Type="http://schemas.openxmlformats.org/officeDocument/2006/relationships/slideLayout" Target="../slideLayouts/slideLayout528.xml"/><Relationship Id="rId10" Type="http://schemas.openxmlformats.org/officeDocument/2006/relationships/slideLayout" Target="../slideLayouts/slideLayout533.xml"/><Relationship Id="rId4" Type="http://schemas.openxmlformats.org/officeDocument/2006/relationships/slideLayout" Target="../slideLayouts/slideLayout527.xml"/><Relationship Id="rId9" Type="http://schemas.openxmlformats.org/officeDocument/2006/relationships/slideLayout" Target="../slideLayouts/slideLayout532.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42.xml"/><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49.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53.xml"/><Relationship Id="rId3" Type="http://schemas.openxmlformats.org/officeDocument/2006/relationships/slideLayout" Target="../slideLayouts/slideLayout548.xml"/><Relationship Id="rId7" Type="http://schemas.openxmlformats.org/officeDocument/2006/relationships/slideLayout" Target="../slideLayouts/slideLayout552.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5" Type="http://schemas.openxmlformats.org/officeDocument/2006/relationships/slideLayout" Target="../slideLayouts/slideLayout550.xml"/><Relationship Id="rId10" Type="http://schemas.openxmlformats.org/officeDocument/2006/relationships/image" Target="../media/image1.tiff"/><Relationship Id="rId4" Type="http://schemas.openxmlformats.org/officeDocument/2006/relationships/slideLayout" Target="../slideLayouts/slideLayout549.xml"/><Relationship Id="rId9"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61.xml"/><Relationship Id="rId3" Type="http://schemas.openxmlformats.org/officeDocument/2006/relationships/slideLayout" Target="../slideLayouts/slideLayout556.xml"/><Relationship Id="rId7" Type="http://schemas.openxmlformats.org/officeDocument/2006/relationships/slideLayout" Target="../slideLayouts/slideLayout560.xml"/><Relationship Id="rId12" Type="http://schemas.openxmlformats.org/officeDocument/2006/relationships/theme" Target="../theme/theme51.xml"/><Relationship Id="rId2" Type="http://schemas.openxmlformats.org/officeDocument/2006/relationships/slideLayout" Target="../slideLayouts/slideLayout555.xml"/><Relationship Id="rId1" Type="http://schemas.openxmlformats.org/officeDocument/2006/relationships/slideLayout" Target="../slideLayouts/slideLayout554.xml"/><Relationship Id="rId6" Type="http://schemas.openxmlformats.org/officeDocument/2006/relationships/slideLayout" Target="../slideLayouts/slideLayout559.xml"/><Relationship Id="rId11" Type="http://schemas.openxmlformats.org/officeDocument/2006/relationships/slideLayout" Target="../slideLayouts/slideLayout564.xml"/><Relationship Id="rId5" Type="http://schemas.openxmlformats.org/officeDocument/2006/relationships/slideLayout" Target="../slideLayouts/slideLayout558.xml"/><Relationship Id="rId10" Type="http://schemas.openxmlformats.org/officeDocument/2006/relationships/slideLayout" Target="../slideLayouts/slideLayout563.xml"/><Relationship Id="rId4" Type="http://schemas.openxmlformats.org/officeDocument/2006/relationships/slideLayout" Target="../slideLayouts/slideLayout557.xml"/><Relationship Id="rId9" Type="http://schemas.openxmlformats.org/officeDocument/2006/relationships/slideLayout" Target="../slideLayouts/slideLayout5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6FAFB9D-7FFE-4235-A28E-8BF32775C24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91" tIns="45648" rIns="91291" bIns="45648"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AD6015B-5CDE-4807-8362-A38686168CE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91" tIns="45648" rIns="91291" bIns="4564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F9E3BFE-2CEA-44DD-B924-38ECB0AB972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91" tIns="45648" rIns="91291" bIns="45648" numCol="1" anchor="t" anchorCtr="0" compatLnSpc="1">
            <a:prstTxWarp prst="textNoShape">
              <a:avLst/>
            </a:prstTxWarp>
          </a:bodyPr>
          <a:lstStyle>
            <a:lvl1pPr>
              <a:defRPr sz="1400"/>
            </a:lvl1pPr>
          </a:lstStyle>
          <a:p>
            <a:pPr>
              <a:defRPr/>
            </a:pPr>
            <a:endParaRPr lang="en-US"/>
          </a:p>
        </p:txBody>
      </p:sp>
      <p:sp>
        <p:nvSpPr>
          <p:cNvPr id="1029" name="Rectangle 5">
            <a:extLst>
              <a:ext uri="{FF2B5EF4-FFF2-40B4-BE49-F238E27FC236}">
                <a16:creationId xmlns:a16="http://schemas.microsoft.com/office/drawing/2014/main" id="{283BF5ED-A3D6-49DC-BAD0-B822277FF74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91" tIns="45648" rIns="91291" bIns="45648" numCol="1" anchor="t" anchorCtr="0" compatLnSpc="1">
            <a:prstTxWarp prst="textNoShape">
              <a:avLst/>
            </a:prstTxWarp>
          </a:bodyPr>
          <a:lstStyle>
            <a:lvl1pPr algn="ctr">
              <a:defRPr sz="1400"/>
            </a:lvl1pPr>
          </a:lstStyle>
          <a:p>
            <a:pPr>
              <a:defRPr/>
            </a:pPr>
            <a:endParaRPr lang="en-US"/>
          </a:p>
        </p:txBody>
      </p:sp>
      <p:sp>
        <p:nvSpPr>
          <p:cNvPr id="1030" name="Rectangle 6">
            <a:extLst>
              <a:ext uri="{FF2B5EF4-FFF2-40B4-BE49-F238E27FC236}">
                <a16:creationId xmlns:a16="http://schemas.microsoft.com/office/drawing/2014/main" id="{5E542321-036C-4869-ABFF-1D7749BBA18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91" tIns="45648" rIns="91291" bIns="45648" numCol="1" anchor="t" anchorCtr="0" compatLnSpc="1">
            <a:prstTxWarp prst="textNoShape">
              <a:avLst/>
            </a:prstTxWarp>
          </a:bodyPr>
          <a:lstStyle>
            <a:lvl1pPr algn="r">
              <a:defRPr sz="1400"/>
            </a:lvl1pPr>
          </a:lstStyle>
          <a:p>
            <a:pPr>
              <a:defRPr/>
            </a:pPr>
            <a:fld id="{409E2F87-4CB6-4EBF-BB65-3E88C25AE48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548" r:id="rId1"/>
    <p:sldLayoutId id="2147486549" r:id="rId2"/>
    <p:sldLayoutId id="2147486550" r:id="rId3"/>
    <p:sldLayoutId id="2147486551" r:id="rId4"/>
    <p:sldLayoutId id="2147486552" r:id="rId5"/>
    <p:sldLayoutId id="2147486553" r:id="rId6"/>
    <p:sldLayoutId id="2147486554" r:id="rId7"/>
    <p:sldLayoutId id="2147486555" r:id="rId8"/>
    <p:sldLayoutId id="2147486556" r:id="rId9"/>
    <p:sldLayoutId id="2147486557" r:id="rId10"/>
    <p:sldLayoutId id="214748655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6488" algn="ctr" rtl="0" eaLnBrk="0" fontAlgn="base" hangingPunct="0">
        <a:spcBef>
          <a:spcPct val="0"/>
        </a:spcBef>
        <a:spcAft>
          <a:spcPct val="0"/>
        </a:spcAft>
        <a:defRPr sz="4400">
          <a:solidFill>
            <a:schemeClr val="tx2"/>
          </a:solidFill>
          <a:latin typeface="Times New Roman" pitchFamily="18" charset="0"/>
        </a:defRPr>
      </a:lvl6pPr>
      <a:lvl7pPr marL="912979" algn="ctr" rtl="0" eaLnBrk="0" fontAlgn="base" hangingPunct="0">
        <a:spcBef>
          <a:spcPct val="0"/>
        </a:spcBef>
        <a:spcAft>
          <a:spcPct val="0"/>
        </a:spcAft>
        <a:defRPr sz="4400">
          <a:solidFill>
            <a:schemeClr val="tx2"/>
          </a:solidFill>
          <a:latin typeface="Times New Roman" pitchFamily="18" charset="0"/>
        </a:defRPr>
      </a:lvl7pPr>
      <a:lvl8pPr marL="1369470" algn="ctr" rtl="0" eaLnBrk="0" fontAlgn="base" hangingPunct="0">
        <a:spcBef>
          <a:spcPct val="0"/>
        </a:spcBef>
        <a:spcAft>
          <a:spcPct val="0"/>
        </a:spcAft>
        <a:defRPr sz="4400">
          <a:solidFill>
            <a:schemeClr val="tx2"/>
          </a:solidFill>
          <a:latin typeface="Times New Roman" pitchFamily="18" charset="0"/>
        </a:defRPr>
      </a:lvl8pPr>
      <a:lvl9pPr marL="1825958" algn="ctr" rtl="0" eaLnBrk="0" fontAlgn="base" hangingPunct="0">
        <a:spcBef>
          <a:spcPct val="0"/>
        </a:spcBef>
        <a:spcAft>
          <a:spcPct val="0"/>
        </a:spcAft>
        <a:defRPr sz="4400">
          <a:solidFill>
            <a:schemeClr val="tx2"/>
          </a:solidFill>
          <a:latin typeface="Times New Roman" pitchFamily="18"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39825" indent="-227013" algn="l" rtl="0" eaLnBrk="0" fontAlgn="base" hangingPunct="0">
        <a:spcBef>
          <a:spcPct val="20000"/>
        </a:spcBef>
        <a:spcAft>
          <a:spcPct val="0"/>
        </a:spcAft>
        <a:buChar char="•"/>
        <a:defRPr sz="2400">
          <a:solidFill>
            <a:schemeClr val="tx1"/>
          </a:solidFill>
          <a:latin typeface="+mn-lt"/>
        </a:defRPr>
      </a:lvl3pPr>
      <a:lvl4pPr marL="1597025" indent="-227013" algn="l" rtl="0" eaLnBrk="0" fontAlgn="base" hangingPunct="0">
        <a:spcBef>
          <a:spcPct val="20000"/>
        </a:spcBef>
        <a:spcAft>
          <a:spcPct val="0"/>
        </a:spcAft>
        <a:buChar char="–"/>
        <a:defRPr sz="2000">
          <a:solidFill>
            <a:schemeClr val="tx1"/>
          </a:solidFill>
          <a:latin typeface="+mn-lt"/>
        </a:defRPr>
      </a:lvl4pPr>
      <a:lvl5pPr marL="2052638" indent="-227013" algn="l" rtl="0" eaLnBrk="0" fontAlgn="base" hangingPunct="0">
        <a:spcBef>
          <a:spcPct val="20000"/>
        </a:spcBef>
        <a:spcAft>
          <a:spcPct val="0"/>
        </a:spcAft>
        <a:buChar char="»"/>
        <a:defRPr sz="2000">
          <a:solidFill>
            <a:schemeClr val="tx1"/>
          </a:solidFill>
          <a:latin typeface="+mn-lt"/>
        </a:defRPr>
      </a:lvl5pPr>
      <a:lvl6pPr marL="2510692" indent="-228245" algn="l" rtl="0" eaLnBrk="0" fontAlgn="base" hangingPunct="0">
        <a:spcBef>
          <a:spcPct val="20000"/>
        </a:spcBef>
        <a:spcAft>
          <a:spcPct val="0"/>
        </a:spcAft>
        <a:buChar char="»"/>
        <a:defRPr sz="2000">
          <a:solidFill>
            <a:schemeClr val="tx1"/>
          </a:solidFill>
          <a:latin typeface="+mn-lt"/>
        </a:defRPr>
      </a:lvl6pPr>
      <a:lvl7pPr marL="2967183" indent="-228245" algn="l" rtl="0" eaLnBrk="0" fontAlgn="base" hangingPunct="0">
        <a:spcBef>
          <a:spcPct val="20000"/>
        </a:spcBef>
        <a:spcAft>
          <a:spcPct val="0"/>
        </a:spcAft>
        <a:buChar char="»"/>
        <a:defRPr sz="2000">
          <a:solidFill>
            <a:schemeClr val="tx1"/>
          </a:solidFill>
          <a:latin typeface="+mn-lt"/>
        </a:defRPr>
      </a:lvl7pPr>
      <a:lvl8pPr marL="3423673" indent="-228245" algn="l" rtl="0" eaLnBrk="0" fontAlgn="base" hangingPunct="0">
        <a:spcBef>
          <a:spcPct val="20000"/>
        </a:spcBef>
        <a:spcAft>
          <a:spcPct val="0"/>
        </a:spcAft>
        <a:buChar char="»"/>
        <a:defRPr sz="2000">
          <a:solidFill>
            <a:schemeClr val="tx1"/>
          </a:solidFill>
          <a:latin typeface="+mn-lt"/>
        </a:defRPr>
      </a:lvl8pPr>
      <a:lvl9pPr marL="3880162" indent="-228245"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2979" rtl="0" eaLnBrk="1" latinLnBrk="0" hangingPunct="1">
        <a:defRPr sz="1800" kern="1200">
          <a:solidFill>
            <a:schemeClr val="tx1"/>
          </a:solidFill>
          <a:latin typeface="+mn-lt"/>
          <a:ea typeface="+mn-ea"/>
          <a:cs typeface="+mn-cs"/>
        </a:defRPr>
      </a:lvl1pPr>
      <a:lvl2pPr marL="456488" algn="l" defTabSz="912979" rtl="0" eaLnBrk="1" latinLnBrk="0" hangingPunct="1">
        <a:defRPr sz="1800" kern="1200">
          <a:solidFill>
            <a:schemeClr val="tx1"/>
          </a:solidFill>
          <a:latin typeface="+mn-lt"/>
          <a:ea typeface="+mn-ea"/>
          <a:cs typeface="+mn-cs"/>
        </a:defRPr>
      </a:lvl2pPr>
      <a:lvl3pPr marL="912979" algn="l" defTabSz="912979" rtl="0" eaLnBrk="1" latinLnBrk="0" hangingPunct="1">
        <a:defRPr sz="1800" kern="1200">
          <a:solidFill>
            <a:schemeClr val="tx1"/>
          </a:solidFill>
          <a:latin typeface="+mn-lt"/>
          <a:ea typeface="+mn-ea"/>
          <a:cs typeface="+mn-cs"/>
        </a:defRPr>
      </a:lvl3pPr>
      <a:lvl4pPr marL="1369470" algn="l" defTabSz="912979" rtl="0" eaLnBrk="1" latinLnBrk="0" hangingPunct="1">
        <a:defRPr sz="1800" kern="1200">
          <a:solidFill>
            <a:schemeClr val="tx1"/>
          </a:solidFill>
          <a:latin typeface="+mn-lt"/>
          <a:ea typeface="+mn-ea"/>
          <a:cs typeface="+mn-cs"/>
        </a:defRPr>
      </a:lvl4pPr>
      <a:lvl5pPr marL="1825958" algn="l" defTabSz="912979" rtl="0" eaLnBrk="1" latinLnBrk="0" hangingPunct="1">
        <a:defRPr sz="1800" kern="1200">
          <a:solidFill>
            <a:schemeClr val="tx1"/>
          </a:solidFill>
          <a:latin typeface="+mn-lt"/>
          <a:ea typeface="+mn-ea"/>
          <a:cs typeface="+mn-cs"/>
        </a:defRPr>
      </a:lvl5pPr>
      <a:lvl6pPr marL="2282449" algn="l" defTabSz="912979" rtl="0" eaLnBrk="1" latinLnBrk="0" hangingPunct="1">
        <a:defRPr sz="1800" kern="1200">
          <a:solidFill>
            <a:schemeClr val="tx1"/>
          </a:solidFill>
          <a:latin typeface="+mn-lt"/>
          <a:ea typeface="+mn-ea"/>
          <a:cs typeface="+mn-cs"/>
        </a:defRPr>
      </a:lvl6pPr>
      <a:lvl7pPr marL="2738938" algn="l" defTabSz="912979" rtl="0" eaLnBrk="1" latinLnBrk="0" hangingPunct="1">
        <a:defRPr sz="1800" kern="1200">
          <a:solidFill>
            <a:schemeClr val="tx1"/>
          </a:solidFill>
          <a:latin typeface="+mn-lt"/>
          <a:ea typeface="+mn-ea"/>
          <a:cs typeface="+mn-cs"/>
        </a:defRPr>
      </a:lvl7pPr>
      <a:lvl8pPr marL="3195420" algn="l" defTabSz="912979" rtl="0" eaLnBrk="1" latinLnBrk="0" hangingPunct="1">
        <a:defRPr sz="1800" kern="1200">
          <a:solidFill>
            <a:schemeClr val="tx1"/>
          </a:solidFill>
          <a:latin typeface="+mn-lt"/>
          <a:ea typeface="+mn-ea"/>
          <a:cs typeface="+mn-cs"/>
        </a:defRPr>
      </a:lvl8pPr>
      <a:lvl9pPr marL="3651916" algn="l" defTabSz="912979"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22FA3A30-3497-4903-81B7-399A46D909DA}"/>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483" name="Rectangle 3">
            <a:extLst>
              <a:ext uri="{FF2B5EF4-FFF2-40B4-BE49-F238E27FC236}">
                <a16:creationId xmlns:a16="http://schemas.microsoft.com/office/drawing/2014/main" id="{30E6FCAB-2FD9-4FEF-8AD9-14D517529E58}"/>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2708" name="Rectangle 4">
            <a:extLst>
              <a:ext uri="{FF2B5EF4-FFF2-40B4-BE49-F238E27FC236}">
                <a16:creationId xmlns:a16="http://schemas.microsoft.com/office/drawing/2014/main" id="{5ED0BB08-66D0-4DE9-8F35-6668F7EB69CE}"/>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fld id="{76CDF87B-5EFF-4A49-87FE-CAE31CC69DA3}" type="datetimeFigureOut">
              <a:rPr lang="en-US" altLang="en-US"/>
              <a:pPr>
                <a:defRPr/>
              </a:pPr>
              <a:t>4/6/2023</a:t>
            </a:fld>
            <a:endParaRPr lang="en-US" altLang="en-US"/>
          </a:p>
        </p:txBody>
      </p:sp>
      <p:sp>
        <p:nvSpPr>
          <p:cNvPr id="712709" name="Rectangle 5">
            <a:extLst>
              <a:ext uri="{FF2B5EF4-FFF2-40B4-BE49-F238E27FC236}">
                <a16:creationId xmlns:a16="http://schemas.microsoft.com/office/drawing/2014/main" id="{18BAAEC4-DEA4-4768-9CD6-B8626F95AB6B}"/>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ltLang="en-US"/>
          </a:p>
        </p:txBody>
      </p:sp>
      <p:sp>
        <p:nvSpPr>
          <p:cNvPr id="712710" name="Rectangle 6">
            <a:extLst>
              <a:ext uri="{FF2B5EF4-FFF2-40B4-BE49-F238E27FC236}">
                <a16:creationId xmlns:a16="http://schemas.microsoft.com/office/drawing/2014/main" id="{297E1419-9A85-484A-A1E8-4DC6005BED26}"/>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1A8EC9B3-4EDF-4B82-9780-648801C3A4A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647" r:id="rId1"/>
    <p:sldLayoutId id="2147486648" r:id="rId2"/>
    <p:sldLayoutId id="2147486649" r:id="rId3"/>
    <p:sldLayoutId id="2147486650" r:id="rId4"/>
    <p:sldLayoutId id="2147486651" r:id="rId5"/>
    <p:sldLayoutId id="2147486652" r:id="rId6"/>
    <p:sldLayoutId id="2147486653" r:id="rId7"/>
    <p:sldLayoutId id="2147486654" r:id="rId8"/>
    <p:sldLayoutId id="2147486655" r:id="rId9"/>
    <p:sldLayoutId id="2147486656" r:id="rId10"/>
    <p:sldLayoutId id="2147486657"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0940F8DD-DC47-454B-BAFA-0F1A21462B4A}"/>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1507" name="Rectangle 3">
            <a:extLst>
              <a:ext uri="{FF2B5EF4-FFF2-40B4-BE49-F238E27FC236}">
                <a16:creationId xmlns:a16="http://schemas.microsoft.com/office/drawing/2014/main" id="{C51EC9ED-4B16-4801-9CCA-6225EDCE6260}"/>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62244" name="Rectangle 4">
            <a:extLst>
              <a:ext uri="{FF2B5EF4-FFF2-40B4-BE49-F238E27FC236}">
                <a16:creationId xmlns:a16="http://schemas.microsoft.com/office/drawing/2014/main" id="{05B23D19-33FE-4C05-8A25-67886C549DD2}"/>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fld id="{9321C52A-75CC-4B0E-9183-D1E2B75D0CAA}" type="datetimeFigureOut">
              <a:rPr lang="en-US" altLang="en-US"/>
              <a:pPr>
                <a:defRPr/>
              </a:pPr>
              <a:t>4/6/2023</a:t>
            </a:fld>
            <a:endParaRPr lang="en-US" altLang="en-US"/>
          </a:p>
        </p:txBody>
      </p:sp>
      <p:sp>
        <p:nvSpPr>
          <p:cNvPr id="1162245" name="Rectangle 5">
            <a:extLst>
              <a:ext uri="{FF2B5EF4-FFF2-40B4-BE49-F238E27FC236}">
                <a16:creationId xmlns:a16="http://schemas.microsoft.com/office/drawing/2014/main" id="{AE63AA2E-FD12-4F51-8151-754A9F78307C}"/>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ltLang="en-US"/>
          </a:p>
        </p:txBody>
      </p:sp>
      <p:sp>
        <p:nvSpPr>
          <p:cNvPr id="1162246" name="Rectangle 6">
            <a:extLst>
              <a:ext uri="{FF2B5EF4-FFF2-40B4-BE49-F238E27FC236}">
                <a16:creationId xmlns:a16="http://schemas.microsoft.com/office/drawing/2014/main" id="{9028B4C5-C528-47B6-880E-882219FD76E3}"/>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7CE80E70-6EA4-4CE1-BC3E-52F9E06080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658" r:id="rId1"/>
    <p:sldLayoutId id="2147486659" r:id="rId2"/>
    <p:sldLayoutId id="2147486660" r:id="rId3"/>
    <p:sldLayoutId id="2147486661" r:id="rId4"/>
    <p:sldLayoutId id="2147486662" r:id="rId5"/>
    <p:sldLayoutId id="2147486663" r:id="rId6"/>
    <p:sldLayoutId id="2147486664" r:id="rId7"/>
    <p:sldLayoutId id="2147486665" r:id="rId8"/>
    <p:sldLayoutId id="2147486666" r:id="rId9"/>
    <p:sldLayoutId id="2147486667" r:id="rId10"/>
    <p:sldLayoutId id="2147486668" r:id="rId11"/>
    <p:sldLayoutId id="2147486669"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8EE70F84-2BFD-4BF3-AAFF-63688B92DBDF}"/>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2531" name="Rectangle 3">
            <a:extLst>
              <a:ext uri="{FF2B5EF4-FFF2-40B4-BE49-F238E27FC236}">
                <a16:creationId xmlns:a16="http://schemas.microsoft.com/office/drawing/2014/main" id="{6A3EA184-AAE5-4534-8AC4-029A7A22224A}"/>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2EF952F-BFE5-4145-9ABF-2260BD0F3D05}"/>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FontTx/>
              <a:buNone/>
              <a:defRPr sz="1400">
                <a:solidFill>
                  <a:schemeClr val="tx1"/>
                </a:solidFill>
                <a:latin typeface="+mn-lt"/>
                <a:cs typeface="+mn-cs"/>
              </a:defRPr>
            </a:lvl1pPr>
          </a:lstStyle>
          <a:p>
            <a:pPr>
              <a:defRPr/>
            </a:pPr>
            <a:endParaRPr lang="en-US" altLang="en-US"/>
          </a:p>
        </p:txBody>
      </p:sp>
      <p:sp>
        <p:nvSpPr>
          <p:cNvPr id="1029" name="Rectangle 5">
            <a:extLst>
              <a:ext uri="{FF2B5EF4-FFF2-40B4-BE49-F238E27FC236}">
                <a16:creationId xmlns:a16="http://schemas.microsoft.com/office/drawing/2014/main" id="{71C0137B-BC91-4C56-89A8-C1F5C4B88DF1}"/>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buFontTx/>
              <a:buNone/>
              <a:defRPr sz="1400">
                <a:solidFill>
                  <a:schemeClr val="tx1"/>
                </a:solidFill>
                <a:latin typeface="+mn-lt"/>
                <a:cs typeface="+mn-cs"/>
              </a:defRPr>
            </a:lvl1pPr>
          </a:lstStyle>
          <a:p>
            <a:pPr>
              <a:defRPr/>
            </a:pPr>
            <a:endParaRPr lang="en-US" altLang="en-US"/>
          </a:p>
        </p:txBody>
      </p:sp>
      <p:sp>
        <p:nvSpPr>
          <p:cNvPr id="1030" name="Rectangle 6">
            <a:extLst>
              <a:ext uri="{FF2B5EF4-FFF2-40B4-BE49-F238E27FC236}">
                <a16:creationId xmlns:a16="http://schemas.microsoft.com/office/drawing/2014/main" id="{B701CEFC-8202-4A08-9B66-AA3FE6E36B0D}"/>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C0D88E71-5607-4EDD-8D0A-BA354A8862D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670" r:id="rId1"/>
    <p:sldLayoutId id="2147486671" r:id="rId2"/>
    <p:sldLayoutId id="2147486672" r:id="rId3"/>
    <p:sldLayoutId id="2147486673" r:id="rId4"/>
    <p:sldLayoutId id="2147486674" r:id="rId5"/>
    <p:sldLayoutId id="2147486675" r:id="rId6"/>
    <p:sldLayoutId id="2147486676" r:id="rId7"/>
    <p:sldLayoutId id="2147486677" r:id="rId8"/>
    <p:sldLayoutId id="2147486678" r:id="rId9"/>
    <p:sldLayoutId id="2147486679" r:id="rId10"/>
    <p:sldLayoutId id="2147486680"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C970C95-0330-4607-BD2B-4171CA725D83}"/>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3555" name="Rectangle 3">
            <a:extLst>
              <a:ext uri="{FF2B5EF4-FFF2-40B4-BE49-F238E27FC236}">
                <a16:creationId xmlns:a16="http://schemas.microsoft.com/office/drawing/2014/main" id="{61FAF583-2E9A-42EB-9C97-8F8EAF4EB3E9}"/>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C657891-4422-4FAE-B6B6-65DD596FA1C4}"/>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FontTx/>
              <a:buNone/>
              <a:defRPr sz="1400">
                <a:solidFill>
                  <a:schemeClr val="tx1"/>
                </a:solidFill>
                <a:latin typeface="+mn-lt"/>
                <a:cs typeface="+mn-cs"/>
              </a:defRPr>
            </a:lvl1pPr>
          </a:lstStyle>
          <a:p>
            <a:pPr>
              <a:defRPr/>
            </a:pPr>
            <a:endParaRPr lang="en-US" altLang="en-US"/>
          </a:p>
        </p:txBody>
      </p:sp>
      <p:sp>
        <p:nvSpPr>
          <p:cNvPr id="1029" name="Rectangle 5">
            <a:extLst>
              <a:ext uri="{FF2B5EF4-FFF2-40B4-BE49-F238E27FC236}">
                <a16:creationId xmlns:a16="http://schemas.microsoft.com/office/drawing/2014/main" id="{DA4A0BD6-53EA-4D88-8386-6F49981BDD81}"/>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buFontTx/>
              <a:buNone/>
              <a:defRPr sz="1400">
                <a:solidFill>
                  <a:schemeClr val="tx1"/>
                </a:solidFill>
                <a:latin typeface="+mn-lt"/>
                <a:cs typeface="+mn-cs"/>
              </a:defRPr>
            </a:lvl1pPr>
          </a:lstStyle>
          <a:p>
            <a:pPr>
              <a:defRPr/>
            </a:pPr>
            <a:endParaRPr lang="en-US" altLang="en-US"/>
          </a:p>
        </p:txBody>
      </p:sp>
      <p:sp>
        <p:nvSpPr>
          <p:cNvPr id="1030" name="Rectangle 6">
            <a:extLst>
              <a:ext uri="{FF2B5EF4-FFF2-40B4-BE49-F238E27FC236}">
                <a16:creationId xmlns:a16="http://schemas.microsoft.com/office/drawing/2014/main" id="{53D943FF-D994-45B3-81DA-ABF8D4F60348}"/>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mn-lt"/>
                <a:cs typeface="+mn-cs"/>
              </a:defRPr>
            </a:lvl1pPr>
          </a:lstStyle>
          <a:p>
            <a:pPr>
              <a:defRPr/>
            </a:pPr>
            <a:fld id="{6A684D3F-AC54-4EAC-AF8E-84F91F1526D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681" r:id="rId1"/>
    <p:sldLayoutId id="2147486682" r:id="rId2"/>
    <p:sldLayoutId id="2147486683" r:id="rId3"/>
    <p:sldLayoutId id="2147486684" r:id="rId4"/>
    <p:sldLayoutId id="2147486685" r:id="rId5"/>
    <p:sldLayoutId id="2147486686" r:id="rId6"/>
    <p:sldLayoutId id="2147486687" r:id="rId7"/>
    <p:sldLayoutId id="2147486688" r:id="rId8"/>
    <p:sldLayoutId id="2147486689" r:id="rId9"/>
    <p:sldLayoutId id="2147486690" r:id="rId10"/>
    <p:sldLayoutId id="2147486691" r:id="rId11"/>
    <p:sldLayoutId id="2147486692"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06474755-C528-4949-BB66-D1836E2CF239}"/>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4579" name="Rectangle 3">
            <a:extLst>
              <a:ext uri="{FF2B5EF4-FFF2-40B4-BE49-F238E27FC236}">
                <a16:creationId xmlns:a16="http://schemas.microsoft.com/office/drawing/2014/main" id="{00436948-C902-4C29-B266-DE1C96E8C172}"/>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F4A27DA-A0C0-4E0F-AFFD-B835DE571413}"/>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FontTx/>
              <a:buNone/>
              <a:defRPr sz="1400">
                <a:solidFill>
                  <a:schemeClr val="tx1"/>
                </a:solidFill>
                <a:latin typeface="+mn-lt"/>
                <a:cs typeface="+mn-cs"/>
              </a:defRPr>
            </a:lvl1pPr>
          </a:lstStyle>
          <a:p>
            <a:pPr>
              <a:defRPr/>
            </a:pPr>
            <a:endParaRPr lang="en-US" altLang="en-US"/>
          </a:p>
        </p:txBody>
      </p:sp>
      <p:sp>
        <p:nvSpPr>
          <p:cNvPr id="1029" name="Rectangle 5">
            <a:extLst>
              <a:ext uri="{FF2B5EF4-FFF2-40B4-BE49-F238E27FC236}">
                <a16:creationId xmlns:a16="http://schemas.microsoft.com/office/drawing/2014/main" id="{372F3BEF-D300-4B99-9CCB-C5F1CAE91610}"/>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buFontTx/>
              <a:buNone/>
              <a:defRPr sz="1400">
                <a:solidFill>
                  <a:schemeClr val="tx1"/>
                </a:solidFill>
                <a:latin typeface="+mn-lt"/>
                <a:cs typeface="+mn-cs"/>
              </a:defRPr>
            </a:lvl1pPr>
          </a:lstStyle>
          <a:p>
            <a:pPr>
              <a:defRPr/>
            </a:pPr>
            <a:endParaRPr lang="en-US" altLang="en-US"/>
          </a:p>
        </p:txBody>
      </p:sp>
      <p:sp>
        <p:nvSpPr>
          <p:cNvPr id="1030" name="Rectangle 6">
            <a:extLst>
              <a:ext uri="{FF2B5EF4-FFF2-40B4-BE49-F238E27FC236}">
                <a16:creationId xmlns:a16="http://schemas.microsoft.com/office/drawing/2014/main" id="{634B8DB3-91BE-46D2-BC30-FA4022FAE6FA}"/>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mn-lt"/>
                <a:cs typeface="+mn-cs"/>
              </a:defRPr>
            </a:lvl1pPr>
          </a:lstStyle>
          <a:p>
            <a:pPr>
              <a:defRPr/>
            </a:pPr>
            <a:fld id="{D2079D79-CB15-4A92-BCDA-D9D633AA225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693" r:id="rId1"/>
    <p:sldLayoutId id="2147486694" r:id="rId2"/>
    <p:sldLayoutId id="2147486695" r:id="rId3"/>
    <p:sldLayoutId id="2147486696" r:id="rId4"/>
    <p:sldLayoutId id="2147486697" r:id="rId5"/>
    <p:sldLayoutId id="2147486698" r:id="rId6"/>
    <p:sldLayoutId id="2147486699" r:id="rId7"/>
    <p:sldLayoutId id="2147486700" r:id="rId8"/>
    <p:sldLayoutId id="2147486701" r:id="rId9"/>
    <p:sldLayoutId id="2147486702" r:id="rId10"/>
    <p:sldLayoutId id="2147486703"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F9F566C0-5694-4573-9585-6D2701D91674}"/>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C627E8CF-D069-4536-963C-8332A8CD2DBE}"/>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0916" name="Rectangle 4">
            <a:extLst>
              <a:ext uri="{FF2B5EF4-FFF2-40B4-BE49-F238E27FC236}">
                <a16:creationId xmlns:a16="http://schemas.microsoft.com/office/drawing/2014/main" id="{5281AE99-638E-4767-9B5B-3D3A29B2D157}"/>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vl1pPr>
          </a:lstStyle>
          <a:p>
            <a:pPr>
              <a:defRPr/>
            </a:pPr>
            <a:fld id="{714ACBD8-7C82-435F-9013-EDF6F6B4ED09}" type="datetimeFigureOut">
              <a:rPr lang="en-US" altLang="en-US"/>
              <a:pPr>
                <a:defRPr/>
              </a:pPr>
              <a:t>4/6/2023</a:t>
            </a:fld>
            <a:endParaRPr lang="en-US" altLang="en-US"/>
          </a:p>
        </p:txBody>
      </p:sp>
      <p:sp>
        <p:nvSpPr>
          <p:cNvPr id="550917" name="Rectangle 5">
            <a:extLst>
              <a:ext uri="{FF2B5EF4-FFF2-40B4-BE49-F238E27FC236}">
                <a16:creationId xmlns:a16="http://schemas.microsoft.com/office/drawing/2014/main" id="{1BFC234F-05D4-4680-8179-117515148B59}"/>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550918" name="Rectangle 6">
            <a:extLst>
              <a:ext uri="{FF2B5EF4-FFF2-40B4-BE49-F238E27FC236}">
                <a16:creationId xmlns:a16="http://schemas.microsoft.com/office/drawing/2014/main" id="{67C88678-B3FD-40BB-A077-46DDFBABFC3F}"/>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C6A43F2-BAB3-48AC-AADB-535E1761BA8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704" r:id="rId1"/>
    <p:sldLayoutId id="2147486705" r:id="rId2"/>
    <p:sldLayoutId id="2147486706" r:id="rId3"/>
    <p:sldLayoutId id="2147486707" r:id="rId4"/>
    <p:sldLayoutId id="2147486708" r:id="rId5"/>
    <p:sldLayoutId id="2147486709" r:id="rId6"/>
    <p:sldLayoutId id="2147486710" r:id="rId7"/>
    <p:sldLayoutId id="2147486711" r:id="rId8"/>
    <p:sldLayoutId id="2147486712" r:id="rId9"/>
    <p:sldLayoutId id="2147486713" r:id="rId10"/>
    <p:sldLayoutId id="2147486714"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2466" name="Rectangle 2">
            <a:extLst>
              <a:ext uri="{FF2B5EF4-FFF2-40B4-BE49-F238E27FC236}">
                <a16:creationId xmlns:a16="http://schemas.microsoft.com/office/drawing/2014/main" id="{898F7DC9-3146-4373-9621-3963F6298C02}"/>
              </a:ext>
            </a:extLst>
          </p:cNvPr>
          <p:cNvSpPr>
            <a:spLocks noGrp="1" noChangeArrowheads="1"/>
          </p:cNvSpPr>
          <p:nvPr>
            <p:ph type="dt" sz="half" idx="2"/>
          </p:nvPr>
        </p:nvSpPr>
        <p:spPr bwMode="auto">
          <a:xfrm>
            <a:off x="457200" y="6251575"/>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cs typeface="+mn-cs"/>
              </a:defRPr>
            </a:lvl1pPr>
          </a:lstStyle>
          <a:p>
            <a:pPr>
              <a:defRPr/>
            </a:pPr>
            <a:endParaRPr lang="en-US" altLang="en-US"/>
          </a:p>
        </p:txBody>
      </p:sp>
      <p:sp>
        <p:nvSpPr>
          <p:cNvPr id="702467" name="Rectangle 3">
            <a:extLst>
              <a:ext uri="{FF2B5EF4-FFF2-40B4-BE49-F238E27FC236}">
                <a16:creationId xmlns:a16="http://schemas.microsoft.com/office/drawing/2014/main" id="{7EE64026-C01D-4CEB-8083-2F53F74D2407}"/>
              </a:ext>
            </a:extLst>
          </p:cNvPr>
          <p:cNvSpPr>
            <a:spLocks noGrp="1" noChangeArrowheads="1"/>
          </p:cNvSpPr>
          <p:nvPr>
            <p:ph type="sldNum" sz="quarter" idx="4"/>
          </p:nvPr>
        </p:nvSpPr>
        <p:spPr bwMode="auto">
          <a:xfrm>
            <a:off x="6553200" y="6248400"/>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cs typeface="+mn-cs"/>
              </a:defRPr>
            </a:lvl1pPr>
          </a:lstStyle>
          <a:p>
            <a:pPr>
              <a:defRPr/>
            </a:pPr>
            <a:fld id="{CBE7905B-5B6C-495F-97FB-B8AAC67FB065}" type="slidenum">
              <a:rPr lang="en-US" altLang="en-US"/>
              <a:pPr>
                <a:defRPr/>
              </a:pPr>
              <a:t>‹#›</a:t>
            </a:fld>
            <a:endParaRPr lang="en-US" altLang="en-US"/>
          </a:p>
        </p:txBody>
      </p:sp>
      <p:grpSp>
        <p:nvGrpSpPr>
          <p:cNvPr id="26628" name="Group 4">
            <a:extLst>
              <a:ext uri="{FF2B5EF4-FFF2-40B4-BE49-F238E27FC236}">
                <a16:creationId xmlns:a16="http://schemas.microsoft.com/office/drawing/2014/main" id="{688F0F07-579C-43C3-A49C-667A4652E7D7}"/>
              </a:ext>
            </a:extLst>
          </p:cNvPr>
          <p:cNvGrpSpPr>
            <a:grpSpLocks/>
          </p:cNvGrpSpPr>
          <p:nvPr/>
        </p:nvGrpSpPr>
        <p:grpSpPr bwMode="auto">
          <a:xfrm>
            <a:off x="0" y="0"/>
            <a:ext cx="9140825" cy="6850063"/>
            <a:chOff x="0" y="0"/>
            <a:chExt cx="5758" cy="4315"/>
          </a:xfrm>
        </p:grpSpPr>
        <p:grpSp>
          <p:nvGrpSpPr>
            <p:cNvPr id="26632" name="Group 5">
              <a:extLst>
                <a:ext uri="{FF2B5EF4-FFF2-40B4-BE49-F238E27FC236}">
                  <a16:creationId xmlns:a16="http://schemas.microsoft.com/office/drawing/2014/main" id="{BD5745A0-0620-4E56-8F07-841BCFD99327}"/>
                </a:ext>
              </a:extLst>
            </p:cNvPr>
            <p:cNvGrpSpPr>
              <a:grpSpLocks/>
            </p:cNvGrpSpPr>
            <p:nvPr userDrawn="1"/>
          </p:nvGrpSpPr>
          <p:grpSpPr bwMode="auto">
            <a:xfrm>
              <a:off x="1728" y="2230"/>
              <a:ext cx="4027" cy="2085"/>
              <a:chOff x="1728" y="2230"/>
              <a:chExt cx="4027" cy="2085"/>
            </a:xfrm>
          </p:grpSpPr>
          <p:sp>
            <p:nvSpPr>
              <p:cNvPr id="702470" name="Freeform 6">
                <a:extLst>
                  <a:ext uri="{FF2B5EF4-FFF2-40B4-BE49-F238E27FC236}">
                    <a16:creationId xmlns:a16="http://schemas.microsoft.com/office/drawing/2014/main" id="{E99B051E-5341-4E04-A037-09ED32FA95AB}"/>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eaLnBrk="1" hangingPunct="1">
                  <a:defRPr/>
                </a:pPr>
                <a:endParaRPr lang="en-US" sz="1800">
                  <a:latin typeface="Arial" panose="020B0604020202020204" pitchFamily="34" charset="0"/>
                </a:endParaRPr>
              </a:p>
            </p:txBody>
          </p:sp>
          <p:sp>
            <p:nvSpPr>
              <p:cNvPr id="702471" name="Freeform 7">
                <a:extLst>
                  <a:ext uri="{FF2B5EF4-FFF2-40B4-BE49-F238E27FC236}">
                    <a16:creationId xmlns:a16="http://schemas.microsoft.com/office/drawing/2014/main" id="{6349E329-A24B-4979-AFA7-A08CB5BC26CE}"/>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eaLnBrk="1" hangingPunct="1">
                  <a:defRPr/>
                </a:pPr>
                <a:endParaRPr lang="en-US" sz="1800">
                  <a:latin typeface="Arial" panose="020B0604020202020204" pitchFamily="34" charset="0"/>
                </a:endParaRPr>
              </a:p>
            </p:txBody>
          </p:sp>
          <p:sp>
            <p:nvSpPr>
              <p:cNvPr id="702472" name="Freeform 8">
                <a:extLst>
                  <a:ext uri="{FF2B5EF4-FFF2-40B4-BE49-F238E27FC236}">
                    <a16:creationId xmlns:a16="http://schemas.microsoft.com/office/drawing/2014/main" id="{5F251F4A-F968-44EF-A8AB-E61B99655445}"/>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eaLnBrk="1" hangingPunct="1">
                  <a:defRPr/>
                </a:pPr>
                <a:endParaRPr lang="en-US" sz="1800">
                  <a:latin typeface="Arial" panose="020B0604020202020204" pitchFamily="34" charset="0"/>
                </a:endParaRPr>
              </a:p>
            </p:txBody>
          </p:sp>
          <p:sp>
            <p:nvSpPr>
              <p:cNvPr id="26638" name="Freeform 9">
                <a:extLst>
                  <a:ext uri="{FF2B5EF4-FFF2-40B4-BE49-F238E27FC236}">
                    <a16:creationId xmlns:a16="http://schemas.microsoft.com/office/drawing/2014/main" id="{A8544D94-324F-4176-8395-6248733E1F4A}"/>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2474" name="Freeform 10">
                <a:extLst>
                  <a:ext uri="{FF2B5EF4-FFF2-40B4-BE49-F238E27FC236}">
                    <a16:creationId xmlns:a16="http://schemas.microsoft.com/office/drawing/2014/main" id="{A4851A3B-D602-47CC-9ECB-13D70F215DF3}"/>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endParaRPr>
              </a:p>
            </p:txBody>
          </p:sp>
        </p:grpSp>
        <p:sp>
          <p:nvSpPr>
            <p:cNvPr id="702475" name="Freeform 11">
              <a:extLst>
                <a:ext uri="{FF2B5EF4-FFF2-40B4-BE49-F238E27FC236}">
                  <a16:creationId xmlns:a16="http://schemas.microsoft.com/office/drawing/2014/main" id="{33EA46AB-77FC-4CB0-85DD-B6DE241EBA15}"/>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endParaRPr>
            </a:p>
          </p:txBody>
        </p:sp>
        <p:sp>
          <p:nvSpPr>
            <p:cNvPr id="26634" name="Freeform 12">
              <a:extLst>
                <a:ext uri="{FF2B5EF4-FFF2-40B4-BE49-F238E27FC236}">
                  <a16:creationId xmlns:a16="http://schemas.microsoft.com/office/drawing/2014/main" id="{F5FCA4D8-01F9-4191-9FFF-BB13EB8B72C6}"/>
                </a:ext>
              </a:extLst>
            </p:cNvPr>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6629" name="Rectangle 13">
            <a:extLst>
              <a:ext uri="{FF2B5EF4-FFF2-40B4-BE49-F238E27FC236}">
                <a16:creationId xmlns:a16="http://schemas.microsoft.com/office/drawing/2014/main" id="{E8760906-730F-49A2-A482-1D9F3F99F60B}"/>
              </a:ext>
            </a:extLst>
          </p:cNvPr>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02478" name="Rectangle 14">
            <a:extLst>
              <a:ext uri="{FF2B5EF4-FFF2-40B4-BE49-F238E27FC236}">
                <a16:creationId xmlns:a16="http://schemas.microsoft.com/office/drawing/2014/main" id="{4103161F-B301-4FCE-A3FD-625D6C7C28B6}"/>
              </a:ext>
            </a:extLst>
          </p:cNvPr>
          <p:cNvSpPr>
            <a:spLocks noGrp="1" noChangeArrowheads="1"/>
          </p:cNvSpPr>
          <p:nvPr>
            <p:ph type="ftr" sz="quarter" idx="3"/>
          </p:nvPr>
        </p:nvSpPr>
        <p:spPr bwMode="auto">
          <a:xfrm>
            <a:off x="3124200" y="6248400"/>
            <a:ext cx="2895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anose="020B0604020202020204" pitchFamily="34" charset="0"/>
                <a:cs typeface="+mn-cs"/>
              </a:defRPr>
            </a:lvl1pPr>
          </a:lstStyle>
          <a:p>
            <a:pPr>
              <a:defRPr/>
            </a:pPr>
            <a:endParaRPr lang="en-US" altLang="en-US"/>
          </a:p>
        </p:txBody>
      </p:sp>
      <p:sp>
        <p:nvSpPr>
          <p:cNvPr id="26631" name="Rectangle 15">
            <a:extLst>
              <a:ext uri="{FF2B5EF4-FFF2-40B4-BE49-F238E27FC236}">
                <a16:creationId xmlns:a16="http://schemas.microsoft.com/office/drawing/2014/main" id="{832ABF20-78B6-4263-88BF-BF662C05908D}"/>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6715" r:id="rId1"/>
    <p:sldLayoutId id="2147486716" r:id="rId2"/>
    <p:sldLayoutId id="2147486717" r:id="rId3"/>
    <p:sldLayoutId id="2147486718" r:id="rId4"/>
    <p:sldLayoutId id="2147486719" r:id="rId5"/>
    <p:sldLayoutId id="2147486720" r:id="rId6"/>
    <p:sldLayoutId id="2147486721" r:id="rId7"/>
    <p:sldLayoutId id="2147486722" r:id="rId8"/>
    <p:sldLayoutId id="2147486723" r:id="rId9"/>
    <p:sldLayoutId id="2147486724" r:id="rId10"/>
    <p:sldLayoutId id="2147486725" r:id="rId11"/>
  </p:sldLayoutIdLst>
  <p:txStyles>
    <p:titleStyle>
      <a:lvl1pPr algn="ctr" rtl="0" eaLnBrk="0" fontAlgn="base" hangingPunct="0">
        <a:spcBef>
          <a:spcPct val="0"/>
        </a:spcBef>
        <a:spcAft>
          <a:spcPct val="0"/>
        </a:spcAft>
        <a:defRPr sz="4400" b="1" kern="1200">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Garamond" panose="02020404030301010803" pitchFamily="18" charset="0"/>
          <a:cs typeface="Arial" panose="020B0604020202020204" pitchFamily="34" charset="0"/>
        </a:defRPr>
      </a:lvl2pPr>
      <a:lvl3pPr algn="ctr" rtl="0" eaLnBrk="0" fontAlgn="base" hangingPunct="0">
        <a:spcBef>
          <a:spcPct val="0"/>
        </a:spcBef>
        <a:spcAft>
          <a:spcPct val="0"/>
        </a:spcAft>
        <a:defRPr sz="4400" b="1">
          <a:solidFill>
            <a:schemeClr val="tx2"/>
          </a:solidFill>
          <a:latin typeface="Garamond" panose="02020404030301010803" pitchFamily="18" charset="0"/>
          <a:cs typeface="Arial" panose="020B0604020202020204" pitchFamily="34" charset="0"/>
        </a:defRPr>
      </a:lvl3pPr>
      <a:lvl4pPr algn="ctr" rtl="0" eaLnBrk="0" fontAlgn="base" hangingPunct="0">
        <a:spcBef>
          <a:spcPct val="0"/>
        </a:spcBef>
        <a:spcAft>
          <a:spcPct val="0"/>
        </a:spcAft>
        <a:defRPr sz="4400" b="1">
          <a:solidFill>
            <a:schemeClr val="tx2"/>
          </a:solidFill>
          <a:latin typeface="Garamond" panose="02020404030301010803" pitchFamily="18" charset="0"/>
          <a:cs typeface="Arial" panose="020B0604020202020204" pitchFamily="34" charset="0"/>
        </a:defRPr>
      </a:lvl4pPr>
      <a:lvl5pPr algn="ctr" rtl="0" eaLnBrk="0" fontAlgn="base" hangingPunct="0">
        <a:spcBef>
          <a:spcPct val="0"/>
        </a:spcBef>
        <a:spcAft>
          <a:spcPct val="0"/>
        </a:spcAft>
        <a:defRPr sz="4400" b="1">
          <a:solidFill>
            <a:schemeClr val="tx2"/>
          </a:solidFill>
          <a:latin typeface="Garamond" panose="02020404030301010803" pitchFamily="18" charset="0"/>
          <a:cs typeface="Arial" panose="020B0604020202020204" pitchFamily="34" charset="0"/>
        </a:defRPr>
      </a:lvl5pPr>
      <a:lvl6pPr marL="457200" algn="ctr" rtl="0" fontAlgn="base">
        <a:spcBef>
          <a:spcPct val="0"/>
        </a:spcBef>
        <a:spcAft>
          <a:spcPct val="0"/>
        </a:spcAft>
        <a:defRPr sz="4400" b="1">
          <a:solidFill>
            <a:schemeClr val="tx2"/>
          </a:solidFill>
          <a:latin typeface="Garamond" panose="02020404030301010803" pitchFamily="18" charset="0"/>
          <a:cs typeface="Arial" panose="020B0604020202020204" pitchFamily="34" charset="0"/>
        </a:defRPr>
      </a:lvl6pPr>
      <a:lvl7pPr marL="914400" algn="ctr" rtl="0" fontAlgn="base">
        <a:spcBef>
          <a:spcPct val="0"/>
        </a:spcBef>
        <a:spcAft>
          <a:spcPct val="0"/>
        </a:spcAft>
        <a:defRPr sz="4400" b="1">
          <a:solidFill>
            <a:schemeClr val="tx2"/>
          </a:solidFill>
          <a:latin typeface="Garamond" panose="02020404030301010803" pitchFamily="18" charset="0"/>
          <a:cs typeface="Arial" panose="020B0604020202020204" pitchFamily="34" charset="0"/>
        </a:defRPr>
      </a:lvl7pPr>
      <a:lvl8pPr marL="1371600" algn="ctr" rtl="0" fontAlgn="base">
        <a:spcBef>
          <a:spcPct val="0"/>
        </a:spcBef>
        <a:spcAft>
          <a:spcPct val="0"/>
        </a:spcAft>
        <a:defRPr sz="4400" b="1">
          <a:solidFill>
            <a:schemeClr val="tx2"/>
          </a:solidFill>
          <a:latin typeface="Garamond" panose="02020404030301010803" pitchFamily="18" charset="0"/>
          <a:cs typeface="Arial" panose="020B0604020202020204" pitchFamily="34" charset="0"/>
        </a:defRPr>
      </a:lvl8pPr>
      <a:lvl9pPr marL="1828800" algn="ctr" rtl="0" fontAlgn="base">
        <a:spcBef>
          <a:spcPct val="0"/>
        </a:spcBef>
        <a:spcAft>
          <a:spcPct val="0"/>
        </a:spcAft>
        <a:defRPr sz="4400" b="1">
          <a:solidFill>
            <a:schemeClr val="tx2"/>
          </a:solidFill>
          <a:latin typeface="Garamond" panose="02020404030301010803" pitchFamily="18"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4802" name="Rectangle 2">
            <a:extLst>
              <a:ext uri="{FF2B5EF4-FFF2-40B4-BE49-F238E27FC236}">
                <a16:creationId xmlns:a16="http://schemas.microsoft.com/office/drawing/2014/main" id="{8492618B-2F9D-4EC2-A776-55301CF31727}"/>
              </a:ext>
            </a:extLst>
          </p:cNvPr>
          <p:cNvSpPr>
            <a:spLocks noGrp="1" noChangeArrowheads="1"/>
          </p:cNvSpPr>
          <p:nvPr>
            <p:ph type="dt" sz="half" idx="2"/>
          </p:nvPr>
        </p:nvSpPr>
        <p:spPr bwMode="auto">
          <a:xfrm>
            <a:off x="457200" y="6251575"/>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cs typeface="+mn-cs"/>
              </a:defRPr>
            </a:lvl1pPr>
          </a:lstStyle>
          <a:p>
            <a:pPr>
              <a:defRPr/>
            </a:pPr>
            <a:fld id="{7E3D9F8A-CF05-4868-AD3D-2009736437CC}" type="datetimeFigureOut">
              <a:rPr lang="en-US" altLang="en-US"/>
              <a:pPr>
                <a:defRPr/>
              </a:pPr>
              <a:t>4/6/2023</a:t>
            </a:fld>
            <a:endParaRPr lang="en-US" altLang="en-US"/>
          </a:p>
        </p:txBody>
      </p:sp>
      <p:sp>
        <p:nvSpPr>
          <p:cNvPr id="844803" name="Rectangle 3">
            <a:extLst>
              <a:ext uri="{FF2B5EF4-FFF2-40B4-BE49-F238E27FC236}">
                <a16:creationId xmlns:a16="http://schemas.microsoft.com/office/drawing/2014/main" id="{F8985588-EF18-4E0E-972D-F99824EB8A27}"/>
              </a:ext>
            </a:extLst>
          </p:cNvPr>
          <p:cNvSpPr>
            <a:spLocks noGrp="1" noChangeArrowheads="1"/>
          </p:cNvSpPr>
          <p:nvPr>
            <p:ph type="sldNum" sz="quarter" idx="4"/>
          </p:nvPr>
        </p:nvSpPr>
        <p:spPr bwMode="auto">
          <a:xfrm>
            <a:off x="6553200" y="6248400"/>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cs typeface="+mn-cs"/>
              </a:defRPr>
            </a:lvl1pPr>
          </a:lstStyle>
          <a:p>
            <a:pPr>
              <a:defRPr/>
            </a:pPr>
            <a:fld id="{8F514224-11AE-47C5-A360-23794D7DE243}" type="slidenum">
              <a:rPr lang="en-US" altLang="en-US"/>
              <a:pPr>
                <a:defRPr/>
              </a:pPr>
              <a:t>‹#›</a:t>
            </a:fld>
            <a:endParaRPr lang="en-US" altLang="en-US"/>
          </a:p>
        </p:txBody>
      </p:sp>
      <p:grpSp>
        <p:nvGrpSpPr>
          <p:cNvPr id="27652" name="Group 4">
            <a:extLst>
              <a:ext uri="{FF2B5EF4-FFF2-40B4-BE49-F238E27FC236}">
                <a16:creationId xmlns:a16="http://schemas.microsoft.com/office/drawing/2014/main" id="{FA18BE12-987B-4EA0-9CCB-02F5F380AC91}"/>
              </a:ext>
            </a:extLst>
          </p:cNvPr>
          <p:cNvGrpSpPr>
            <a:grpSpLocks/>
          </p:cNvGrpSpPr>
          <p:nvPr/>
        </p:nvGrpSpPr>
        <p:grpSpPr bwMode="auto">
          <a:xfrm>
            <a:off x="0" y="0"/>
            <a:ext cx="9140825" cy="6850063"/>
            <a:chOff x="0" y="0"/>
            <a:chExt cx="5758" cy="4315"/>
          </a:xfrm>
        </p:grpSpPr>
        <p:grpSp>
          <p:nvGrpSpPr>
            <p:cNvPr id="27656" name="Group 5">
              <a:extLst>
                <a:ext uri="{FF2B5EF4-FFF2-40B4-BE49-F238E27FC236}">
                  <a16:creationId xmlns:a16="http://schemas.microsoft.com/office/drawing/2014/main" id="{260C43BB-7C3A-4620-A0DD-4AC1C910FA7E}"/>
                </a:ext>
              </a:extLst>
            </p:cNvPr>
            <p:cNvGrpSpPr>
              <a:grpSpLocks/>
            </p:cNvGrpSpPr>
            <p:nvPr userDrawn="1"/>
          </p:nvGrpSpPr>
          <p:grpSpPr bwMode="auto">
            <a:xfrm>
              <a:off x="1728" y="2230"/>
              <a:ext cx="4027" cy="2085"/>
              <a:chOff x="1728" y="2230"/>
              <a:chExt cx="4027" cy="2085"/>
            </a:xfrm>
          </p:grpSpPr>
          <p:sp>
            <p:nvSpPr>
              <p:cNvPr id="844806" name="Freeform 6">
                <a:extLst>
                  <a:ext uri="{FF2B5EF4-FFF2-40B4-BE49-F238E27FC236}">
                    <a16:creationId xmlns:a16="http://schemas.microsoft.com/office/drawing/2014/main" id="{7128B0BE-2099-4ECE-A579-81CE42B9B8E9}"/>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a:p>
            </p:txBody>
          </p:sp>
          <p:sp>
            <p:nvSpPr>
              <p:cNvPr id="844807" name="Freeform 7">
                <a:extLst>
                  <a:ext uri="{FF2B5EF4-FFF2-40B4-BE49-F238E27FC236}">
                    <a16:creationId xmlns:a16="http://schemas.microsoft.com/office/drawing/2014/main" id="{03925999-6925-461D-8C3C-F06268F90BA2}"/>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a:p>
            </p:txBody>
          </p:sp>
          <p:sp>
            <p:nvSpPr>
              <p:cNvPr id="844808" name="Freeform 8">
                <a:extLst>
                  <a:ext uri="{FF2B5EF4-FFF2-40B4-BE49-F238E27FC236}">
                    <a16:creationId xmlns:a16="http://schemas.microsoft.com/office/drawing/2014/main" id="{2E912E64-F889-424E-B173-A1004AFB9A2E}"/>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a:p>
            </p:txBody>
          </p:sp>
          <p:sp>
            <p:nvSpPr>
              <p:cNvPr id="27662" name="Freeform 9">
                <a:extLst>
                  <a:ext uri="{FF2B5EF4-FFF2-40B4-BE49-F238E27FC236}">
                    <a16:creationId xmlns:a16="http://schemas.microsoft.com/office/drawing/2014/main" id="{39CA08F9-26EC-4EF1-9B74-0B2FC7C8DCF3}"/>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44810" name="Freeform 10">
                <a:extLst>
                  <a:ext uri="{FF2B5EF4-FFF2-40B4-BE49-F238E27FC236}">
                    <a16:creationId xmlns:a16="http://schemas.microsoft.com/office/drawing/2014/main" id="{F97046B8-4820-4CFE-94FA-E8C2E202EDF8}"/>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a:p>
            </p:txBody>
          </p:sp>
        </p:grpSp>
        <p:sp>
          <p:nvSpPr>
            <p:cNvPr id="844811" name="Freeform 11">
              <a:extLst>
                <a:ext uri="{FF2B5EF4-FFF2-40B4-BE49-F238E27FC236}">
                  <a16:creationId xmlns:a16="http://schemas.microsoft.com/office/drawing/2014/main" id="{9DEC027C-8C13-4D84-B66B-54F9693B2CEA}"/>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a:p>
          </p:txBody>
        </p:sp>
        <p:sp>
          <p:nvSpPr>
            <p:cNvPr id="27658" name="Freeform 12">
              <a:extLst>
                <a:ext uri="{FF2B5EF4-FFF2-40B4-BE49-F238E27FC236}">
                  <a16:creationId xmlns:a16="http://schemas.microsoft.com/office/drawing/2014/main" id="{D23859D0-4358-4C6F-A69C-1839A2B3C063}"/>
                </a:ext>
              </a:extLst>
            </p:cNvPr>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844813" name="Rectangle 13">
            <a:extLst>
              <a:ext uri="{FF2B5EF4-FFF2-40B4-BE49-F238E27FC236}">
                <a16:creationId xmlns:a16="http://schemas.microsoft.com/office/drawing/2014/main" id="{ED3BAB53-5727-4711-B7EE-9327C3C05B1D}"/>
              </a:ext>
            </a:extLst>
          </p:cNvPr>
          <p:cNvSpPr>
            <a:spLocks noGrp="1" noRot="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44814" name="Rectangle 14">
            <a:extLst>
              <a:ext uri="{FF2B5EF4-FFF2-40B4-BE49-F238E27FC236}">
                <a16:creationId xmlns:a16="http://schemas.microsoft.com/office/drawing/2014/main" id="{7A6245CE-6D97-4225-BFCA-D12B3B8B4F76}"/>
              </a:ext>
            </a:extLst>
          </p:cNvPr>
          <p:cNvSpPr>
            <a:spLocks noGrp="1" noChangeArrowheads="1"/>
          </p:cNvSpPr>
          <p:nvPr>
            <p:ph type="ftr" sz="quarter" idx="3"/>
          </p:nvPr>
        </p:nvSpPr>
        <p:spPr bwMode="auto">
          <a:xfrm>
            <a:off x="3124200" y="6248400"/>
            <a:ext cx="2895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anose="020B0604020202020204" pitchFamily="34" charset="0"/>
                <a:cs typeface="+mn-cs"/>
              </a:defRPr>
            </a:lvl1pPr>
          </a:lstStyle>
          <a:p>
            <a:pPr>
              <a:defRPr/>
            </a:pPr>
            <a:endParaRPr lang="en-US" altLang="en-US"/>
          </a:p>
        </p:txBody>
      </p:sp>
      <p:sp>
        <p:nvSpPr>
          <p:cNvPr id="844815" name="Rectangle 15">
            <a:extLst>
              <a:ext uri="{FF2B5EF4-FFF2-40B4-BE49-F238E27FC236}">
                <a16:creationId xmlns:a16="http://schemas.microsoft.com/office/drawing/2014/main" id="{09175EB2-A3F5-45D1-A0BE-A11D45926AAA}"/>
              </a:ext>
            </a:extLst>
          </p:cNvPr>
          <p:cNvSpPr>
            <a:spLocks noGrp="1" noChangeArrowheads="1"/>
          </p:cNvSpPr>
          <p:nvPr>
            <p:ph type="body" idx="1"/>
          </p:nvPr>
        </p:nvSpPr>
        <p:spPr bwMode="auto">
          <a:xfrm>
            <a:off x="457200" y="1600200"/>
            <a:ext cx="8229600" cy="4525963"/>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7011" r:id="rId1"/>
    <p:sldLayoutId id="2147486726" r:id="rId2"/>
    <p:sldLayoutId id="2147486727" r:id="rId3"/>
    <p:sldLayoutId id="2147486728" r:id="rId4"/>
    <p:sldLayoutId id="2147486729" r:id="rId5"/>
    <p:sldLayoutId id="2147486730" r:id="rId6"/>
    <p:sldLayoutId id="2147486731" r:id="rId7"/>
    <p:sldLayoutId id="2147486732" r:id="rId8"/>
    <p:sldLayoutId id="2147486733" r:id="rId9"/>
    <p:sldLayoutId id="2147486734" r:id="rId10"/>
    <p:sldLayoutId id="2147486735" r:id="rId11"/>
  </p:sldLayoutIdLst>
  <p:txStyles>
    <p:titleStyle>
      <a:lvl1pPr algn="ctr" rtl="0" eaLnBrk="0" fontAlgn="base" hangingPunct="0">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66C05525-B8CB-4A85-8D64-8786BD7EFB65}"/>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91" tIns="45648" rIns="91291" bIns="45648" numCol="1" anchor="ctr" anchorCtr="0" compatLnSpc="1">
            <a:prstTxWarp prst="textNoShape">
              <a:avLst/>
            </a:prstTxWarp>
          </a:bodyPr>
          <a:lstStyle/>
          <a:p>
            <a:pPr lvl="0"/>
            <a:r>
              <a:rPr lang="en-US" altLang="en-US"/>
              <a:t>Click to edit Master title style</a:t>
            </a:r>
          </a:p>
        </p:txBody>
      </p:sp>
      <p:sp>
        <p:nvSpPr>
          <p:cNvPr id="28675" name="Rectangle 3">
            <a:extLst>
              <a:ext uri="{FF2B5EF4-FFF2-40B4-BE49-F238E27FC236}">
                <a16:creationId xmlns:a16="http://schemas.microsoft.com/office/drawing/2014/main" id="{A5B627AA-E700-4953-8A9F-48B49BF647A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91" tIns="45648" rIns="91291" bIns="4564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9D9AD91-CE1B-465C-8EC8-04A1EDE9161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91" tIns="45648" rIns="91291" bIns="45648" numCol="1" anchor="t" anchorCtr="0" compatLnSpc="1">
            <a:prstTxWarp prst="textNoShape">
              <a:avLst/>
            </a:prstTxWarp>
          </a:bodyPr>
          <a:lstStyle>
            <a:lvl1pPr eaLnBrk="0" hangingPunct="0">
              <a:defRPr sz="1400">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79148FB6-0B34-4873-8A36-382E89A30392}"/>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91" tIns="45648" rIns="91291" bIns="45648" numCol="1" anchor="t" anchorCtr="0" compatLnSpc="1">
            <a:prstTxWarp prst="textNoShape">
              <a:avLst/>
            </a:prstTxWarp>
          </a:bodyPr>
          <a:lstStyle>
            <a:lvl1pPr algn="ctr" eaLnBrk="0" hangingPunct="0">
              <a:defRPr sz="1400">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27CD5C5F-6299-4193-BA76-42BFBF656D5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91" tIns="45648" rIns="91291" bIns="45648" numCol="1" anchor="t" anchorCtr="0" compatLnSpc="1">
            <a:prstTxWarp prst="textNoShape">
              <a:avLst/>
            </a:prstTxWarp>
          </a:bodyPr>
          <a:lstStyle>
            <a:lvl1pPr algn="r">
              <a:defRPr sz="1400">
                <a:cs typeface="+mn-cs"/>
              </a:defRPr>
            </a:lvl1pPr>
          </a:lstStyle>
          <a:p>
            <a:pPr>
              <a:defRPr/>
            </a:pPr>
            <a:fld id="{9DAEB98B-C5C9-4941-9705-0655645C184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736" r:id="rId1"/>
    <p:sldLayoutId id="2147486737" r:id="rId2"/>
    <p:sldLayoutId id="2147486738" r:id="rId3"/>
    <p:sldLayoutId id="2147486739" r:id="rId4"/>
    <p:sldLayoutId id="2147486740" r:id="rId5"/>
    <p:sldLayoutId id="2147486741" r:id="rId6"/>
    <p:sldLayoutId id="2147486742" r:id="rId7"/>
    <p:sldLayoutId id="2147486743" r:id="rId8"/>
    <p:sldLayoutId id="2147486744" r:id="rId9"/>
    <p:sldLayoutId id="2147486745" r:id="rId10"/>
    <p:sldLayoutId id="2147486746" r:id="rId11"/>
    <p:sldLayoutId id="2147486747"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341313" indent="-341313" algn="l" rtl="0" eaLnBrk="0" fontAlgn="base" hangingPunct="0">
        <a:spcBef>
          <a:spcPct val="20000"/>
        </a:spcBef>
        <a:spcAft>
          <a:spcPct val="0"/>
        </a:spcAft>
        <a:buChar char="•"/>
        <a:defRPr sz="3200" kern="1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kern="1200">
          <a:solidFill>
            <a:schemeClr val="tx1"/>
          </a:solidFill>
          <a:latin typeface="+mn-lt"/>
          <a:ea typeface="+mn-ea"/>
          <a:cs typeface="+mn-cs"/>
        </a:defRPr>
      </a:lvl2pPr>
      <a:lvl3pPr marL="1139825" indent="-227013" algn="l" rtl="0" eaLnBrk="0" fontAlgn="base" hangingPunct="0">
        <a:spcBef>
          <a:spcPct val="20000"/>
        </a:spcBef>
        <a:spcAft>
          <a:spcPct val="0"/>
        </a:spcAft>
        <a:buChar char="•"/>
        <a:defRPr sz="2400" kern="1200">
          <a:solidFill>
            <a:schemeClr val="tx1"/>
          </a:solidFill>
          <a:latin typeface="+mn-lt"/>
          <a:ea typeface="+mn-ea"/>
          <a:cs typeface="+mn-cs"/>
        </a:defRPr>
      </a:lvl3pPr>
      <a:lvl4pPr marL="1597025" indent="-227013" algn="l" rtl="0" eaLnBrk="0" fontAlgn="base" hangingPunct="0">
        <a:spcBef>
          <a:spcPct val="20000"/>
        </a:spcBef>
        <a:spcAft>
          <a:spcPct val="0"/>
        </a:spcAft>
        <a:buChar char="–"/>
        <a:defRPr sz="2000" kern="1200">
          <a:solidFill>
            <a:schemeClr val="tx1"/>
          </a:solidFill>
          <a:latin typeface="+mn-lt"/>
          <a:ea typeface="+mn-ea"/>
          <a:cs typeface="+mn-cs"/>
        </a:defRPr>
      </a:lvl4pPr>
      <a:lvl5pPr marL="2052638" indent="-227013"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7330" name="Rectangle 2">
            <a:extLst>
              <a:ext uri="{FF2B5EF4-FFF2-40B4-BE49-F238E27FC236}">
                <a16:creationId xmlns:a16="http://schemas.microsoft.com/office/drawing/2014/main" id="{608E67B8-0453-44DB-99A7-098957FE4949}"/>
              </a:ext>
            </a:extLst>
          </p:cNvPr>
          <p:cNvSpPr>
            <a:spLocks noGrp="1" noChangeArrowheads="1"/>
          </p:cNvSpPr>
          <p:nvPr>
            <p:ph type="dt" sz="half" idx="2"/>
          </p:nvPr>
        </p:nvSpPr>
        <p:spPr bwMode="auto">
          <a:xfrm>
            <a:off x="457200" y="6251575"/>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cs typeface="+mn-cs"/>
              </a:defRPr>
            </a:lvl1pPr>
          </a:lstStyle>
          <a:p>
            <a:pPr>
              <a:defRPr/>
            </a:pPr>
            <a:fld id="{C3DD1F36-C2AA-482C-8A1F-0BA9AFF9AD21}" type="datetimeFigureOut">
              <a:rPr lang="en-US" altLang="en-US"/>
              <a:pPr>
                <a:defRPr/>
              </a:pPr>
              <a:t>4/6/2023</a:t>
            </a:fld>
            <a:endParaRPr lang="en-US" altLang="en-US"/>
          </a:p>
        </p:txBody>
      </p:sp>
      <p:sp>
        <p:nvSpPr>
          <p:cNvPr id="867331" name="Rectangle 3">
            <a:extLst>
              <a:ext uri="{FF2B5EF4-FFF2-40B4-BE49-F238E27FC236}">
                <a16:creationId xmlns:a16="http://schemas.microsoft.com/office/drawing/2014/main" id="{503C02C8-F4D3-446D-9C95-BD3C5B184C40}"/>
              </a:ext>
            </a:extLst>
          </p:cNvPr>
          <p:cNvSpPr>
            <a:spLocks noGrp="1" noChangeArrowheads="1"/>
          </p:cNvSpPr>
          <p:nvPr>
            <p:ph type="sldNum" sz="quarter" idx="4"/>
          </p:nvPr>
        </p:nvSpPr>
        <p:spPr bwMode="auto">
          <a:xfrm>
            <a:off x="6553200" y="6248400"/>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cs typeface="+mn-cs"/>
              </a:defRPr>
            </a:lvl1pPr>
          </a:lstStyle>
          <a:p>
            <a:pPr>
              <a:defRPr/>
            </a:pPr>
            <a:fld id="{9E448FC4-91BE-4C27-B456-70511F4C99D1}" type="slidenum">
              <a:rPr lang="en-US" altLang="en-US"/>
              <a:pPr>
                <a:defRPr/>
              </a:pPr>
              <a:t>‹#›</a:t>
            </a:fld>
            <a:endParaRPr lang="en-US" altLang="en-US"/>
          </a:p>
        </p:txBody>
      </p:sp>
      <p:grpSp>
        <p:nvGrpSpPr>
          <p:cNvPr id="29700" name="Group 4">
            <a:extLst>
              <a:ext uri="{FF2B5EF4-FFF2-40B4-BE49-F238E27FC236}">
                <a16:creationId xmlns:a16="http://schemas.microsoft.com/office/drawing/2014/main" id="{AA00F747-6CC7-40BF-8384-0D98E5FBCB8A}"/>
              </a:ext>
            </a:extLst>
          </p:cNvPr>
          <p:cNvGrpSpPr>
            <a:grpSpLocks/>
          </p:cNvGrpSpPr>
          <p:nvPr/>
        </p:nvGrpSpPr>
        <p:grpSpPr bwMode="auto">
          <a:xfrm>
            <a:off x="0" y="0"/>
            <a:ext cx="9140825" cy="6850063"/>
            <a:chOff x="0" y="0"/>
            <a:chExt cx="5758" cy="4315"/>
          </a:xfrm>
        </p:grpSpPr>
        <p:grpSp>
          <p:nvGrpSpPr>
            <p:cNvPr id="29704" name="Group 5">
              <a:extLst>
                <a:ext uri="{FF2B5EF4-FFF2-40B4-BE49-F238E27FC236}">
                  <a16:creationId xmlns:a16="http://schemas.microsoft.com/office/drawing/2014/main" id="{B04400FE-4A01-4F8E-8033-F2C45DB12E10}"/>
                </a:ext>
              </a:extLst>
            </p:cNvPr>
            <p:cNvGrpSpPr>
              <a:grpSpLocks/>
            </p:cNvGrpSpPr>
            <p:nvPr userDrawn="1"/>
          </p:nvGrpSpPr>
          <p:grpSpPr bwMode="auto">
            <a:xfrm>
              <a:off x="1728" y="2230"/>
              <a:ext cx="4027" cy="2085"/>
              <a:chOff x="1728" y="2230"/>
              <a:chExt cx="4027" cy="2085"/>
            </a:xfrm>
          </p:grpSpPr>
          <p:sp>
            <p:nvSpPr>
              <p:cNvPr id="867334" name="Freeform 6">
                <a:extLst>
                  <a:ext uri="{FF2B5EF4-FFF2-40B4-BE49-F238E27FC236}">
                    <a16:creationId xmlns:a16="http://schemas.microsoft.com/office/drawing/2014/main" id="{A82E46F1-4099-475A-A4E2-412792325053}"/>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a:p>
            </p:txBody>
          </p:sp>
          <p:sp>
            <p:nvSpPr>
              <p:cNvPr id="867335" name="Freeform 7">
                <a:extLst>
                  <a:ext uri="{FF2B5EF4-FFF2-40B4-BE49-F238E27FC236}">
                    <a16:creationId xmlns:a16="http://schemas.microsoft.com/office/drawing/2014/main" id="{7A8B5120-965A-4CD2-8CE2-32421F6256CD}"/>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a:p>
            </p:txBody>
          </p:sp>
          <p:sp>
            <p:nvSpPr>
              <p:cNvPr id="867336" name="Freeform 8">
                <a:extLst>
                  <a:ext uri="{FF2B5EF4-FFF2-40B4-BE49-F238E27FC236}">
                    <a16:creationId xmlns:a16="http://schemas.microsoft.com/office/drawing/2014/main" id="{28BAF4A7-0545-460D-862D-AFAE3ABCC082}"/>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a:p>
            </p:txBody>
          </p:sp>
          <p:sp>
            <p:nvSpPr>
              <p:cNvPr id="29710" name="Freeform 9">
                <a:extLst>
                  <a:ext uri="{FF2B5EF4-FFF2-40B4-BE49-F238E27FC236}">
                    <a16:creationId xmlns:a16="http://schemas.microsoft.com/office/drawing/2014/main" id="{AA26F57C-F435-47A2-A347-614250851D2D}"/>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67338" name="Freeform 10">
                <a:extLst>
                  <a:ext uri="{FF2B5EF4-FFF2-40B4-BE49-F238E27FC236}">
                    <a16:creationId xmlns:a16="http://schemas.microsoft.com/office/drawing/2014/main" id="{EA2E771A-47C0-4059-94FB-FCFF65B604E8}"/>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a:p>
            </p:txBody>
          </p:sp>
        </p:grpSp>
        <p:sp>
          <p:nvSpPr>
            <p:cNvPr id="867339" name="Freeform 11">
              <a:extLst>
                <a:ext uri="{FF2B5EF4-FFF2-40B4-BE49-F238E27FC236}">
                  <a16:creationId xmlns:a16="http://schemas.microsoft.com/office/drawing/2014/main" id="{6973D4C4-BFE6-4216-BD8F-A2DE7887CDDB}"/>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a:p>
          </p:txBody>
        </p:sp>
        <p:sp>
          <p:nvSpPr>
            <p:cNvPr id="29706" name="Freeform 12">
              <a:extLst>
                <a:ext uri="{FF2B5EF4-FFF2-40B4-BE49-F238E27FC236}">
                  <a16:creationId xmlns:a16="http://schemas.microsoft.com/office/drawing/2014/main" id="{B565B46D-226D-4553-9E75-EB8E1672DD32}"/>
                </a:ext>
              </a:extLst>
            </p:cNvPr>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867341" name="Rectangle 13">
            <a:extLst>
              <a:ext uri="{FF2B5EF4-FFF2-40B4-BE49-F238E27FC236}">
                <a16:creationId xmlns:a16="http://schemas.microsoft.com/office/drawing/2014/main" id="{D01A584C-6E79-4BA7-A5D1-13BCC861EB2F}"/>
              </a:ext>
            </a:extLst>
          </p:cNvPr>
          <p:cNvSpPr>
            <a:spLocks noGrp="1" noRot="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67342" name="Rectangle 14">
            <a:extLst>
              <a:ext uri="{FF2B5EF4-FFF2-40B4-BE49-F238E27FC236}">
                <a16:creationId xmlns:a16="http://schemas.microsoft.com/office/drawing/2014/main" id="{97238822-B6F9-4C08-9365-D1CED6F7B8E6}"/>
              </a:ext>
            </a:extLst>
          </p:cNvPr>
          <p:cNvSpPr>
            <a:spLocks noGrp="1" noChangeArrowheads="1"/>
          </p:cNvSpPr>
          <p:nvPr>
            <p:ph type="ftr" sz="quarter" idx="3"/>
          </p:nvPr>
        </p:nvSpPr>
        <p:spPr bwMode="auto">
          <a:xfrm>
            <a:off x="3124200" y="6248400"/>
            <a:ext cx="2895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anose="020B0604020202020204" pitchFamily="34" charset="0"/>
                <a:cs typeface="+mn-cs"/>
              </a:defRPr>
            </a:lvl1pPr>
          </a:lstStyle>
          <a:p>
            <a:pPr>
              <a:defRPr/>
            </a:pPr>
            <a:endParaRPr lang="en-US" altLang="en-US"/>
          </a:p>
        </p:txBody>
      </p:sp>
      <p:sp>
        <p:nvSpPr>
          <p:cNvPr id="867343" name="Rectangle 15">
            <a:extLst>
              <a:ext uri="{FF2B5EF4-FFF2-40B4-BE49-F238E27FC236}">
                <a16:creationId xmlns:a16="http://schemas.microsoft.com/office/drawing/2014/main" id="{2729F512-7F42-438F-A455-C4EE69F34FD0}"/>
              </a:ext>
            </a:extLst>
          </p:cNvPr>
          <p:cNvSpPr>
            <a:spLocks noGrp="1" noChangeArrowheads="1"/>
          </p:cNvSpPr>
          <p:nvPr>
            <p:ph type="body" idx="1"/>
          </p:nvPr>
        </p:nvSpPr>
        <p:spPr bwMode="auto">
          <a:xfrm>
            <a:off x="457200" y="1600200"/>
            <a:ext cx="8229600" cy="4525963"/>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7012" r:id="rId1"/>
    <p:sldLayoutId id="2147486748" r:id="rId2"/>
    <p:sldLayoutId id="2147486749" r:id="rId3"/>
    <p:sldLayoutId id="2147486750" r:id="rId4"/>
    <p:sldLayoutId id="2147486751" r:id="rId5"/>
    <p:sldLayoutId id="2147486752" r:id="rId6"/>
    <p:sldLayoutId id="2147486753" r:id="rId7"/>
    <p:sldLayoutId id="2147486754" r:id="rId8"/>
    <p:sldLayoutId id="2147486755" r:id="rId9"/>
    <p:sldLayoutId id="2147486756" r:id="rId10"/>
    <p:sldLayoutId id="2147486757" r:id="rId11"/>
  </p:sldLayoutIdLst>
  <p:txStyles>
    <p:titleStyle>
      <a:lvl1pPr algn="ctr" rtl="0" eaLnBrk="0" fontAlgn="base" hangingPunct="0">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6D5E28B0-2893-440A-A214-BC82E69DA919}"/>
              </a:ext>
            </a:extLst>
          </p:cNvPr>
          <p:cNvGrpSpPr>
            <a:grpSpLocks/>
          </p:cNvGrpSpPr>
          <p:nvPr/>
        </p:nvGrpSpPr>
        <p:grpSpPr bwMode="auto">
          <a:xfrm>
            <a:off x="0" y="6350"/>
            <a:ext cx="9140825" cy="6851650"/>
            <a:chOff x="0" y="4"/>
            <a:chExt cx="5758" cy="4316"/>
          </a:xfrm>
        </p:grpSpPr>
        <p:sp>
          <p:nvSpPr>
            <p:cNvPr id="2056" name="Freeform 3">
              <a:extLst>
                <a:ext uri="{FF2B5EF4-FFF2-40B4-BE49-F238E27FC236}">
                  <a16:creationId xmlns:a16="http://schemas.microsoft.com/office/drawing/2014/main" id="{16A6ACE3-6EBC-4950-B374-F5B1C9215BDB}"/>
                </a:ext>
              </a:extLst>
            </p:cNvPr>
            <p:cNvSpPr>
              <a:spLocks/>
            </p:cNvSpPr>
            <p:nvPr/>
          </p:nvSpPr>
          <p:spPr bwMode="hidden">
            <a:xfrm>
              <a:off x="558" y="1161"/>
              <a:ext cx="5200" cy="3159"/>
            </a:xfrm>
            <a:custGeom>
              <a:avLst/>
              <a:gdLst>
                <a:gd name="T0" fmla="*/ 0 w 5184"/>
                <a:gd name="T1" fmla="*/ 3159 h 3159"/>
                <a:gd name="T2" fmla="*/ 5248 w 5184"/>
                <a:gd name="T3" fmla="*/ 3159 h 3159"/>
                <a:gd name="T4" fmla="*/ 5248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57" name="Freeform 4">
              <a:extLst>
                <a:ext uri="{FF2B5EF4-FFF2-40B4-BE49-F238E27FC236}">
                  <a16:creationId xmlns:a16="http://schemas.microsoft.com/office/drawing/2014/main" id="{A38C8311-7DC5-42E2-B643-4B2B7E9AB014}"/>
                </a:ext>
              </a:extLst>
            </p:cNvPr>
            <p:cNvSpPr>
              <a:spLocks/>
            </p:cNvSpPr>
            <p:nvPr/>
          </p:nvSpPr>
          <p:spPr bwMode="hidden">
            <a:xfrm>
              <a:off x="0" y="1161"/>
              <a:ext cx="558" cy="3159"/>
            </a:xfrm>
            <a:custGeom>
              <a:avLst/>
              <a:gdLst>
                <a:gd name="T0" fmla="*/ 0 w 556"/>
                <a:gd name="T1" fmla="*/ 0 h 3159"/>
                <a:gd name="T2" fmla="*/ 0 w 556"/>
                <a:gd name="T3" fmla="*/ 3159 h 3159"/>
                <a:gd name="T4" fmla="*/ 564 w 556"/>
                <a:gd name="T5" fmla="*/ 3159 h 3159"/>
                <a:gd name="T6" fmla="*/ 564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058" name="Group 5">
              <a:extLst>
                <a:ext uri="{FF2B5EF4-FFF2-40B4-BE49-F238E27FC236}">
                  <a16:creationId xmlns:a16="http://schemas.microsoft.com/office/drawing/2014/main" id="{7CE51A36-E4B9-4DE6-A9EE-330971AA08CF}"/>
                </a:ext>
              </a:extLst>
            </p:cNvPr>
            <p:cNvGrpSpPr>
              <a:grpSpLocks/>
            </p:cNvGrpSpPr>
            <p:nvPr userDrawn="1"/>
          </p:nvGrpSpPr>
          <p:grpSpPr bwMode="auto">
            <a:xfrm>
              <a:off x="0" y="4"/>
              <a:ext cx="5758" cy="4316"/>
              <a:chOff x="0" y="4"/>
              <a:chExt cx="5758" cy="4316"/>
            </a:xfrm>
          </p:grpSpPr>
          <p:sp>
            <p:nvSpPr>
              <p:cNvPr id="2059" name="Freeform 6">
                <a:extLst>
                  <a:ext uri="{FF2B5EF4-FFF2-40B4-BE49-F238E27FC236}">
                    <a16:creationId xmlns:a16="http://schemas.microsoft.com/office/drawing/2014/main" id="{B11905EC-A988-4BB1-A018-A02DDA805852}"/>
                  </a:ext>
                </a:extLst>
              </p:cNvPr>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0" name="Freeform 7">
                <a:extLst>
                  <a:ext uri="{FF2B5EF4-FFF2-40B4-BE49-F238E27FC236}">
                    <a16:creationId xmlns:a16="http://schemas.microsoft.com/office/drawing/2014/main" id="{64FA0628-F7EA-46DD-BA2D-8FBC8A23C36C}"/>
                  </a:ext>
                </a:extLst>
              </p:cNvPr>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1" name="Freeform 8">
                <a:extLst>
                  <a:ext uri="{FF2B5EF4-FFF2-40B4-BE49-F238E27FC236}">
                    <a16:creationId xmlns:a16="http://schemas.microsoft.com/office/drawing/2014/main" id="{9A15FCCA-FA20-46DC-839F-E16E18D9159F}"/>
                  </a:ext>
                </a:extLst>
              </p:cNvPr>
              <p:cNvSpPr>
                <a:spLocks/>
              </p:cNvSpPr>
              <p:nvPr/>
            </p:nvSpPr>
            <p:spPr bwMode="ltGray">
              <a:xfrm>
                <a:off x="1019" y="1155"/>
                <a:ext cx="4739" cy="12"/>
              </a:xfrm>
              <a:custGeom>
                <a:avLst/>
                <a:gdLst>
                  <a:gd name="T0" fmla="*/ 4784 w 4724"/>
                  <a:gd name="T1" fmla="*/ 0 h 12"/>
                  <a:gd name="T2" fmla="*/ 0 w 4724"/>
                  <a:gd name="T3" fmla="*/ 0 h 12"/>
                  <a:gd name="T4" fmla="*/ 0 w 4724"/>
                  <a:gd name="T5" fmla="*/ 12 h 12"/>
                  <a:gd name="T6" fmla="*/ 4784 w 4724"/>
                  <a:gd name="T7" fmla="*/ 12 h 12"/>
                  <a:gd name="T8" fmla="*/ 4784 w 4724"/>
                  <a:gd name="T9" fmla="*/ 0 h 12"/>
                  <a:gd name="T10" fmla="*/ 4784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2" name="Freeform 9">
                <a:extLst>
                  <a:ext uri="{FF2B5EF4-FFF2-40B4-BE49-F238E27FC236}">
                    <a16:creationId xmlns:a16="http://schemas.microsoft.com/office/drawing/2014/main" id="{A12FECE8-84F0-45D9-BE4B-58523C25479D}"/>
                  </a:ext>
                </a:extLst>
              </p:cNvPr>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3" name="Freeform 10">
                <a:extLst>
                  <a:ext uri="{FF2B5EF4-FFF2-40B4-BE49-F238E27FC236}">
                    <a16:creationId xmlns:a16="http://schemas.microsoft.com/office/drawing/2014/main" id="{4FB84B66-7750-4329-9201-BF2A43E59DAE}"/>
                  </a:ext>
                </a:extLst>
              </p:cNvPr>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411" name="Freeform 11">
                <a:extLst>
                  <a:ext uri="{FF2B5EF4-FFF2-40B4-BE49-F238E27FC236}">
                    <a16:creationId xmlns:a16="http://schemas.microsoft.com/office/drawing/2014/main" id="{A63A1439-3F5E-4374-B88F-9D847B2F6E9D}"/>
                  </a:ext>
                </a:extLst>
              </p:cNvPr>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a:defRPr/>
                </a:pPr>
                <a:endParaRPr lang="en-US"/>
              </a:p>
            </p:txBody>
          </p:sp>
          <p:sp>
            <p:nvSpPr>
              <p:cNvPr id="2065" name="Freeform 12">
                <a:extLst>
                  <a:ext uri="{FF2B5EF4-FFF2-40B4-BE49-F238E27FC236}">
                    <a16:creationId xmlns:a16="http://schemas.microsoft.com/office/drawing/2014/main" id="{1E1E3FC8-CF0F-4ED9-AA9F-3C0AA7150E7A}"/>
                  </a:ext>
                </a:extLst>
              </p:cNvPr>
              <p:cNvSpPr>
                <a:spLocks/>
              </p:cNvSpPr>
              <p:nvPr/>
            </p:nvSpPr>
            <p:spPr bwMode="ltGray">
              <a:xfrm>
                <a:off x="0" y="1155"/>
                <a:ext cx="351" cy="12"/>
              </a:xfrm>
              <a:custGeom>
                <a:avLst/>
                <a:gdLst>
                  <a:gd name="T0" fmla="*/ 0 w 251"/>
                  <a:gd name="T1" fmla="*/ 0 h 12"/>
                  <a:gd name="T2" fmla="*/ 0 w 251"/>
                  <a:gd name="T3" fmla="*/ 12 h 12"/>
                  <a:gd name="T4" fmla="*/ 961 w 251"/>
                  <a:gd name="T5" fmla="*/ 12 h 12"/>
                  <a:gd name="T6" fmla="*/ 961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6" name="Freeform 13">
                <a:extLst>
                  <a:ext uri="{FF2B5EF4-FFF2-40B4-BE49-F238E27FC236}">
                    <a16:creationId xmlns:a16="http://schemas.microsoft.com/office/drawing/2014/main" id="{7EAC088D-9A2C-4A12-9217-F2E70801DE49}"/>
                  </a:ext>
                </a:extLst>
              </p:cNvPr>
              <p:cNvSpPr>
                <a:spLocks/>
              </p:cNvSpPr>
              <p:nvPr/>
            </p:nvSpPr>
            <p:spPr bwMode="ltGray">
              <a:xfrm>
                <a:off x="767" y="1155"/>
                <a:ext cx="252" cy="12"/>
              </a:xfrm>
              <a:custGeom>
                <a:avLst/>
                <a:gdLst>
                  <a:gd name="T0" fmla="*/ 255 w 251"/>
                  <a:gd name="T1" fmla="*/ 0 h 12"/>
                  <a:gd name="T2" fmla="*/ 0 w 251"/>
                  <a:gd name="T3" fmla="*/ 0 h 12"/>
                  <a:gd name="T4" fmla="*/ 0 w 251"/>
                  <a:gd name="T5" fmla="*/ 12 h 12"/>
                  <a:gd name="T6" fmla="*/ 255 w 251"/>
                  <a:gd name="T7" fmla="*/ 12 h 12"/>
                  <a:gd name="T8" fmla="*/ 255 w 251"/>
                  <a:gd name="T9" fmla="*/ 0 h 12"/>
                  <a:gd name="T10" fmla="*/ 255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414" name="Freeform 14">
                <a:extLst>
                  <a:ext uri="{FF2B5EF4-FFF2-40B4-BE49-F238E27FC236}">
                    <a16:creationId xmlns:a16="http://schemas.microsoft.com/office/drawing/2014/main" id="{9EDBBE53-40B4-4B6F-BD03-855DDAF1BA4E}"/>
                  </a:ext>
                </a:extLst>
              </p:cNvPr>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a:defRPr/>
                </a:pPr>
                <a:endParaRPr lang="en-US"/>
              </a:p>
            </p:txBody>
          </p:sp>
        </p:grpSp>
      </p:grpSp>
      <p:sp>
        <p:nvSpPr>
          <p:cNvPr id="358415" name="Rectangle 15">
            <a:extLst>
              <a:ext uri="{FF2B5EF4-FFF2-40B4-BE49-F238E27FC236}">
                <a16:creationId xmlns:a16="http://schemas.microsoft.com/office/drawing/2014/main" id="{E9F3DECB-4955-4E97-81D1-41D3687966FD}"/>
              </a:ext>
            </a:extLst>
          </p:cNvPr>
          <p:cNvSpPr>
            <a:spLocks noGrp="1" noChangeArrowheads="1"/>
          </p:cNvSpPr>
          <p:nvPr>
            <p:ph type="title"/>
          </p:nvPr>
        </p:nvSpPr>
        <p:spPr bwMode="auto">
          <a:xfrm>
            <a:off x="1066800" y="304800"/>
            <a:ext cx="7543800" cy="1431925"/>
          </a:xfrm>
          <a:prstGeom prst="rect">
            <a:avLst/>
          </a:prstGeom>
          <a:noFill/>
          <a:ln w="9525">
            <a:noFill/>
            <a:miter lim="800000"/>
            <a:headEnd/>
            <a:tailEnd/>
          </a:ln>
          <a:effectLst/>
        </p:spPr>
        <p:txBody>
          <a:bodyPr vert="horz" wrap="square" lIns="91291" tIns="45648" rIns="91291" bIns="45648" numCol="1" anchor="ctr" anchorCtr="0" compatLnSpc="1">
            <a:prstTxWarp prst="textNoShape">
              <a:avLst/>
            </a:prstTxWarp>
          </a:bodyPr>
          <a:lstStyle/>
          <a:p>
            <a:pPr lvl="0"/>
            <a:r>
              <a:rPr lang="en-US"/>
              <a:t>Click to edit Master title style</a:t>
            </a:r>
          </a:p>
        </p:txBody>
      </p:sp>
      <p:sp>
        <p:nvSpPr>
          <p:cNvPr id="358416" name="Rectangle 16">
            <a:extLst>
              <a:ext uri="{FF2B5EF4-FFF2-40B4-BE49-F238E27FC236}">
                <a16:creationId xmlns:a16="http://schemas.microsoft.com/office/drawing/2014/main" id="{BC9A8FD1-D152-4B6F-B58E-035F2CF9EDE7}"/>
              </a:ext>
            </a:extLst>
          </p:cNvPr>
          <p:cNvSpPr>
            <a:spLocks noGrp="1" noChangeArrowheads="1"/>
          </p:cNvSpPr>
          <p:nvPr>
            <p:ph type="body" idx="1"/>
          </p:nvPr>
        </p:nvSpPr>
        <p:spPr bwMode="auto">
          <a:xfrm>
            <a:off x="1066800" y="1981200"/>
            <a:ext cx="7543800" cy="4114800"/>
          </a:xfrm>
          <a:prstGeom prst="rect">
            <a:avLst/>
          </a:prstGeom>
          <a:noFill/>
          <a:ln w="9525">
            <a:noFill/>
            <a:miter lim="800000"/>
            <a:headEnd/>
            <a:tailEnd/>
          </a:ln>
          <a:effectLst/>
        </p:spPr>
        <p:txBody>
          <a:bodyPr vert="horz" wrap="square" lIns="91291" tIns="45648" rIns="91291" bIns="4564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17" name="Rectangle 17">
            <a:extLst>
              <a:ext uri="{FF2B5EF4-FFF2-40B4-BE49-F238E27FC236}">
                <a16:creationId xmlns:a16="http://schemas.microsoft.com/office/drawing/2014/main" id="{6E1A8F49-BEB1-4E3D-A395-25A5414A4CB4}"/>
              </a:ext>
            </a:extLst>
          </p:cNvPr>
          <p:cNvSpPr>
            <a:spLocks noGrp="1" noChangeArrowheads="1"/>
          </p:cNvSpPr>
          <p:nvPr>
            <p:ph type="dt" sz="half" idx="2"/>
          </p:nvPr>
        </p:nvSpPr>
        <p:spPr bwMode="auto">
          <a:xfrm>
            <a:off x="1066800" y="6248400"/>
            <a:ext cx="1905000" cy="457200"/>
          </a:xfrm>
          <a:prstGeom prst="rect">
            <a:avLst/>
          </a:prstGeom>
          <a:noFill/>
          <a:ln w="9525">
            <a:noFill/>
            <a:miter lim="800000"/>
            <a:headEnd/>
            <a:tailEnd/>
          </a:ln>
          <a:effectLst/>
        </p:spPr>
        <p:txBody>
          <a:bodyPr vert="horz" wrap="square" lIns="91291" tIns="45648" rIns="91291" bIns="45648" numCol="1" anchor="t" anchorCtr="0" compatLnSpc="1">
            <a:prstTxWarp prst="textNoShape">
              <a:avLst/>
            </a:prstTxWarp>
          </a:bodyPr>
          <a:lstStyle>
            <a:lvl1pPr eaLnBrk="1" hangingPunct="1">
              <a:defRPr sz="1000">
                <a:effectLst>
                  <a:outerShdw blurRad="38100" dist="38100" dir="2700000" algn="tl">
                    <a:srgbClr val="000000"/>
                  </a:outerShdw>
                </a:effectLst>
                <a:latin typeface="+mn-lt"/>
              </a:defRPr>
            </a:lvl1pPr>
          </a:lstStyle>
          <a:p>
            <a:pPr>
              <a:defRPr/>
            </a:pPr>
            <a:endParaRPr lang="en-US"/>
          </a:p>
        </p:txBody>
      </p:sp>
      <p:sp>
        <p:nvSpPr>
          <p:cNvPr id="358418" name="Rectangle 18">
            <a:extLst>
              <a:ext uri="{FF2B5EF4-FFF2-40B4-BE49-F238E27FC236}">
                <a16:creationId xmlns:a16="http://schemas.microsoft.com/office/drawing/2014/main" id="{7A384B90-5A43-4E6E-8E8B-C1364515D833}"/>
              </a:ext>
            </a:extLst>
          </p:cNvPr>
          <p:cNvSpPr>
            <a:spLocks noGrp="1" noChangeArrowheads="1"/>
          </p:cNvSpPr>
          <p:nvPr>
            <p:ph type="ftr" sz="quarter" idx="3"/>
          </p:nvPr>
        </p:nvSpPr>
        <p:spPr bwMode="auto">
          <a:xfrm>
            <a:off x="3429000" y="6248400"/>
            <a:ext cx="2895600" cy="457200"/>
          </a:xfrm>
          <a:prstGeom prst="rect">
            <a:avLst/>
          </a:prstGeom>
          <a:noFill/>
          <a:ln w="9525">
            <a:noFill/>
            <a:miter lim="800000"/>
            <a:headEnd/>
            <a:tailEnd/>
          </a:ln>
          <a:effectLst/>
        </p:spPr>
        <p:txBody>
          <a:bodyPr vert="horz" wrap="square" lIns="91291" tIns="45648" rIns="91291" bIns="45648"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defRPr>
            </a:lvl1pPr>
          </a:lstStyle>
          <a:p>
            <a:pPr>
              <a:defRPr/>
            </a:pPr>
            <a:endParaRPr lang="en-US"/>
          </a:p>
        </p:txBody>
      </p:sp>
      <p:sp>
        <p:nvSpPr>
          <p:cNvPr id="358419" name="Rectangle 19">
            <a:extLst>
              <a:ext uri="{FF2B5EF4-FFF2-40B4-BE49-F238E27FC236}">
                <a16:creationId xmlns:a16="http://schemas.microsoft.com/office/drawing/2014/main" id="{734E2AFF-28A7-431D-B03A-503FDAE291CC}"/>
              </a:ext>
            </a:extLst>
          </p:cNvPr>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p:spPr>
        <p:txBody>
          <a:bodyPr vert="horz" wrap="square" lIns="91291" tIns="45648" rIns="91291" bIns="45648" numCol="1" anchor="t" anchorCtr="0" compatLnSpc="1">
            <a:prstTxWarp prst="textNoShape">
              <a:avLst/>
            </a:prstTxWarp>
          </a:bodyPr>
          <a:lstStyle>
            <a:lvl1pPr algn="r" eaLnBrk="1" hangingPunct="1">
              <a:defRPr sz="1000">
                <a:effectLst>
                  <a:outerShdw blurRad="38100" dist="38100" dir="2700000" algn="tl">
                    <a:srgbClr val="000000"/>
                  </a:outerShdw>
                </a:effectLst>
                <a:latin typeface="Tahoma" panose="020B0604030504040204" pitchFamily="34" charset="0"/>
              </a:defRPr>
            </a:lvl1pPr>
          </a:lstStyle>
          <a:p>
            <a:pPr>
              <a:defRPr/>
            </a:pPr>
            <a:fld id="{CFB8A474-7BC4-452A-B102-68DD2B4CA51D}"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6559" r:id="rId1"/>
    <p:sldLayoutId id="2147486560" r:id="rId2"/>
    <p:sldLayoutId id="2147486561" r:id="rId3"/>
    <p:sldLayoutId id="2147486562" r:id="rId4"/>
    <p:sldLayoutId id="2147486563" r:id="rId5"/>
    <p:sldLayoutId id="2147486564" r:id="rId6"/>
    <p:sldLayoutId id="2147486565" r:id="rId7"/>
    <p:sldLayoutId id="2147486566" r:id="rId8"/>
    <p:sldLayoutId id="2147486567" r:id="rId9"/>
    <p:sldLayoutId id="2147486568" r:id="rId10"/>
    <p:sldLayoutId id="2147486569" r:id="rId11"/>
    <p:sldLayoutId id="2147487265" r:id="rId12"/>
  </p:sldLayoutIdLst>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6488"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2979"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6947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5958"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p:titleStyle>
    <p:bodyStyle>
      <a:lvl1pPr marL="341313" indent="-341313"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1363" indent="-284163"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39825" indent="-227013" algn="l" rtl="0" eaLnBrk="0" fontAlgn="base" hangingPunct="0">
        <a:spcBef>
          <a:spcPct val="20000"/>
        </a:spcBef>
        <a:spcAft>
          <a:spcPct val="0"/>
        </a:spcAft>
        <a:buClr>
          <a:schemeClr val="hlink"/>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597025" indent="-227013"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2638" indent="-227013"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0692" indent="-228245"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67183" indent="-228245"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3673" indent="-228245"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0162" indent="-228245"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2979" rtl="0" eaLnBrk="1" latinLnBrk="0" hangingPunct="1">
        <a:defRPr sz="1800" kern="1200">
          <a:solidFill>
            <a:schemeClr val="tx1"/>
          </a:solidFill>
          <a:latin typeface="+mn-lt"/>
          <a:ea typeface="+mn-ea"/>
          <a:cs typeface="+mn-cs"/>
        </a:defRPr>
      </a:lvl1pPr>
      <a:lvl2pPr marL="456488" algn="l" defTabSz="912979" rtl="0" eaLnBrk="1" latinLnBrk="0" hangingPunct="1">
        <a:defRPr sz="1800" kern="1200">
          <a:solidFill>
            <a:schemeClr val="tx1"/>
          </a:solidFill>
          <a:latin typeface="+mn-lt"/>
          <a:ea typeface="+mn-ea"/>
          <a:cs typeface="+mn-cs"/>
        </a:defRPr>
      </a:lvl2pPr>
      <a:lvl3pPr marL="912979" algn="l" defTabSz="912979" rtl="0" eaLnBrk="1" latinLnBrk="0" hangingPunct="1">
        <a:defRPr sz="1800" kern="1200">
          <a:solidFill>
            <a:schemeClr val="tx1"/>
          </a:solidFill>
          <a:latin typeface="+mn-lt"/>
          <a:ea typeface="+mn-ea"/>
          <a:cs typeface="+mn-cs"/>
        </a:defRPr>
      </a:lvl3pPr>
      <a:lvl4pPr marL="1369470" algn="l" defTabSz="912979" rtl="0" eaLnBrk="1" latinLnBrk="0" hangingPunct="1">
        <a:defRPr sz="1800" kern="1200">
          <a:solidFill>
            <a:schemeClr val="tx1"/>
          </a:solidFill>
          <a:latin typeface="+mn-lt"/>
          <a:ea typeface="+mn-ea"/>
          <a:cs typeface="+mn-cs"/>
        </a:defRPr>
      </a:lvl4pPr>
      <a:lvl5pPr marL="1825958" algn="l" defTabSz="912979" rtl="0" eaLnBrk="1" latinLnBrk="0" hangingPunct="1">
        <a:defRPr sz="1800" kern="1200">
          <a:solidFill>
            <a:schemeClr val="tx1"/>
          </a:solidFill>
          <a:latin typeface="+mn-lt"/>
          <a:ea typeface="+mn-ea"/>
          <a:cs typeface="+mn-cs"/>
        </a:defRPr>
      </a:lvl5pPr>
      <a:lvl6pPr marL="2282449" algn="l" defTabSz="912979" rtl="0" eaLnBrk="1" latinLnBrk="0" hangingPunct="1">
        <a:defRPr sz="1800" kern="1200">
          <a:solidFill>
            <a:schemeClr val="tx1"/>
          </a:solidFill>
          <a:latin typeface="+mn-lt"/>
          <a:ea typeface="+mn-ea"/>
          <a:cs typeface="+mn-cs"/>
        </a:defRPr>
      </a:lvl6pPr>
      <a:lvl7pPr marL="2738938" algn="l" defTabSz="912979" rtl="0" eaLnBrk="1" latinLnBrk="0" hangingPunct="1">
        <a:defRPr sz="1800" kern="1200">
          <a:solidFill>
            <a:schemeClr val="tx1"/>
          </a:solidFill>
          <a:latin typeface="+mn-lt"/>
          <a:ea typeface="+mn-ea"/>
          <a:cs typeface="+mn-cs"/>
        </a:defRPr>
      </a:lvl7pPr>
      <a:lvl8pPr marL="3195420" algn="l" defTabSz="912979" rtl="0" eaLnBrk="1" latinLnBrk="0" hangingPunct="1">
        <a:defRPr sz="1800" kern="1200">
          <a:solidFill>
            <a:schemeClr val="tx1"/>
          </a:solidFill>
          <a:latin typeface="+mn-lt"/>
          <a:ea typeface="+mn-ea"/>
          <a:cs typeface="+mn-cs"/>
        </a:defRPr>
      </a:lvl8pPr>
      <a:lvl9pPr marL="3651916" algn="l" defTabSz="912979"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34A3ACC6-53B8-4BB1-BA08-644D49867F7E}"/>
              </a:ext>
            </a:extLst>
          </p:cNvPr>
          <p:cNvSpPr>
            <a:spLocks noGrp="1" noChangeArrowheads="1"/>
          </p:cNvSpPr>
          <p:nvPr>
            <p:ph type="title"/>
          </p:nvPr>
        </p:nvSpPr>
        <p:spPr bwMode="auto">
          <a:xfrm>
            <a:off x="671513" y="568325"/>
            <a:ext cx="7805737" cy="1144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30723" name="Rectangle 3">
            <a:extLst>
              <a:ext uri="{FF2B5EF4-FFF2-40B4-BE49-F238E27FC236}">
                <a16:creationId xmlns:a16="http://schemas.microsoft.com/office/drawing/2014/main" id="{C4C24363-0CF0-4378-A17B-4C8B5E4AF6FA}"/>
              </a:ext>
            </a:extLst>
          </p:cNvPr>
          <p:cNvSpPr>
            <a:spLocks noGrp="1" noChangeArrowheads="1"/>
          </p:cNvSpPr>
          <p:nvPr>
            <p:ph type="body" idx="1"/>
          </p:nvPr>
        </p:nvSpPr>
        <p:spPr bwMode="auto">
          <a:xfrm>
            <a:off x="671513" y="1906588"/>
            <a:ext cx="7805737" cy="4319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cSld>
  <p:clrMap bg1="lt1" tx1="dk1" bg2="lt2" tx2="dk2" accent1="accent1" accent2="accent2" accent3="accent3" accent4="accent4" accent5="accent5" accent6="accent6" hlink="hlink" folHlink="folHlink"/>
  <p:sldLayoutIdLst>
    <p:sldLayoutId id="2147486758" r:id="rId1"/>
    <p:sldLayoutId id="2147486759" r:id="rId2"/>
    <p:sldLayoutId id="2147486760" r:id="rId3"/>
    <p:sldLayoutId id="2147486761" r:id="rId4"/>
    <p:sldLayoutId id="2147486762" r:id="rId5"/>
    <p:sldLayoutId id="2147486763" r:id="rId6"/>
    <p:sldLayoutId id="2147486764" r:id="rId7"/>
    <p:sldLayoutId id="2147486765" r:id="rId8"/>
    <p:sldLayoutId id="2147486766" r:id="rId9"/>
    <p:sldLayoutId id="2147486767" r:id="rId10"/>
    <p:sldLayoutId id="2147486768" r:id="rId11"/>
  </p:sldLayoutIdLst>
  <p:txStyles>
    <p:titleStyle>
      <a:lvl1pPr marL="979488" indent="-196850" algn="ctr" defTabSz="414338" rtl="0" eaLnBrk="0" fontAlgn="base" hangingPunct="0">
        <a:lnSpc>
          <a:spcPct val="93000"/>
        </a:lnSpc>
        <a:spcBef>
          <a:spcPct val="0"/>
        </a:spcBef>
        <a:spcAft>
          <a:spcPct val="0"/>
        </a:spcAft>
        <a:buClr>
          <a:srgbClr val="000000"/>
        </a:buClr>
        <a:buSzPct val="45000"/>
        <a:buFont typeface="Wingdings" panose="05000000000000000000" pitchFamily="2" charset="2"/>
        <a:defRPr sz="2500" b="1" kern="1200">
          <a:solidFill>
            <a:srgbClr val="000000"/>
          </a:solidFill>
          <a:latin typeface="+mj-lt"/>
          <a:ea typeface="+mj-ea"/>
          <a:cs typeface="+mj-cs"/>
        </a:defRPr>
      </a:lvl1pPr>
      <a:lvl2pPr marL="979488" indent="-196850" algn="ctr" defTabSz="414338" rtl="0" eaLnBrk="0" fontAlgn="base" hangingPunct="0">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cs typeface="Arial" panose="020B0604020202020204" pitchFamily="34" charset="0"/>
        </a:defRPr>
      </a:lvl2pPr>
      <a:lvl3pPr marL="979488" indent="-196850" algn="ctr" defTabSz="414338" rtl="0" eaLnBrk="0" fontAlgn="base" hangingPunct="0">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cs typeface="Arial" panose="020B0604020202020204" pitchFamily="34" charset="0"/>
        </a:defRPr>
      </a:lvl3pPr>
      <a:lvl4pPr marL="979488" indent="-196850" algn="ctr" defTabSz="414338" rtl="0" eaLnBrk="0" fontAlgn="base" hangingPunct="0">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cs typeface="Arial" panose="020B0604020202020204" pitchFamily="34" charset="0"/>
        </a:defRPr>
      </a:lvl4pPr>
      <a:lvl5pPr marL="979488" indent="-196850" algn="ctr" defTabSz="414338" rtl="0" eaLnBrk="0" fontAlgn="base" hangingPunct="0">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cs typeface="Arial" panose="020B0604020202020204" pitchFamily="34" charset="0"/>
        </a:defRPr>
      </a:lvl5pPr>
      <a:lvl6pPr marL="1436688" indent="-196850" algn="ctr" defTabSz="414338" rtl="0" fontAlgn="base">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cs typeface="Arial" panose="020B0604020202020204" pitchFamily="34" charset="0"/>
        </a:defRPr>
      </a:lvl6pPr>
      <a:lvl7pPr marL="1893888" indent="-196850" algn="ctr" defTabSz="414338" rtl="0" fontAlgn="base">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cs typeface="Arial" panose="020B0604020202020204" pitchFamily="34" charset="0"/>
        </a:defRPr>
      </a:lvl7pPr>
      <a:lvl8pPr marL="2351088" indent="-196850" algn="ctr" defTabSz="414338" rtl="0" fontAlgn="base">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cs typeface="Arial" panose="020B0604020202020204" pitchFamily="34" charset="0"/>
        </a:defRPr>
      </a:lvl8pPr>
      <a:lvl9pPr marL="2808288" indent="-196850" algn="ctr" defTabSz="414338" rtl="0" fontAlgn="base">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cs typeface="Arial" panose="020B0604020202020204" pitchFamily="34" charset="0"/>
        </a:defRPr>
      </a:lvl9pPr>
    </p:titleStyle>
    <p:bodyStyle>
      <a:lvl1pPr marL="392113" indent="-293688" algn="l" defTabSz="414338" rtl="0" eaLnBrk="0" fontAlgn="base" hangingPunct="0">
        <a:lnSpc>
          <a:spcPct val="93000"/>
        </a:lnSpc>
        <a:spcBef>
          <a:spcPct val="0"/>
        </a:spcBef>
        <a:spcAft>
          <a:spcPts val="800"/>
        </a:spcAft>
        <a:buClr>
          <a:srgbClr val="000000"/>
        </a:buClr>
        <a:buSzPct val="100000"/>
        <a:buFont typeface="Arial" panose="020B0604020202020204" pitchFamily="34" charset="0"/>
        <a:buChar char="•"/>
        <a:defRPr kern="1200">
          <a:solidFill>
            <a:srgbClr val="000000"/>
          </a:solidFill>
          <a:latin typeface="+mn-lt"/>
          <a:ea typeface="+mn-ea"/>
          <a:cs typeface="+mn-cs"/>
        </a:defRPr>
      </a:lvl1pPr>
      <a:lvl2pPr marL="782638" indent="-260350" algn="l" defTabSz="414338" rtl="0" eaLnBrk="0" fontAlgn="base" hangingPunct="0">
        <a:lnSpc>
          <a:spcPct val="93000"/>
        </a:lnSpc>
        <a:spcBef>
          <a:spcPct val="0"/>
        </a:spcBef>
        <a:spcAft>
          <a:spcPts val="1038"/>
        </a:spcAft>
        <a:buClr>
          <a:srgbClr val="000000"/>
        </a:buClr>
        <a:buSzPct val="75000"/>
        <a:buFont typeface="Symbol" panose="05050102010706020507" pitchFamily="18" charset="2"/>
        <a:buChar char=""/>
        <a:defRPr sz="2400" kern="1200">
          <a:solidFill>
            <a:srgbClr val="000000"/>
          </a:solidFill>
          <a:latin typeface="+mn-lt"/>
          <a:ea typeface="+mn-ea"/>
          <a:cs typeface="+mn-cs"/>
        </a:defRPr>
      </a:lvl2pPr>
      <a:lvl3pPr marL="1174750" indent="-195263" algn="l" defTabSz="414338" rtl="0" eaLnBrk="0" fontAlgn="base" hangingPunct="0">
        <a:lnSpc>
          <a:spcPct val="93000"/>
        </a:lnSpc>
        <a:spcBef>
          <a:spcPct val="0"/>
        </a:spcBef>
        <a:spcAft>
          <a:spcPts val="775"/>
        </a:spcAft>
        <a:buClr>
          <a:srgbClr val="000000"/>
        </a:buClr>
        <a:buSzPct val="45000"/>
        <a:buFont typeface="Wingdings" panose="05000000000000000000" pitchFamily="2" charset="2"/>
        <a:buChar char=""/>
        <a:defRPr sz="2200" kern="1200">
          <a:solidFill>
            <a:srgbClr val="000000"/>
          </a:solidFill>
          <a:latin typeface="+mn-lt"/>
          <a:ea typeface="+mn-ea"/>
          <a:cs typeface="+mn-cs"/>
        </a:defRPr>
      </a:lvl3pPr>
      <a:lvl4pPr marL="1566863" indent="-195263" algn="l" defTabSz="414338" rtl="0" eaLnBrk="0" fontAlgn="base" hangingPunct="0">
        <a:lnSpc>
          <a:spcPct val="93000"/>
        </a:lnSpc>
        <a:spcBef>
          <a:spcPct val="0"/>
        </a:spcBef>
        <a:spcAft>
          <a:spcPts val="525"/>
        </a:spcAft>
        <a:buClr>
          <a:srgbClr val="000000"/>
        </a:buClr>
        <a:buSzPct val="75000"/>
        <a:buFont typeface="Symbol" panose="05050102010706020507" pitchFamily="18" charset="2"/>
        <a:buChar char=""/>
        <a:defRPr kern="1200">
          <a:solidFill>
            <a:srgbClr val="000000"/>
          </a:solidFill>
          <a:latin typeface="+mn-lt"/>
          <a:ea typeface="+mn-ea"/>
          <a:cs typeface="+mn-cs"/>
        </a:defRPr>
      </a:lvl4pPr>
      <a:lvl5pPr marL="1958975" indent="-196850" algn="l" defTabSz="414338" rtl="0" eaLnBrk="0" fontAlgn="base" hangingPunct="0">
        <a:lnSpc>
          <a:spcPct val="93000"/>
        </a:lnSpc>
        <a:spcBef>
          <a:spcPct val="0"/>
        </a:spcBef>
        <a:spcAft>
          <a:spcPts val="263"/>
        </a:spcAft>
        <a:buClr>
          <a:srgbClr val="000000"/>
        </a:buClr>
        <a:buSzPct val="45000"/>
        <a:buFont typeface="Wingdings" panose="05000000000000000000" pitchFamily="2" charset="2"/>
        <a:buChar char=""/>
        <a:defRPr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EE7FA1EB-7FB1-4A2D-B7CB-D80D88B7A9CC}"/>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1747" name="Rectangle 3">
            <a:extLst>
              <a:ext uri="{FF2B5EF4-FFF2-40B4-BE49-F238E27FC236}">
                <a16:creationId xmlns:a16="http://schemas.microsoft.com/office/drawing/2014/main" id="{1B5163A9-F919-42EF-8B51-49645C2C5AE1}"/>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F6C392A-9F94-404D-85E8-2A0511D19D12}"/>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FontTx/>
              <a:buNone/>
              <a:defRPr sz="1400">
                <a:solidFill>
                  <a:srgbClr val="000000"/>
                </a:solidFill>
              </a:defRPr>
            </a:lvl1pPr>
          </a:lstStyle>
          <a:p>
            <a:pPr>
              <a:defRPr/>
            </a:pPr>
            <a:endParaRPr lang="en-US" altLang="en-US"/>
          </a:p>
        </p:txBody>
      </p:sp>
      <p:sp>
        <p:nvSpPr>
          <p:cNvPr id="1029" name="Rectangle 5">
            <a:extLst>
              <a:ext uri="{FF2B5EF4-FFF2-40B4-BE49-F238E27FC236}">
                <a16:creationId xmlns:a16="http://schemas.microsoft.com/office/drawing/2014/main" id="{A28C89DA-FE82-48AD-A74E-6D184347757F}"/>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buFontTx/>
              <a:buNone/>
              <a:defRPr sz="1400">
                <a:solidFill>
                  <a:srgbClr val="000000"/>
                </a:solidFill>
              </a:defRPr>
            </a:lvl1pPr>
          </a:lstStyle>
          <a:p>
            <a:pPr>
              <a:defRPr/>
            </a:pPr>
            <a:endParaRPr lang="en-US" altLang="en-US"/>
          </a:p>
        </p:txBody>
      </p:sp>
      <p:sp>
        <p:nvSpPr>
          <p:cNvPr id="1030" name="Rectangle 6">
            <a:extLst>
              <a:ext uri="{FF2B5EF4-FFF2-40B4-BE49-F238E27FC236}">
                <a16:creationId xmlns:a16="http://schemas.microsoft.com/office/drawing/2014/main" id="{491825E1-4F59-4AEE-9803-B4464FA83AFF}"/>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39EE02D8-1FDE-48A2-A39E-E4212A26D89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769" r:id="rId1"/>
    <p:sldLayoutId id="2147486770" r:id="rId2"/>
    <p:sldLayoutId id="2147486771" r:id="rId3"/>
    <p:sldLayoutId id="2147486772" r:id="rId4"/>
    <p:sldLayoutId id="2147486773" r:id="rId5"/>
    <p:sldLayoutId id="2147486774" r:id="rId6"/>
    <p:sldLayoutId id="2147486775" r:id="rId7"/>
    <p:sldLayoutId id="2147486776" r:id="rId8"/>
    <p:sldLayoutId id="2147486777" r:id="rId9"/>
    <p:sldLayoutId id="2147486778" r:id="rId10"/>
    <p:sldLayoutId id="214748677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3F3EB60A-EA91-491E-81D6-81C68C10AE97}"/>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2771" name="Rectangle 3">
            <a:extLst>
              <a:ext uri="{FF2B5EF4-FFF2-40B4-BE49-F238E27FC236}">
                <a16:creationId xmlns:a16="http://schemas.microsoft.com/office/drawing/2014/main" id="{C44B1B4B-4BD2-4660-804D-5B7AFB54A1D6}"/>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7EA599C-5325-4E49-8EE1-601E8E9B88EC}"/>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FontTx/>
              <a:buNone/>
              <a:defRPr sz="1400">
                <a:solidFill>
                  <a:schemeClr val="tx1"/>
                </a:solidFill>
                <a:latin typeface="+mn-lt"/>
              </a:defRPr>
            </a:lvl1pPr>
          </a:lstStyle>
          <a:p>
            <a:pPr>
              <a:defRPr/>
            </a:pPr>
            <a:endParaRPr lang="en-US" altLang="en-US"/>
          </a:p>
        </p:txBody>
      </p:sp>
      <p:sp>
        <p:nvSpPr>
          <p:cNvPr id="1029" name="Rectangle 5">
            <a:extLst>
              <a:ext uri="{FF2B5EF4-FFF2-40B4-BE49-F238E27FC236}">
                <a16:creationId xmlns:a16="http://schemas.microsoft.com/office/drawing/2014/main" id="{81DC5037-488F-4F23-BAD1-63CA7AEB3F18}"/>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buFontTx/>
              <a:buNone/>
              <a:defRPr sz="1400">
                <a:solidFill>
                  <a:schemeClr val="tx1"/>
                </a:solidFill>
                <a:latin typeface="+mn-lt"/>
              </a:defRPr>
            </a:lvl1pPr>
          </a:lstStyle>
          <a:p>
            <a:pPr>
              <a:defRPr/>
            </a:pPr>
            <a:endParaRPr lang="en-US" altLang="en-US"/>
          </a:p>
        </p:txBody>
      </p:sp>
      <p:sp>
        <p:nvSpPr>
          <p:cNvPr id="1030" name="Rectangle 6">
            <a:extLst>
              <a:ext uri="{FF2B5EF4-FFF2-40B4-BE49-F238E27FC236}">
                <a16:creationId xmlns:a16="http://schemas.microsoft.com/office/drawing/2014/main" id="{152F8858-5FE1-4110-804C-13C699A71FBC}"/>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A5C677EE-73D1-4CBC-897E-31477A2BD16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780" r:id="rId1"/>
    <p:sldLayoutId id="2147486781" r:id="rId2"/>
    <p:sldLayoutId id="2147486782" r:id="rId3"/>
    <p:sldLayoutId id="2147486783" r:id="rId4"/>
    <p:sldLayoutId id="2147486784" r:id="rId5"/>
    <p:sldLayoutId id="2147486785" r:id="rId6"/>
    <p:sldLayoutId id="2147486786" r:id="rId7"/>
    <p:sldLayoutId id="2147486787" r:id="rId8"/>
    <p:sldLayoutId id="2147486788" r:id="rId9"/>
    <p:sldLayoutId id="2147486789" r:id="rId10"/>
    <p:sldLayoutId id="2147486790"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Date Placeholder 3">
            <a:extLst>
              <a:ext uri="{FF2B5EF4-FFF2-40B4-BE49-F238E27FC236}">
                <a16:creationId xmlns:a16="http://schemas.microsoft.com/office/drawing/2014/main" id="{B3DC5B18-4265-4EBF-A469-E509B1EE48AC}"/>
              </a:ext>
            </a:extLst>
          </p:cNvPr>
          <p:cNvSpPr txBox="1">
            <a:spLocks/>
          </p:cNvSpPr>
          <p:nvPr/>
        </p:nvSpPr>
        <p:spPr bwMode="auto">
          <a:xfrm>
            <a:off x="1905000" y="6400800"/>
            <a:ext cx="2133600" cy="365125"/>
          </a:xfrm>
          <a:prstGeom prst="rect">
            <a:avLst/>
          </a:prstGeom>
          <a:noFill/>
          <a:ln>
            <a:noFill/>
          </a:ln>
        </p:spPr>
        <p:txBody>
          <a:bodyPr lIns="91380" tIns="45692" rIns="91380" bIns="45692" anchor="ctr"/>
          <a:lstStyle>
            <a:lvl1pPr>
              <a:spcBef>
                <a:spcPct val="0"/>
              </a:spcBef>
              <a:defRPr>
                <a:solidFill>
                  <a:schemeClr val="tx1"/>
                </a:solidFill>
                <a:latin typeface="Arial" panose="020B0604020202020204" pitchFamily="34" charset="0"/>
                <a:cs typeface="Arial" panose="020B0604020202020204" pitchFamily="34" charset="0"/>
              </a:defRPr>
            </a:lvl1pPr>
            <a:lvl2pPr marL="742950" indent="-285750">
              <a:spcBef>
                <a:spcPct val="0"/>
              </a:spcBef>
              <a:defRPr>
                <a:solidFill>
                  <a:schemeClr val="tx1"/>
                </a:solidFill>
                <a:latin typeface="Arial" panose="020B0604020202020204" pitchFamily="34" charset="0"/>
                <a:cs typeface="Arial" panose="020B0604020202020204" pitchFamily="34" charset="0"/>
              </a:defRPr>
            </a:lvl2pPr>
            <a:lvl3pPr marL="1143000" indent="-228600">
              <a:spcBef>
                <a:spcPct val="0"/>
              </a:spcBef>
              <a:defRPr>
                <a:solidFill>
                  <a:schemeClr val="tx1"/>
                </a:solidFill>
                <a:latin typeface="Arial" panose="020B0604020202020204" pitchFamily="34" charset="0"/>
                <a:cs typeface="Arial" panose="020B0604020202020204" pitchFamily="34" charset="0"/>
              </a:defRPr>
            </a:lvl3pPr>
            <a:lvl4pPr marL="1600200" indent="-228600">
              <a:spcBef>
                <a:spcPct val="0"/>
              </a:spcBef>
              <a:defRPr>
                <a:solidFill>
                  <a:schemeClr val="tx1"/>
                </a:solidFill>
                <a:latin typeface="Arial" panose="020B0604020202020204" pitchFamily="34" charset="0"/>
                <a:cs typeface="Arial" panose="020B0604020202020204" pitchFamily="34" charset="0"/>
              </a:defRPr>
            </a:lvl4pPr>
            <a:lvl5pPr marL="2057400" indent="-228600">
              <a:spcBef>
                <a:spcPct val="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200">
              <a:solidFill>
                <a:srgbClr val="898989"/>
              </a:solidFill>
            </a:endParaRPr>
          </a:p>
        </p:txBody>
      </p:sp>
      <p:sp>
        <p:nvSpPr>
          <p:cNvPr id="33795" name="Title Placeholder 1">
            <a:extLst>
              <a:ext uri="{FF2B5EF4-FFF2-40B4-BE49-F238E27FC236}">
                <a16:creationId xmlns:a16="http://schemas.microsoft.com/office/drawing/2014/main" id="{11E4E534-C090-4FFB-95CB-C7897A8E9121}"/>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altLang="en-US"/>
              <a:t>Click to edit Master title style</a:t>
            </a:r>
          </a:p>
        </p:txBody>
      </p:sp>
      <p:sp>
        <p:nvSpPr>
          <p:cNvPr id="33796" name="Text Placeholder 2">
            <a:extLst>
              <a:ext uri="{FF2B5EF4-FFF2-40B4-BE49-F238E27FC236}">
                <a16:creationId xmlns:a16="http://schemas.microsoft.com/office/drawing/2014/main" id="{02F80B4F-B5E9-4B9F-BF4D-643D1B17597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2533" name="Date Placeholder 3">
            <a:extLst>
              <a:ext uri="{FF2B5EF4-FFF2-40B4-BE49-F238E27FC236}">
                <a16:creationId xmlns:a16="http://schemas.microsoft.com/office/drawing/2014/main" id="{431DB53E-C433-4EDF-97F4-70F492E0AE86}"/>
              </a:ext>
            </a:extLst>
          </p:cNvPr>
          <p:cNvSpPr>
            <a:spLocks noGrp="1"/>
          </p:cNvSpPr>
          <p:nvPr>
            <p:ph type="dt" sz="half" idx="2"/>
          </p:nvPr>
        </p:nvSpPr>
        <p:spPr bwMode="auto">
          <a:xfrm>
            <a:off x="457200" y="6356350"/>
            <a:ext cx="2133600" cy="365125"/>
          </a:xfrm>
          <a:prstGeom prst="rect">
            <a:avLst/>
          </a:prstGeom>
          <a:noFill/>
          <a:ln>
            <a:noFill/>
          </a:ln>
        </p:spPr>
        <p:txBody>
          <a:bodyPr vert="horz" wrap="square" lIns="91380" tIns="45692" rIns="91380" bIns="45692" numCol="1" anchor="ctr" anchorCtr="0" compatLnSpc="1">
            <a:prstTxWarp prst="textNoShape">
              <a:avLst/>
            </a:prstTxWarp>
          </a:bodyPr>
          <a:lstStyle>
            <a:lvl1pPr eaLnBrk="1" hangingPunct="1">
              <a:lnSpc>
                <a:spcPct val="100000"/>
              </a:lnSpc>
              <a:spcBef>
                <a:spcPct val="0"/>
              </a:spcBef>
              <a:buFontTx/>
              <a:buNone/>
              <a:defRPr sz="1200">
                <a:solidFill>
                  <a:srgbClr val="898989"/>
                </a:solidFill>
                <a:ea typeface="+mn-ea"/>
              </a:defRPr>
            </a:lvl1pPr>
          </a:lstStyle>
          <a:p>
            <a:pPr>
              <a:defRPr/>
            </a:pPr>
            <a:r>
              <a:rPr lang="en-US" altLang="en-US"/>
              <a:t>Date of download:  mm/dd/yyyy</a:t>
            </a:r>
          </a:p>
        </p:txBody>
      </p:sp>
      <p:sp>
        <p:nvSpPr>
          <p:cNvPr id="22534" name="Footer Placeholder 4">
            <a:extLst>
              <a:ext uri="{FF2B5EF4-FFF2-40B4-BE49-F238E27FC236}">
                <a16:creationId xmlns:a16="http://schemas.microsoft.com/office/drawing/2014/main" id="{D2EE35F7-BE3E-4B4A-B086-58A8EFBEE01B}"/>
              </a:ext>
            </a:extLst>
          </p:cNvPr>
          <p:cNvSpPr>
            <a:spLocks noGrp="1"/>
          </p:cNvSpPr>
          <p:nvPr>
            <p:ph type="ftr" sz="quarter" idx="3"/>
          </p:nvPr>
        </p:nvSpPr>
        <p:spPr bwMode="auto">
          <a:xfrm>
            <a:off x="3124200" y="6356350"/>
            <a:ext cx="2895600" cy="365125"/>
          </a:xfrm>
          <a:prstGeom prst="rect">
            <a:avLst/>
          </a:prstGeom>
          <a:noFill/>
          <a:ln>
            <a:noFill/>
          </a:ln>
        </p:spPr>
        <p:txBody>
          <a:bodyPr vert="horz" wrap="square" lIns="91380" tIns="45692" rIns="91380" bIns="45692" numCol="1" anchor="ctr" anchorCtr="0" compatLnSpc="1">
            <a:prstTxWarp prst="textNoShape">
              <a:avLst/>
            </a:prstTxWarp>
          </a:bodyPr>
          <a:lstStyle>
            <a:lvl1pPr algn="ctr" eaLnBrk="1" hangingPunct="1">
              <a:lnSpc>
                <a:spcPct val="100000"/>
              </a:lnSpc>
              <a:spcBef>
                <a:spcPct val="0"/>
              </a:spcBef>
              <a:buFontTx/>
              <a:buNone/>
              <a:defRPr sz="1200">
                <a:solidFill>
                  <a:srgbClr val="898989"/>
                </a:solidFill>
                <a:ea typeface="+mn-ea"/>
              </a:defRPr>
            </a:lvl1pPr>
          </a:lstStyle>
          <a:p>
            <a:pPr>
              <a:defRPr/>
            </a:pPr>
            <a:r>
              <a:rPr lang="en-US" altLang="en-US"/>
              <a:t>Copyright © 2012 American Medical Association. All rights reserved.</a:t>
            </a:r>
          </a:p>
        </p:txBody>
      </p:sp>
      <p:sp>
        <p:nvSpPr>
          <p:cNvPr id="22535" name="Slide Number Placeholder 5">
            <a:extLst>
              <a:ext uri="{FF2B5EF4-FFF2-40B4-BE49-F238E27FC236}">
                <a16:creationId xmlns:a16="http://schemas.microsoft.com/office/drawing/2014/main" id="{9B244C3F-5A6B-42B9-AF06-263D42E237CA}"/>
              </a:ext>
            </a:extLst>
          </p:cNvPr>
          <p:cNvSpPr>
            <a:spLocks noGrp="1"/>
          </p:cNvSpPr>
          <p:nvPr>
            <p:ph type="sldNum" sz="quarter" idx="4"/>
          </p:nvPr>
        </p:nvSpPr>
        <p:spPr bwMode="auto">
          <a:xfrm>
            <a:off x="6553200" y="6356350"/>
            <a:ext cx="2133600" cy="365125"/>
          </a:xfrm>
          <a:prstGeom prst="rect">
            <a:avLst/>
          </a:prstGeom>
          <a:noFill/>
          <a:ln>
            <a:noFill/>
          </a:ln>
        </p:spPr>
        <p:txBody>
          <a:bodyPr vert="horz" wrap="square" lIns="91380" tIns="45692" rIns="91380" bIns="45692" numCol="1" anchor="ctr" anchorCtr="0" compatLnSpc="1">
            <a:prstTxWarp prst="textNoShape">
              <a:avLst/>
            </a:prstTxWarp>
          </a:bodyPr>
          <a:lstStyle>
            <a:lvl1pPr algn="r" eaLnBrk="1" hangingPunct="1">
              <a:defRPr sz="1200">
                <a:solidFill>
                  <a:srgbClr val="898989"/>
                </a:solidFill>
              </a:defRPr>
            </a:lvl1pPr>
          </a:lstStyle>
          <a:p>
            <a:pPr>
              <a:defRPr/>
            </a:pPr>
            <a:fld id="{303FCBF8-86A8-4323-B268-BAF920DA148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791" r:id="rId1"/>
    <p:sldLayoutId id="2147486792" r:id="rId2"/>
    <p:sldLayoutId id="2147486793" r:id="rId3"/>
    <p:sldLayoutId id="2147486794" r:id="rId4"/>
    <p:sldLayoutId id="2147486795" r:id="rId5"/>
    <p:sldLayoutId id="2147486796" r:id="rId6"/>
    <p:sldLayoutId id="2147486797" r:id="rId7"/>
    <p:sldLayoutId id="2147486798" r:id="rId8"/>
    <p:sldLayoutId id="2147486799" r:id="rId9"/>
    <p:sldLayoutId id="2147486800" r:id="rId10"/>
    <p:sldLayoutId id="2147486801" r:id="rId11"/>
  </p:sldLayoutIdLst>
  <p:hf sldNum="0" hdr="0"/>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Times New Roman" panose="02020603050405020304" pitchFamily="18" charset="0"/>
          <a:ea typeface="MS PGothic" panose="020B0600070205080204" pitchFamily="34" charset="-128"/>
          <a:cs typeface="Arial" panose="020B0604020202020204" pitchFamily="34" charset="0"/>
        </a:defRPr>
      </a:lvl2pPr>
      <a:lvl3pPr algn="ctr" rtl="0" eaLnBrk="0" fontAlgn="base" hangingPunct="0">
        <a:spcBef>
          <a:spcPct val="0"/>
        </a:spcBef>
        <a:spcAft>
          <a:spcPct val="0"/>
        </a:spcAft>
        <a:defRPr sz="4400">
          <a:solidFill>
            <a:schemeClr val="tx1"/>
          </a:solidFill>
          <a:latin typeface="Times New Roman" panose="02020603050405020304" pitchFamily="18" charset="0"/>
          <a:ea typeface="MS PGothic" panose="020B0600070205080204" pitchFamily="34" charset="-128"/>
          <a:cs typeface="Arial" panose="020B0604020202020204" pitchFamily="34" charset="0"/>
        </a:defRPr>
      </a:lvl3pPr>
      <a:lvl4pPr algn="ctr" rtl="0" eaLnBrk="0" fontAlgn="base" hangingPunct="0">
        <a:spcBef>
          <a:spcPct val="0"/>
        </a:spcBef>
        <a:spcAft>
          <a:spcPct val="0"/>
        </a:spcAft>
        <a:defRPr sz="4400">
          <a:solidFill>
            <a:schemeClr val="tx1"/>
          </a:solidFill>
          <a:latin typeface="Times New Roman" panose="02020603050405020304" pitchFamily="18" charset="0"/>
          <a:ea typeface="MS PGothic" panose="020B0600070205080204" pitchFamily="34" charset="-128"/>
          <a:cs typeface="Arial" panose="020B0604020202020204" pitchFamily="34" charset="0"/>
        </a:defRPr>
      </a:lvl4pPr>
      <a:lvl5pPr algn="ctr" rtl="0" eaLnBrk="0" fontAlgn="base" hangingPunct="0">
        <a:spcBef>
          <a:spcPct val="0"/>
        </a:spcBef>
        <a:spcAft>
          <a:spcPct val="0"/>
        </a:spcAft>
        <a:defRPr sz="4400">
          <a:solidFill>
            <a:schemeClr val="tx1"/>
          </a:solidFill>
          <a:latin typeface="Times New Roman" panose="02020603050405020304" pitchFamily="18" charset="0"/>
          <a:ea typeface="MS PGothic" panose="020B0600070205080204" pitchFamily="34" charset="-128"/>
          <a:cs typeface="Arial" panose="020B0604020202020204" pitchFamily="34" charset="0"/>
        </a:defRPr>
      </a:lvl5pPr>
      <a:lvl6pPr marL="457200" algn="ctr" rtl="0" fontAlgn="base">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6pPr>
      <a:lvl7pPr marL="914400" algn="ctr" rtl="0" fontAlgn="base">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7pPr>
      <a:lvl8pPr marL="1371600" algn="ctr" rtl="0" fontAlgn="base">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8pPr>
      <a:lvl9pPr marL="1828800" algn="ctr" rtl="0" fontAlgn="base">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C98FF284-96DC-4C20-9187-73B3D28395AB}"/>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4819" name="Rectangle 3">
            <a:extLst>
              <a:ext uri="{FF2B5EF4-FFF2-40B4-BE49-F238E27FC236}">
                <a16:creationId xmlns:a16="http://schemas.microsoft.com/office/drawing/2014/main" id="{49AD5FDF-EA0E-4938-974C-5B2F2B7AB644}"/>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08932" name="Rectangle 4">
            <a:extLst>
              <a:ext uri="{FF2B5EF4-FFF2-40B4-BE49-F238E27FC236}">
                <a16:creationId xmlns:a16="http://schemas.microsoft.com/office/drawing/2014/main" id="{C2A70117-4FE3-42D0-BF2D-BA8499A90698}"/>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defRPr>
            </a:lvl1pPr>
          </a:lstStyle>
          <a:p>
            <a:pPr>
              <a:defRPr/>
            </a:pPr>
            <a:fld id="{26B9C275-8291-48E5-990F-955F7329AC5D}" type="datetimeFigureOut">
              <a:rPr lang="en-US" altLang="en-US"/>
              <a:pPr>
                <a:defRPr/>
              </a:pPr>
              <a:t>4/6/2023</a:t>
            </a:fld>
            <a:endParaRPr lang="en-US" altLang="en-US"/>
          </a:p>
        </p:txBody>
      </p:sp>
      <p:sp>
        <p:nvSpPr>
          <p:cNvPr id="508933" name="Rectangle 5">
            <a:extLst>
              <a:ext uri="{FF2B5EF4-FFF2-40B4-BE49-F238E27FC236}">
                <a16:creationId xmlns:a16="http://schemas.microsoft.com/office/drawing/2014/main" id="{18204D7C-D159-4FD8-A104-E6B052FE85DB}"/>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defRPr>
            </a:lvl1pPr>
          </a:lstStyle>
          <a:p>
            <a:pPr>
              <a:defRPr/>
            </a:pPr>
            <a:endParaRPr lang="en-US" altLang="en-US"/>
          </a:p>
        </p:txBody>
      </p:sp>
      <p:sp>
        <p:nvSpPr>
          <p:cNvPr id="508934" name="Rectangle 6">
            <a:extLst>
              <a:ext uri="{FF2B5EF4-FFF2-40B4-BE49-F238E27FC236}">
                <a16:creationId xmlns:a16="http://schemas.microsoft.com/office/drawing/2014/main" id="{E6056B3F-AF3E-45F9-8D8C-C61ACA0DD761}"/>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pPr>
              <a:defRPr/>
            </a:pPr>
            <a:fld id="{6CC9E3FC-645D-44DF-B37D-2F2D7F476EB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802" r:id="rId1"/>
    <p:sldLayoutId id="2147486803" r:id="rId2"/>
    <p:sldLayoutId id="2147486804" r:id="rId3"/>
    <p:sldLayoutId id="2147486805" r:id="rId4"/>
    <p:sldLayoutId id="2147486806" r:id="rId5"/>
    <p:sldLayoutId id="2147486807" r:id="rId6"/>
    <p:sldLayoutId id="2147486808" r:id="rId7"/>
    <p:sldLayoutId id="2147486809" r:id="rId8"/>
    <p:sldLayoutId id="2147486810" r:id="rId9"/>
    <p:sldLayoutId id="2147486811" r:id="rId10"/>
    <p:sldLayoutId id="2147486812"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3627543E-6412-4130-AC18-E003E81F6022}"/>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5843" name="Rectangle 3">
            <a:extLst>
              <a:ext uri="{FF2B5EF4-FFF2-40B4-BE49-F238E27FC236}">
                <a16:creationId xmlns:a16="http://schemas.microsoft.com/office/drawing/2014/main" id="{9C44411C-CA6A-4196-99A7-3564754CA763}"/>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42756" name="Rectangle 4">
            <a:extLst>
              <a:ext uri="{FF2B5EF4-FFF2-40B4-BE49-F238E27FC236}">
                <a16:creationId xmlns:a16="http://schemas.microsoft.com/office/drawing/2014/main" id="{04EE8ECE-05FE-41A7-AAD6-24B64C332DCB}"/>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defRPr>
            </a:lvl1pPr>
          </a:lstStyle>
          <a:p>
            <a:pPr>
              <a:defRPr/>
            </a:pPr>
            <a:fld id="{403EA3E2-CA64-42C2-AE06-94E127EC5B84}" type="datetimeFigureOut">
              <a:rPr lang="en-US" altLang="en-US"/>
              <a:pPr>
                <a:defRPr/>
              </a:pPr>
              <a:t>4/6/2023</a:t>
            </a:fld>
            <a:endParaRPr lang="en-US" altLang="en-US"/>
          </a:p>
        </p:txBody>
      </p:sp>
      <p:sp>
        <p:nvSpPr>
          <p:cNvPr id="842757" name="Rectangle 5">
            <a:extLst>
              <a:ext uri="{FF2B5EF4-FFF2-40B4-BE49-F238E27FC236}">
                <a16:creationId xmlns:a16="http://schemas.microsoft.com/office/drawing/2014/main" id="{B4236C0E-9FF4-47B6-ABCD-E93715AADD1B}"/>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defRPr>
            </a:lvl1pPr>
          </a:lstStyle>
          <a:p>
            <a:pPr>
              <a:defRPr/>
            </a:pPr>
            <a:endParaRPr lang="en-US" altLang="en-US"/>
          </a:p>
        </p:txBody>
      </p:sp>
      <p:sp>
        <p:nvSpPr>
          <p:cNvPr id="842758" name="Rectangle 6">
            <a:extLst>
              <a:ext uri="{FF2B5EF4-FFF2-40B4-BE49-F238E27FC236}">
                <a16:creationId xmlns:a16="http://schemas.microsoft.com/office/drawing/2014/main" id="{AB0DFDDA-A335-4390-BD7F-4F1824DDAB5D}"/>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pPr>
              <a:defRPr/>
            </a:pPr>
            <a:fld id="{00F08D99-8D11-4BE8-ACC3-952F18BBA48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813" r:id="rId1"/>
    <p:sldLayoutId id="2147486814" r:id="rId2"/>
    <p:sldLayoutId id="2147486815" r:id="rId3"/>
    <p:sldLayoutId id="2147486816" r:id="rId4"/>
    <p:sldLayoutId id="2147486817" r:id="rId5"/>
    <p:sldLayoutId id="2147486818" r:id="rId6"/>
    <p:sldLayoutId id="2147486819" r:id="rId7"/>
    <p:sldLayoutId id="2147486820" r:id="rId8"/>
    <p:sldLayoutId id="2147486821" r:id="rId9"/>
    <p:sldLayoutId id="2147486822" r:id="rId10"/>
    <p:sldLayoutId id="2147486823" r:id="rId11"/>
    <p:sldLayoutId id="2147486824"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49F6EA99-1DFF-4ED5-9347-9FD65E46E3D0}"/>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80" tIns="45692" rIns="91380" bIns="45692" numCol="1" anchor="ctr" anchorCtr="0" compatLnSpc="1">
            <a:prstTxWarp prst="textNoShape">
              <a:avLst/>
            </a:prstTxWarp>
          </a:bodyPr>
          <a:lstStyle/>
          <a:p>
            <a:pPr lvl="0"/>
            <a:r>
              <a:rPr lang="en-US" altLang="en-US"/>
              <a:t>Click to edit Master title style</a:t>
            </a:r>
          </a:p>
        </p:txBody>
      </p:sp>
      <p:sp>
        <p:nvSpPr>
          <p:cNvPr id="36867" name="Rectangle 3">
            <a:extLst>
              <a:ext uri="{FF2B5EF4-FFF2-40B4-BE49-F238E27FC236}">
                <a16:creationId xmlns:a16="http://schemas.microsoft.com/office/drawing/2014/main" id="{5180BF26-624C-4676-8AB0-8F60BBBF86B4}"/>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80" tIns="45692" rIns="91380" bIns="4569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44FE4EE-D84E-42B3-BCD7-DE0114886C82}"/>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380" tIns="45692" rIns="91380" bIns="45692" numCol="1" anchor="t" anchorCtr="0" compatLnSpc="1">
            <a:prstTxWarp prst="textNoShape">
              <a:avLst/>
            </a:prstTxWarp>
          </a:bodyPr>
          <a:lstStyle>
            <a:lvl1pPr eaLnBrk="1" hangingPunct="1">
              <a:lnSpc>
                <a:spcPct val="100000"/>
              </a:lnSpc>
              <a:spcBef>
                <a:spcPct val="0"/>
              </a:spcBef>
              <a:buFontTx/>
              <a:buNone/>
              <a:defRPr sz="1400">
                <a:solidFill>
                  <a:schemeClr val="tx1"/>
                </a:solidFill>
              </a:defRPr>
            </a:lvl1pPr>
          </a:lstStyle>
          <a:p>
            <a:pPr>
              <a:defRPr/>
            </a:pPr>
            <a:endParaRPr lang="en-US" altLang="en-US"/>
          </a:p>
        </p:txBody>
      </p:sp>
      <p:sp>
        <p:nvSpPr>
          <p:cNvPr id="1029" name="Rectangle 5">
            <a:extLst>
              <a:ext uri="{FF2B5EF4-FFF2-40B4-BE49-F238E27FC236}">
                <a16:creationId xmlns:a16="http://schemas.microsoft.com/office/drawing/2014/main" id="{E5B8D253-F12B-4A5B-A7D8-54279BB9A6C3}"/>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380" tIns="45692" rIns="91380" bIns="45692" numCol="1" anchor="t" anchorCtr="0" compatLnSpc="1">
            <a:prstTxWarp prst="textNoShape">
              <a:avLst/>
            </a:prstTxWarp>
          </a:bodyPr>
          <a:lstStyle>
            <a:lvl1pPr algn="ctr" eaLnBrk="1" hangingPunct="1">
              <a:lnSpc>
                <a:spcPct val="100000"/>
              </a:lnSpc>
              <a:spcBef>
                <a:spcPct val="0"/>
              </a:spcBef>
              <a:buFontTx/>
              <a:buNone/>
              <a:defRPr sz="1400">
                <a:solidFill>
                  <a:schemeClr val="tx1"/>
                </a:solidFill>
              </a:defRPr>
            </a:lvl1pPr>
          </a:lstStyle>
          <a:p>
            <a:pPr>
              <a:defRPr/>
            </a:pPr>
            <a:endParaRPr lang="en-US" altLang="en-US"/>
          </a:p>
        </p:txBody>
      </p:sp>
      <p:sp>
        <p:nvSpPr>
          <p:cNvPr id="1030" name="Rectangle 6">
            <a:extLst>
              <a:ext uri="{FF2B5EF4-FFF2-40B4-BE49-F238E27FC236}">
                <a16:creationId xmlns:a16="http://schemas.microsoft.com/office/drawing/2014/main" id="{5FC996D4-8399-4BC7-80C9-CE49A6D7C86B}"/>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380" tIns="45692" rIns="91380" bIns="45692" numCol="1" anchor="t" anchorCtr="0" compatLnSpc="1">
            <a:prstTxWarp prst="textNoShape">
              <a:avLst/>
            </a:prstTxWarp>
          </a:bodyPr>
          <a:lstStyle>
            <a:lvl1pPr algn="r" eaLnBrk="1" hangingPunct="1">
              <a:defRPr sz="1400">
                <a:solidFill>
                  <a:schemeClr val="tx1"/>
                </a:solidFill>
              </a:defRPr>
            </a:lvl1pPr>
          </a:lstStyle>
          <a:p>
            <a:pPr>
              <a:defRPr/>
            </a:pPr>
            <a:fld id="{66084A5A-72CF-410E-8E33-AF16410F379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825" r:id="rId1"/>
    <p:sldLayoutId id="2147486826" r:id="rId2"/>
    <p:sldLayoutId id="2147486827" r:id="rId3"/>
    <p:sldLayoutId id="2147486828" r:id="rId4"/>
    <p:sldLayoutId id="2147486829" r:id="rId5"/>
    <p:sldLayoutId id="2147486830" r:id="rId6"/>
    <p:sldLayoutId id="2147486831" r:id="rId7"/>
    <p:sldLayoutId id="2147486832" r:id="rId8"/>
    <p:sldLayoutId id="2147486833" r:id="rId9"/>
    <p:sldLayoutId id="2147486834" r:id="rId10"/>
    <p:sldLayoutId id="2147486835"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9075CC2E-D7CC-4686-A5DA-85C9967F5C9F}"/>
              </a:ext>
            </a:extLst>
          </p:cNvPr>
          <p:cNvSpPr>
            <a:spLocks noGrp="1" noChangeArrowheads="1"/>
          </p:cNvSpPr>
          <p:nvPr>
            <p:ph type="title"/>
          </p:nvPr>
        </p:nvSpPr>
        <p:spPr bwMode="auto">
          <a:xfrm>
            <a:off x="671513" y="568325"/>
            <a:ext cx="7805737" cy="1144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37891" name="Rectangle 3">
            <a:extLst>
              <a:ext uri="{FF2B5EF4-FFF2-40B4-BE49-F238E27FC236}">
                <a16:creationId xmlns:a16="http://schemas.microsoft.com/office/drawing/2014/main" id="{B1F501F9-80CC-446E-9E34-0EE3FA58D877}"/>
              </a:ext>
            </a:extLst>
          </p:cNvPr>
          <p:cNvSpPr>
            <a:spLocks noGrp="1" noChangeArrowheads="1"/>
          </p:cNvSpPr>
          <p:nvPr>
            <p:ph type="body" idx="1"/>
          </p:nvPr>
        </p:nvSpPr>
        <p:spPr bwMode="auto">
          <a:xfrm>
            <a:off x="671513" y="1906588"/>
            <a:ext cx="7805737" cy="4319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cSld>
  <p:clrMap bg1="lt1" tx1="dk1" bg2="lt2" tx2="dk2" accent1="accent1" accent2="accent2" accent3="accent3" accent4="accent4" accent5="accent5" accent6="accent6" hlink="hlink" folHlink="folHlink"/>
  <p:sldLayoutIdLst>
    <p:sldLayoutId id="2147486836" r:id="rId1"/>
    <p:sldLayoutId id="2147486837" r:id="rId2"/>
    <p:sldLayoutId id="2147486838" r:id="rId3"/>
    <p:sldLayoutId id="2147486839" r:id="rId4"/>
    <p:sldLayoutId id="2147486840" r:id="rId5"/>
    <p:sldLayoutId id="2147486841" r:id="rId6"/>
    <p:sldLayoutId id="2147486842" r:id="rId7"/>
    <p:sldLayoutId id="2147486843" r:id="rId8"/>
    <p:sldLayoutId id="2147486844" r:id="rId9"/>
    <p:sldLayoutId id="2147486845" r:id="rId10"/>
    <p:sldLayoutId id="2147486846" r:id="rId11"/>
  </p:sldLayoutIdLst>
  <p:txStyles>
    <p:titleStyle>
      <a:lvl1pPr marL="979488" indent="-196850" algn="ctr" defTabSz="414338" rtl="0" eaLnBrk="0" fontAlgn="base" hangingPunct="0">
        <a:lnSpc>
          <a:spcPct val="93000"/>
        </a:lnSpc>
        <a:spcBef>
          <a:spcPct val="0"/>
        </a:spcBef>
        <a:spcAft>
          <a:spcPct val="0"/>
        </a:spcAft>
        <a:buClr>
          <a:srgbClr val="000000"/>
        </a:buClr>
        <a:buSzPct val="45000"/>
        <a:buFont typeface="Wingdings" panose="05000000000000000000" pitchFamily="2" charset="2"/>
        <a:defRPr sz="2500" b="1" kern="1200">
          <a:solidFill>
            <a:srgbClr val="000000"/>
          </a:solidFill>
          <a:latin typeface="+mj-lt"/>
          <a:ea typeface="+mj-ea"/>
          <a:cs typeface="+mj-cs"/>
        </a:defRPr>
      </a:lvl1pPr>
      <a:lvl2pPr marL="979488" indent="-196850" algn="ctr" defTabSz="414338" rtl="0" eaLnBrk="0" fontAlgn="base" hangingPunct="0">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cs typeface="Arial" panose="020B0604020202020204" pitchFamily="34" charset="0"/>
        </a:defRPr>
      </a:lvl2pPr>
      <a:lvl3pPr marL="979488" indent="-196850" algn="ctr" defTabSz="414338" rtl="0" eaLnBrk="0" fontAlgn="base" hangingPunct="0">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cs typeface="Arial" panose="020B0604020202020204" pitchFamily="34" charset="0"/>
        </a:defRPr>
      </a:lvl3pPr>
      <a:lvl4pPr marL="979488" indent="-196850" algn="ctr" defTabSz="414338" rtl="0" eaLnBrk="0" fontAlgn="base" hangingPunct="0">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cs typeface="Arial" panose="020B0604020202020204" pitchFamily="34" charset="0"/>
        </a:defRPr>
      </a:lvl4pPr>
      <a:lvl5pPr marL="979488" indent="-196850" algn="ctr" defTabSz="414338" rtl="0" eaLnBrk="0" fontAlgn="base" hangingPunct="0">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cs typeface="Arial" panose="020B0604020202020204" pitchFamily="34" charset="0"/>
        </a:defRPr>
      </a:lvl5pPr>
      <a:lvl6pPr marL="1436688" indent="-196850" algn="ctr" defTabSz="414338" rtl="0" fontAlgn="base">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cs typeface="Arial" panose="020B0604020202020204" pitchFamily="34" charset="0"/>
        </a:defRPr>
      </a:lvl6pPr>
      <a:lvl7pPr marL="1893888" indent="-196850" algn="ctr" defTabSz="414338" rtl="0" fontAlgn="base">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cs typeface="Arial" panose="020B0604020202020204" pitchFamily="34" charset="0"/>
        </a:defRPr>
      </a:lvl7pPr>
      <a:lvl8pPr marL="2351088" indent="-196850" algn="ctr" defTabSz="414338" rtl="0" fontAlgn="base">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cs typeface="Arial" panose="020B0604020202020204" pitchFamily="34" charset="0"/>
        </a:defRPr>
      </a:lvl8pPr>
      <a:lvl9pPr marL="2808288" indent="-196850" algn="ctr" defTabSz="414338" rtl="0" fontAlgn="base">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cs typeface="Arial" panose="020B0604020202020204" pitchFamily="34" charset="0"/>
        </a:defRPr>
      </a:lvl9pPr>
    </p:titleStyle>
    <p:bodyStyle>
      <a:lvl1pPr marL="392113" indent="-293688" algn="l" defTabSz="414338" rtl="0" eaLnBrk="0" fontAlgn="base" hangingPunct="0">
        <a:lnSpc>
          <a:spcPct val="93000"/>
        </a:lnSpc>
        <a:spcBef>
          <a:spcPct val="0"/>
        </a:spcBef>
        <a:spcAft>
          <a:spcPts val="800"/>
        </a:spcAft>
        <a:buClr>
          <a:srgbClr val="000000"/>
        </a:buClr>
        <a:buSzPct val="100000"/>
        <a:buFont typeface="Arial" panose="020B0604020202020204" pitchFamily="34" charset="0"/>
        <a:buChar char="•"/>
        <a:defRPr kern="1200">
          <a:solidFill>
            <a:srgbClr val="000000"/>
          </a:solidFill>
          <a:latin typeface="+mn-lt"/>
          <a:ea typeface="+mn-ea"/>
          <a:cs typeface="+mn-cs"/>
        </a:defRPr>
      </a:lvl1pPr>
      <a:lvl2pPr marL="782638" indent="-260350" algn="l" defTabSz="414338" rtl="0" eaLnBrk="0" fontAlgn="base" hangingPunct="0">
        <a:lnSpc>
          <a:spcPct val="93000"/>
        </a:lnSpc>
        <a:spcBef>
          <a:spcPct val="0"/>
        </a:spcBef>
        <a:spcAft>
          <a:spcPts val="1038"/>
        </a:spcAft>
        <a:buClr>
          <a:srgbClr val="000000"/>
        </a:buClr>
        <a:buSzPct val="75000"/>
        <a:buFont typeface="Symbol" panose="05050102010706020507" pitchFamily="18" charset="2"/>
        <a:buChar char=""/>
        <a:defRPr sz="2400" kern="1200">
          <a:solidFill>
            <a:srgbClr val="000000"/>
          </a:solidFill>
          <a:latin typeface="+mn-lt"/>
          <a:ea typeface="+mn-ea"/>
          <a:cs typeface="+mn-cs"/>
        </a:defRPr>
      </a:lvl2pPr>
      <a:lvl3pPr marL="1174750" indent="-195263" algn="l" defTabSz="414338" rtl="0" eaLnBrk="0" fontAlgn="base" hangingPunct="0">
        <a:lnSpc>
          <a:spcPct val="93000"/>
        </a:lnSpc>
        <a:spcBef>
          <a:spcPct val="0"/>
        </a:spcBef>
        <a:spcAft>
          <a:spcPts val="775"/>
        </a:spcAft>
        <a:buClr>
          <a:srgbClr val="000000"/>
        </a:buClr>
        <a:buSzPct val="45000"/>
        <a:buFont typeface="Wingdings" panose="05000000000000000000" pitchFamily="2" charset="2"/>
        <a:buChar char=""/>
        <a:defRPr sz="2200" kern="1200">
          <a:solidFill>
            <a:srgbClr val="000000"/>
          </a:solidFill>
          <a:latin typeface="+mn-lt"/>
          <a:ea typeface="+mn-ea"/>
          <a:cs typeface="+mn-cs"/>
        </a:defRPr>
      </a:lvl3pPr>
      <a:lvl4pPr marL="1566863" indent="-195263" algn="l" defTabSz="414338" rtl="0" eaLnBrk="0" fontAlgn="base" hangingPunct="0">
        <a:lnSpc>
          <a:spcPct val="93000"/>
        </a:lnSpc>
        <a:spcBef>
          <a:spcPct val="0"/>
        </a:spcBef>
        <a:spcAft>
          <a:spcPts val="525"/>
        </a:spcAft>
        <a:buClr>
          <a:srgbClr val="000000"/>
        </a:buClr>
        <a:buSzPct val="75000"/>
        <a:buFont typeface="Symbol" panose="05050102010706020507" pitchFamily="18" charset="2"/>
        <a:buChar char=""/>
        <a:defRPr kern="1200">
          <a:solidFill>
            <a:srgbClr val="000000"/>
          </a:solidFill>
          <a:latin typeface="+mn-lt"/>
          <a:ea typeface="+mn-ea"/>
          <a:cs typeface="+mn-cs"/>
        </a:defRPr>
      </a:lvl4pPr>
      <a:lvl5pPr marL="1958975" indent="-196850" algn="l" defTabSz="414338" rtl="0" eaLnBrk="0" fontAlgn="base" hangingPunct="0">
        <a:lnSpc>
          <a:spcPct val="93000"/>
        </a:lnSpc>
        <a:spcBef>
          <a:spcPct val="0"/>
        </a:spcBef>
        <a:spcAft>
          <a:spcPts val="263"/>
        </a:spcAft>
        <a:buClr>
          <a:srgbClr val="000000"/>
        </a:buClr>
        <a:buSzPct val="45000"/>
        <a:buFont typeface="Wingdings" panose="05000000000000000000" pitchFamily="2" charset="2"/>
        <a:buChar char=""/>
        <a:defRPr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AA0D5D6C-D21E-45C2-B900-81D2B5DAC69C}"/>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8915" name="Rectangle 3">
            <a:extLst>
              <a:ext uri="{FF2B5EF4-FFF2-40B4-BE49-F238E27FC236}">
                <a16:creationId xmlns:a16="http://schemas.microsoft.com/office/drawing/2014/main" id="{554A84A6-E153-4FCF-9C22-C1C9A448C5C1}"/>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9876" name="Rectangle 4">
            <a:extLst>
              <a:ext uri="{FF2B5EF4-FFF2-40B4-BE49-F238E27FC236}">
                <a16:creationId xmlns:a16="http://schemas.microsoft.com/office/drawing/2014/main" id="{995721F7-4E0D-46F2-9E64-ABBD8B8A6BB3}"/>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ltLang="en-US"/>
          </a:p>
        </p:txBody>
      </p:sp>
      <p:sp>
        <p:nvSpPr>
          <p:cNvPr id="719877" name="Rectangle 5">
            <a:extLst>
              <a:ext uri="{FF2B5EF4-FFF2-40B4-BE49-F238E27FC236}">
                <a16:creationId xmlns:a16="http://schemas.microsoft.com/office/drawing/2014/main" id="{C221D4C1-642E-4CA7-BD7A-9C0D87959955}"/>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ltLang="en-US"/>
          </a:p>
        </p:txBody>
      </p:sp>
      <p:sp>
        <p:nvSpPr>
          <p:cNvPr id="719878" name="Rectangle 6">
            <a:extLst>
              <a:ext uri="{FF2B5EF4-FFF2-40B4-BE49-F238E27FC236}">
                <a16:creationId xmlns:a16="http://schemas.microsoft.com/office/drawing/2014/main" id="{F269CDC5-3479-46A0-8950-8D91E2E5AA98}"/>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99402380-A171-43D9-8144-80307C9F6C9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7013" r:id="rId1"/>
    <p:sldLayoutId id="2147487014" r:id="rId2"/>
    <p:sldLayoutId id="2147487015" r:id="rId3"/>
    <p:sldLayoutId id="2147487016" r:id="rId4"/>
    <p:sldLayoutId id="2147487017" r:id="rId5"/>
    <p:sldLayoutId id="2147487018" r:id="rId6"/>
    <p:sldLayoutId id="2147487019" r:id="rId7"/>
    <p:sldLayoutId id="2147487020" r:id="rId8"/>
    <p:sldLayoutId id="2147487021" r:id="rId9"/>
    <p:sldLayoutId id="2147487022" r:id="rId10"/>
    <p:sldLayoutId id="2147487023"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65FE901C-549D-4803-9952-E3612F4657EA}"/>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80" tIns="45692" rIns="91380" bIns="45692" numCol="1" anchor="ctr" anchorCtr="0" compatLnSpc="1">
            <a:prstTxWarp prst="textNoShape">
              <a:avLst/>
            </a:prstTxWarp>
          </a:bodyPr>
          <a:lstStyle/>
          <a:p>
            <a:pPr lvl="0"/>
            <a:r>
              <a:rPr lang="en-US" altLang="en-US"/>
              <a:t>Click to edit Master title style</a:t>
            </a:r>
          </a:p>
        </p:txBody>
      </p:sp>
      <p:sp>
        <p:nvSpPr>
          <p:cNvPr id="39939" name="Rectangle 3">
            <a:extLst>
              <a:ext uri="{FF2B5EF4-FFF2-40B4-BE49-F238E27FC236}">
                <a16:creationId xmlns:a16="http://schemas.microsoft.com/office/drawing/2014/main" id="{E2EE6F74-D814-4CF8-98B6-2243D43AC7EB}"/>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80" tIns="45692" rIns="91380" bIns="4569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897E60A-F121-4CD6-B8DA-277FA7774872}"/>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380" tIns="45692" rIns="91380" bIns="45692" numCol="1" anchor="t" anchorCtr="0" compatLnSpc="1">
            <a:prstTxWarp prst="textNoShape">
              <a:avLst/>
            </a:prstTxWarp>
          </a:bodyPr>
          <a:lstStyle>
            <a:lvl1pPr eaLnBrk="1" hangingPunct="1">
              <a:lnSpc>
                <a:spcPct val="100000"/>
              </a:lnSpc>
              <a:spcBef>
                <a:spcPct val="0"/>
              </a:spcBef>
              <a:buFontTx/>
              <a:buNone/>
              <a:defRPr sz="1400">
                <a:solidFill>
                  <a:schemeClr val="tx1"/>
                </a:solidFill>
              </a:defRPr>
            </a:lvl1pPr>
          </a:lstStyle>
          <a:p>
            <a:pPr>
              <a:defRPr/>
            </a:pPr>
            <a:endParaRPr lang="en-US" altLang="en-US"/>
          </a:p>
        </p:txBody>
      </p:sp>
      <p:sp>
        <p:nvSpPr>
          <p:cNvPr id="1029" name="Rectangle 5">
            <a:extLst>
              <a:ext uri="{FF2B5EF4-FFF2-40B4-BE49-F238E27FC236}">
                <a16:creationId xmlns:a16="http://schemas.microsoft.com/office/drawing/2014/main" id="{D9B2399A-6D58-49C3-A91C-C9B1572D3575}"/>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380" tIns="45692" rIns="91380" bIns="45692" numCol="1" anchor="t" anchorCtr="0" compatLnSpc="1">
            <a:prstTxWarp prst="textNoShape">
              <a:avLst/>
            </a:prstTxWarp>
          </a:bodyPr>
          <a:lstStyle>
            <a:lvl1pPr algn="ctr" eaLnBrk="1" hangingPunct="1">
              <a:lnSpc>
                <a:spcPct val="100000"/>
              </a:lnSpc>
              <a:spcBef>
                <a:spcPct val="0"/>
              </a:spcBef>
              <a:buFontTx/>
              <a:buNone/>
              <a:defRPr sz="1400">
                <a:solidFill>
                  <a:schemeClr val="tx1"/>
                </a:solidFill>
              </a:defRPr>
            </a:lvl1pPr>
          </a:lstStyle>
          <a:p>
            <a:pPr>
              <a:defRPr/>
            </a:pPr>
            <a:endParaRPr lang="en-US" altLang="en-US"/>
          </a:p>
        </p:txBody>
      </p:sp>
      <p:sp>
        <p:nvSpPr>
          <p:cNvPr id="1030" name="Rectangle 6">
            <a:extLst>
              <a:ext uri="{FF2B5EF4-FFF2-40B4-BE49-F238E27FC236}">
                <a16:creationId xmlns:a16="http://schemas.microsoft.com/office/drawing/2014/main" id="{F789D7CF-E8EE-4C52-B6DA-70A0D131B356}"/>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380" tIns="45692" rIns="91380" bIns="45692" numCol="1" anchor="t" anchorCtr="0" compatLnSpc="1">
            <a:prstTxWarp prst="textNoShape">
              <a:avLst/>
            </a:prstTxWarp>
          </a:bodyPr>
          <a:lstStyle>
            <a:lvl1pPr algn="r" eaLnBrk="1" hangingPunct="1">
              <a:defRPr sz="1400">
                <a:solidFill>
                  <a:schemeClr val="tx1"/>
                </a:solidFill>
              </a:defRPr>
            </a:lvl1pPr>
          </a:lstStyle>
          <a:p>
            <a:pPr>
              <a:defRPr/>
            </a:pPr>
            <a:fld id="{41674C26-B71E-49F5-AAB7-15ACA2C10A8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847" r:id="rId1"/>
    <p:sldLayoutId id="2147486848" r:id="rId2"/>
    <p:sldLayoutId id="2147486849" r:id="rId3"/>
    <p:sldLayoutId id="2147486850" r:id="rId4"/>
    <p:sldLayoutId id="2147486851" r:id="rId5"/>
    <p:sldLayoutId id="2147486852" r:id="rId6"/>
    <p:sldLayoutId id="2147486853" r:id="rId7"/>
    <p:sldLayoutId id="2147486854" r:id="rId8"/>
    <p:sldLayoutId id="2147486855" r:id="rId9"/>
    <p:sldLayoutId id="2147486856" r:id="rId10"/>
    <p:sldLayoutId id="2147486857"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122" name="Rectangle 1">
            <a:extLst>
              <a:ext uri="{FF2B5EF4-FFF2-40B4-BE49-F238E27FC236}">
                <a16:creationId xmlns:a16="http://schemas.microsoft.com/office/drawing/2014/main" id="{B41E7465-C66A-46B2-AA3D-C7C0100D8EFD}"/>
              </a:ext>
            </a:extLst>
          </p:cNvPr>
          <p:cNvSpPr>
            <a:spLocks noChangeArrowheads="1"/>
          </p:cNvSpPr>
          <p:nvPr/>
        </p:nvSpPr>
        <p:spPr bwMode="auto">
          <a:xfrm>
            <a:off x="0" y="0"/>
            <a:ext cx="131763" cy="6051550"/>
          </a:xfrm>
          <a:prstGeom prst="rect">
            <a:avLst/>
          </a:prstGeom>
          <a:solidFill>
            <a:srgbClr val="000000"/>
          </a:solidFill>
          <a:ln>
            <a:noFill/>
          </a:ln>
        </p:spPr>
        <p:txBody>
          <a:bodyPr wrap="none" lIns="81929" tIns="40965" rIns="81929" bIns="40965" anchor="ctr"/>
          <a:lstStyle>
            <a:lvl1pPr defTabSz="407988">
              <a:defRPr sz="2400">
                <a:solidFill>
                  <a:schemeClr val="tx1"/>
                </a:solidFill>
                <a:latin typeface="Times New Roman" panose="02020603050405020304" pitchFamily="18" charset="0"/>
              </a:defRPr>
            </a:lvl1pPr>
            <a:lvl2pPr marL="742950" indent="-285750" defTabSz="407988">
              <a:defRPr sz="2400">
                <a:solidFill>
                  <a:schemeClr val="tx1"/>
                </a:solidFill>
                <a:latin typeface="Times New Roman" panose="02020603050405020304" pitchFamily="18" charset="0"/>
              </a:defRPr>
            </a:lvl2pPr>
            <a:lvl3pPr marL="1143000" indent="-228600" defTabSz="407988">
              <a:defRPr sz="2400">
                <a:solidFill>
                  <a:schemeClr val="tx1"/>
                </a:solidFill>
                <a:latin typeface="Times New Roman" panose="02020603050405020304" pitchFamily="18" charset="0"/>
              </a:defRPr>
            </a:lvl3pPr>
            <a:lvl4pPr marL="1600200" indent="-228600" defTabSz="407988">
              <a:defRPr sz="2400">
                <a:solidFill>
                  <a:schemeClr val="tx1"/>
                </a:solidFill>
                <a:latin typeface="Times New Roman" panose="02020603050405020304" pitchFamily="18" charset="0"/>
              </a:defRPr>
            </a:lvl4pPr>
            <a:lvl5pPr marL="2057400" indent="-228600" defTabSz="407988">
              <a:defRPr sz="2400">
                <a:solidFill>
                  <a:schemeClr val="tx1"/>
                </a:solidFill>
                <a:latin typeface="Times New Roman" panose="02020603050405020304" pitchFamily="18" charset="0"/>
              </a:defRPr>
            </a:lvl5pPr>
            <a:lvl6pPr marL="2514600" indent="-228600" defTabSz="4079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079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079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07988"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Clr>
                <a:srgbClr val="000000"/>
              </a:buClr>
              <a:buSzPct val="100000"/>
              <a:buFont typeface="Times New Roman" panose="02020603050405020304" pitchFamily="18" charset="0"/>
              <a:buNone/>
              <a:defRPr/>
            </a:pPr>
            <a:endParaRPr lang="en-US" altLang="en-US" sz="2200">
              <a:solidFill>
                <a:srgbClr val="FFFFFF"/>
              </a:solidFill>
              <a:latin typeface="Arial" panose="020B0604020202020204" pitchFamily="34" charset="0"/>
              <a:ea typeface="MS PGothic" panose="020B0600070205080204" pitchFamily="34" charset="-128"/>
            </a:endParaRPr>
          </a:p>
        </p:txBody>
      </p:sp>
      <p:sp>
        <p:nvSpPr>
          <p:cNvPr id="5123" name="Rectangle 2">
            <a:extLst>
              <a:ext uri="{FF2B5EF4-FFF2-40B4-BE49-F238E27FC236}">
                <a16:creationId xmlns:a16="http://schemas.microsoft.com/office/drawing/2014/main" id="{67FBB5F4-C084-42AC-8ACE-4EAD5459CC3D}"/>
              </a:ext>
            </a:extLst>
          </p:cNvPr>
          <p:cNvSpPr>
            <a:spLocks noChangeArrowheads="1"/>
          </p:cNvSpPr>
          <p:nvPr/>
        </p:nvSpPr>
        <p:spPr bwMode="auto">
          <a:xfrm>
            <a:off x="0" y="0"/>
            <a:ext cx="131763" cy="1057275"/>
          </a:xfrm>
          <a:prstGeom prst="rect">
            <a:avLst/>
          </a:prstGeom>
          <a:solidFill>
            <a:srgbClr val="000000"/>
          </a:solidFill>
          <a:ln>
            <a:noFill/>
          </a:ln>
        </p:spPr>
        <p:txBody>
          <a:bodyPr wrap="none" lIns="81929" tIns="40965" rIns="81929" bIns="40965" anchor="ctr"/>
          <a:lstStyle>
            <a:lvl1pPr defTabSz="407988">
              <a:defRPr sz="2400">
                <a:solidFill>
                  <a:schemeClr val="tx1"/>
                </a:solidFill>
                <a:latin typeface="Times New Roman" panose="02020603050405020304" pitchFamily="18" charset="0"/>
              </a:defRPr>
            </a:lvl1pPr>
            <a:lvl2pPr marL="742950" indent="-285750" defTabSz="407988">
              <a:defRPr sz="2400">
                <a:solidFill>
                  <a:schemeClr val="tx1"/>
                </a:solidFill>
                <a:latin typeface="Times New Roman" panose="02020603050405020304" pitchFamily="18" charset="0"/>
              </a:defRPr>
            </a:lvl2pPr>
            <a:lvl3pPr marL="1143000" indent="-228600" defTabSz="407988">
              <a:defRPr sz="2400">
                <a:solidFill>
                  <a:schemeClr val="tx1"/>
                </a:solidFill>
                <a:latin typeface="Times New Roman" panose="02020603050405020304" pitchFamily="18" charset="0"/>
              </a:defRPr>
            </a:lvl3pPr>
            <a:lvl4pPr marL="1600200" indent="-228600" defTabSz="407988">
              <a:defRPr sz="2400">
                <a:solidFill>
                  <a:schemeClr val="tx1"/>
                </a:solidFill>
                <a:latin typeface="Times New Roman" panose="02020603050405020304" pitchFamily="18" charset="0"/>
              </a:defRPr>
            </a:lvl4pPr>
            <a:lvl5pPr marL="2057400" indent="-228600" defTabSz="407988">
              <a:defRPr sz="2400">
                <a:solidFill>
                  <a:schemeClr val="tx1"/>
                </a:solidFill>
                <a:latin typeface="Times New Roman" panose="02020603050405020304" pitchFamily="18" charset="0"/>
              </a:defRPr>
            </a:lvl5pPr>
            <a:lvl6pPr marL="2514600" indent="-228600" defTabSz="4079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079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079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07988"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Clr>
                <a:srgbClr val="000000"/>
              </a:buClr>
              <a:buSzPct val="100000"/>
              <a:buFont typeface="Times New Roman" panose="02020603050405020304" pitchFamily="18" charset="0"/>
              <a:buNone/>
              <a:defRPr/>
            </a:pPr>
            <a:endParaRPr lang="en-US" altLang="en-US" sz="2200">
              <a:solidFill>
                <a:srgbClr val="FFFFFF"/>
              </a:solidFill>
              <a:latin typeface="Arial" panose="020B0604020202020204" pitchFamily="34" charset="0"/>
              <a:ea typeface="MS PGothic" panose="020B0600070205080204" pitchFamily="34" charset="-128"/>
            </a:endParaRPr>
          </a:p>
        </p:txBody>
      </p:sp>
    </p:spTree>
  </p:cSld>
  <p:clrMap bg1="lt1" tx1="dk1" bg2="lt2" tx2="dk2" accent1="accent1" accent2="accent2" accent3="accent3" accent4="accent4" accent5="accent5" accent6="accent6" hlink="hlink" folHlink="folHlink"/>
  <p:sldLayoutIdLst>
    <p:sldLayoutId id="2147486570" r:id="rId1"/>
    <p:sldLayoutId id="2147486571" r:id="rId2"/>
    <p:sldLayoutId id="2147486572" r:id="rId3"/>
    <p:sldLayoutId id="2147486573" r:id="rId4"/>
    <p:sldLayoutId id="2147486574" r:id="rId5"/>
    <p:sldLayoutId id="2147486575" r:id="rId6"/>
    <p:sldLayoutId id="2147486576" r:id="rId7"/>
    <p:sldLayoutId id="2147486577" r:id="rId8"/>
    <p:sldLayoutId id="2147486578" r:id="rId9"/>
    <p:sldLayoutId id="2147486579" r:id="rId10"/>
    <p:sldLayoutId id="2147486580" r:id="rId11"/>
  </p:sldLayoutIdLst>
  <p:txStyles>
    <p:titleStyle>
      <a:lvl1pPr algn="ctr" defTabSz="407988" rtl="0" eaLnBrk="0" fontAlgn="base" hangingPunct="0">
        <a:lnSpc>
          <a:spcPct val="104000"/>
        </a:lnSpc>
        <a:spcBef>
          <a:spcPct val="0"/>
        </a:spcBef>
        <a:spcAft>
          <a:spcPct val="0"/>
        </a:spcAft>
        <a:buClr>
          <a:srgbClr val="000000"/>
        </a:buClr>
        <a:buSzPct val="100000"/>
        <a:buFont typeface="Times New Roman" panose="02020603050405020304" pitchFamily="18" charset="0"/>
        <a:defRPr sz="3900">
          <a:solidFill>
            <a:srgbClr val="FFFFFF"/>
          </a:solidFill>
          <a:latin typeface="+mj-lt"/>
          <a:ea typeface="+mj-ea"/>
          <a:cs typeface="+mj-cs"/>
        </a:defRPr>
      </a:lvl1pPr>
      <a:lvl2pPr algn="ctr" defTabSz="407988" rtl="0" eaLnBrk="0" fontAlgn="base" hangingPunct="0">
        <a:lnSpc>
          <a:spcPct val="104000"/>
        </a:lnSpc>
        <a:spcBef>
          <a:spcPct val="0"/>
        </a:spcBef>
        <a:spcAft>
          <a:spcPct val="0"/>
        </a:spcAft>
        <a:buClr>
          <a:srgbClr val="000000"/>
        </a:buClr>
        <a:buSzPct val="100000"/>
        <a:buFont typeface="Times New Roman" panose="02020603050405020304" pitchFamily="18" charset="0"/>
        <a:defRPr sz="3900">
          <a:solidFill>
            <a:srgbClr val="FFFFFF"/>
          </a:solidFill>
          <a:latin typeface="Arial" charset="0"/>
          <a:cs typeface="Arial" charset="0"/>
        </a:defRPr>
      </a:lvl2pPr>
      <a:lvl3pPr algn="ctr" defTabSz="407988" rtl="0" eaLnBrk="0" fontAlgn="base" hangingPunct="0">
        <a:lnSpc>
          <a:spcPct val="104000"/>
        </a:lnSpc>
        <a:spcBef>
          <a:spcPct val="0"/>
        </a:spcBef>
        <a:spcAft>
          <a:spcPct val="0"/>
        </a:spcAft>
        <a:buClr>
          <a:srgbClr val="000000"/>
        </a:buClr>
        <a:buSzPct val="100000"/>
        <a:buFont typeface="Times New Roman" panose="02020603050405020304" pitchFamily="18" charset="0"/>
        <a:defRPr sz="3900">
          <a:solidFill>
            <a:srgbClr val="FFFFFF"/>
          </a:solidFill>
          <a:latin typeface="Arial" charset="0"/>
          <a:cs typeface="Arial" charset="0"/>
        </a:defRPr>
      </a:lvl3pPr>
      <a:lvl4pPr algn="ctr" defTabSz="407988" rtl="0" eaLnBrk="0" fontAlgn="base" hangingPunct="0">
        <a:lnSpc>
          <a:spcPct val="104000"/>
        </a:lnSpc>
        <a:spcBef>
          <a:spcPct val="0"/>
        </a:spcBef>
        <a:spcAft>
          <a:spcPct val="0"/>
        </a:spcAft>
        <a:buClr>
          <a:srgbClr val="000000"/>
        </a:buClr>
        <a:buSzPct val="100000"/>
        <a:buFont typeface="Times New Roman" panose="02020603050405020304" pitchFamily="18" charset="0"/>
        <a:defRPr sz="3900">
          <a:solidFill>
            <a:srgbClr val="FFFFFF"/>
          </a:solidFill>
          <a:latin typeface="Arial" charset="0"/>
          <a:cs typeface="Arial" charset="0"/>
        </a:defRPr>
      </a:lvl4pPr>
      <a:lvl5pPr algn="ctr" defTabSz="407988" rtl="0" eaLnBrk="0" fontAlgn="base" hangingPunct="0">
        <a:lnSpc>
          <a:spcPct val="104000"/>
        </a:lnSpc>
        <a:spcBef>
          <a:spcPct val="0"/>
        </a:spcBef>
        <a:spcAft>
          <a:spcPct val="0"/>
        </a:spcAft>
        <a:buClr>
          <a:srgbClr val="000000"/>
        </a:buClr>
        <a:buSzPct val="100000"/>
        <a:buFont typeface="Times New Roman" panose="02020603050405020304" pitchFamily="18" charset="0"/>
        <a:defRPr sz="3900">
          <a:solidFill>
            <a:srgbClr val="FFFFFF"/>
          </a:solidFill>
          <a:latin typeface="Arial" charset="0"/>
          <a:cs typeface="Arial" charset="0"/>
        </a:defRPr>
      </a:lvl5pPr>
      <a:lvl6pPr marL="2253093" indent="-204828" algn="ctr" defTabSz="409655" rtl="0" fontAlgn="base" hangingPunct="0">
        <a:lnSpc>
          <a:spcPct val="104000"/>
        </a:lnSpc>
        <a:spcBef>
          <a:spcPct val="0"/>
        </a:spcBef>
        <a:spcAft>
          <a:spcPct val="0"/>
        </a:spcAft>
        <a:buClr>
          <a:srgbClr val="000000"/>
        </a:buClr>
        <a:buSzPct val="100000"/>
        <a:buFont typeface="Times New Roman" pitchFamily="18" charset="0"/>
        <a:defRPr sz="3900">
          <a:solidFill>
            <a:srgbClr val="FFFFFF"/>
          </a:solidFill>
          <a:latin typeface="Arial" charset="0"/>
          <a:cs typeface="Arial" charset="0"/>
        </a:defRPr>
      </a:lvl6pPr>
      <a:lvl7pPr marL="2662749" indent="-204828" algn="ctr" defTabSz="409655" rtl="0" fontAlgn="base" hangingPunct="0">
        <a:lnSpc>
          <a:spcPct val="104000"/>
        </a:lnSpc>
        <a:spcBef>
          <a:spcPct val="0"/>
        </a:spcBef>
        <a:spcAft>
          <a:spcPct val="0"/>
        </a:spcAft>
        <a:buClr>
          <a:srgbClr val="000000"/>
        </a:buClr>
        <a:buSzPct val="100000"/>
        <a:buFont typeface="Times New Roman" pitchFamily="18" charset="0"/>
        <a:defRPr sz="3900">
          <a:solidFill>
            <a:srgbClr val="FFFFFF"/>
          </a:solidFill>
          <a:latin typeface="Arial" charset="0"/>
          <a:cs typeface="Arial" charset="0"/>
        </a:defRPr>
      </a:lvl7pPr>
      <a:lvl8pPr marL="3072403" indent="-204828" algn="ctr" defTabSz="409655" rtl="0" fontAlgn="base" hangingPunct="0">
        <a:lnSpc>
          <a:spcPct val="104000"/>
        </a:lnSpc>
        <a:spcBef>
          <a:spcPct val="0"/>
        </a:spcBef>
        <a:spcAft>
          <a:spcPct val="0"/>
        </a:spcAft>
        <a:buClr>
          <a:srgbClr val="000000"/>
        </a:buClr>
        <a:buSzPct val="100000"/>
        <a:buFont typeface="Times New Roman" pitchFamily="18" charset="0"/>
        <a:defRPr sz="3900">
          <a:solidFill>
            <a:srgbClr val="FFFFFF"/>
          </a:solidFill>
          <a:latin typeface="Arial" charset="0"/>
          <a:cs typeface="Arial" charset="0"/>
        </a:defRPr>
      </a:lvl8pPr>
      <a:lvl9pPr marL="3482058" indent="-204828" algn="ctr" defTabSz="409655" rtl="0" fontAlgn="base" hangingPunct="0">
        <a:lnSpc>
          <a:spcPct val="104000"/>
        </a:lnSpc>
        <a:spcBef>
          <a:spcPct val="0"/>
        </a:spcBef>
        <a:spcAft>
          <a:spcPct val="0"/>
        </a:spcAft>
        <a:buClr>
          <a:srgbClr val="000000"/>
        </a:buClr>
        <a:buSzPct val="100000"/>
        <a:buFont typeface="Times New Roman" pitchFamily="18" charset="0"/>
        <a:defRPr sz="3900">
          <a:solidFill>
            <a:srgbClr val="FFFFFF"/>
          </a:solidFill>
          <a:latin typeface="Arial" charset="0"/>
          <a:cs typeface="Arial" charset="0"/>
        </a:defRPr>
      </a:lvl9pPr>
    </p:titleStyle>
    <p:bodyStyle>
      <a:lvl1pPr marL="304800" indent="-304800" algn="l" defTabSz="407988" rtl="0" eaLnBrk="0" fontAlgn="base" hangingPunct="0">
        <a:lnSpc>
          <a:spcPct val="104000"/>
        </a:lnSpc>
        <a:spcBef>
          <a:spcPct val="0"/>
        </a:spcBef>
        <a:spcAft>
          <a:spcPts val="1275"/>
        </a:spcAft>
        <a:buClr>
          <a:srgbClr val="000000"/>
        </a:buClr>
        <a:buSzPct val="100000"/>
        <a:buFont typeface="Times New Roman" panose="02020603050405020304" pitchFamily="18" charset="0"/>
        <a:defRPr sz="2900">
          <a:solidFill>
            <a:srgbClr val="FFFFFF"/>
          </a:solidFill>
          <a:latin typeface="+mn-lt"/>
          <a:ea typeface="+mn-ea"/>
          <a:cs typeface="+mn-cs"/>
        </a:defRPr>
      </a:lvl1pPr>
      <a:lvl2pPr marL="663575" indent="-254000" algn="l" defTabSz="407988" rtl="0" eaLnBrk="0" fontAlgn="base" hangingPunct="0">
        <a:lnSpc>
          <a:spcPct val="104000"/>
        </a:lnSpc>
        <a:spcBef>
          <a:spcPct val="0"/>
        </a:spcBef>
        <a:spcAft>
          <a:spcPts val="1025"/>
        </a:spcAft>
        <a:buClr>
          <a:srgbClr val="000000"/>
        </a:buClr>
        <a:buSzPct val="100000"/>
        <a:buFont typeface="Times New Roman" panose="02020603050405020304" pitchFamily="18" charset="0"/>
        <a:defRPr sz="2500">
          <a:solidFill>
            <a:srgbClr val="FFFFFF"/>
          </a:solidFill>
          <a:latin typeface="+mn-lt"/>
          <a:cs typeface="+mn-cs"/>
        </a:defRPr>
      </a:lvl2pPr>
      <a:lvl3pPr marL="1022350" indent="-203200" algn="l" defTabSz="407988" rtl="0" eaLnBrk="0" fontAlgn="base" hangingPunct="0">
        <a:lnSpc>
          <a:spcPct val="104000"/>
        </a:lnSpc>
        <a:spcBef>
          <a:spcPct val="0"/>
        </a:spcBef>
        <a:spcAft>
          <a:spcPts val="763"/>
        </a:spcAft>
        <a:buClr>
          <a:srgbClr val="000000"/>
        </a:buClr>
        <a:buSzPct val="100000"/>
        <a:buFont typeface="Times New Roman" panose="02020603050405020304" pitchFamily="18" charset="0"/>
        <a:defRPr sz="2200">
          <a:solidFill>
            <a:srgbClr val="FFFFFF"/>
          </a:solidFill>
          <a:latin typeface="+mn-lt"/>
          <a:cs typeface="+mn-cs"/>
        </a:defRPr>
      </a:lvl3pPr>
      <a:lvl4pPr marL="1431925" indent="-203200" algn="l" defTabSz="407988" rtl="0" eaLnBrk="0" fontAlgn="base" hangingPunct="0">
        <a:lnSpc>
          <a:spcPct val="104000"/>
        </a:lnSpc>
        <a:spcBef>
          <a:spcPct val="0"/>
        </a:spcBef>
        <a:spcAft>
          <a:spcPts val="513"/>
        </a:spcAft>
        <a:buClr>
          <a:srgbClr val="000000"/>
        </a:buClr>
        <a:buSzPct val="100000"/>
        <a:buFont typeface="Times New Roman" panose="02020603050405020304" pitchFamily="18" charset="0"/>
        <a:defRPr>
          <a:solidFill>
            <a:srgbClr val="FFFFFF"/>
          </a:solidFill>
          <a:latin typeface="+mn-lt"/>
          <a:cs typeface="+mn-cs"/>
        </a:defRPr>
      </a:lvl4pPr>
      <a:lvl5pPr marL="1843088" indent="-203200" algn="l" defTabSz="407988" rtl="0" eaLnBrk="0" fontAlgn="base" hangingPunct="0">
        <a:lnSpc>
          <a:spcPct val="104000"/>
        </a:lnSpc>
        <a:spcBef>
          <a:spcPct val="0"/>
        </a:spcBef>
        <a:spcAft>
          <a:spcPts val="263"/>
        </a:spcAft>
        <a:buClr>
          <a:srgbClr val="000000"/>
        </a:buClr>
        <a:buSzPct val="100000"/>
        <a:buFont typeface="Times New Roman" panose="02020603050405020304" pitchFamily="18" charset="0"/>
        <a:defRPr>
          <a:solidFill>
            <a:srgbClr val="FFFFFF"/>
          </a:solidFill>
          <a:latin typeface="+mn-lt"/>
          <a:cs typeface="+mn-cs"/>
        </a:defRPr>
      </a:lvl5pPr>
      <a:lvl6pPr marL="2253093" indent="-204828" algn="l" defTabSz="409655" rtl="0" fontAlgn="base" hangingPunct="0">
        <a:lnSpc>
          <a:spcPct val="104000"/>
        </a:lnSpc>
        <a:spcBef>
          <a:spcPct val="0"/>
        </a:spcBef>
        <a:spcAft>
          <a:spcPts val="258"/>
        </a:spcAft>
        <a:buClr>
          <a:srgbClr val="000000"/>
        </a:buClr>
        <a:buSzPct val="100000"/>
        <a:buFont typeface="Times New Roman" pitchFamily="18" charset="0"/>
        <a:defRPr sz="1800">
          <a:solidFill>
            <a:srgbClr val="FFFFFF"/>
          </a:solidFill>
          <a:latin typeface="+mn-lt"/>
          <a:cs typeface="+mn-cs"/>
        </a:defRPr>
      </a:lvl6pPr>
      <a:lvl7pPr marL="2662749" indent="-204828" algn="l" defTabSz="409655" rtl="0" fontAlgn="base" hangingPunct="0">
        <a:lnSpc>
          <a:spcPct val="104000"/>
        </a:lnSpc>
        <a:spcBef>
          <a:spcPct val="0"/>
        </a:spcBef>
        <a:spcAft>
          <a:spcPts val="258"/>
        </a:spcAft>
        <a:buClr>
          <a:srgbClr val="000000"/>
        </a:buClr>
        <a:buSzPct val="100000"/>
        <a:buFont typeface="Times New Roman" pitchFamily="18" charset="0"/>
        <a:defRPr sz="1800">
          <a:solidFill>
            <a:srgbClr val="FFFFFF"/>
          </a:solidFill>
          <a:latin typeface="+mn-lt"/>
          <a:cs typeface="+mn-cs"/>
        </a:defRPr>
      </a:lvl7pPr>
      <a:lvl8pPr marL="3072403" indent="-204828" algn="l" defTabSz="409655" rtl="0" fontAlgn="base" hangingPunct="0">
        <a:lnSpc>
          <a:spcPct val="104000"/>
        </a:lnSpc>
        <a:spcBef>
          <a:spcPct val="0"/>
        </a:spcBef>
        <a:spcAft>
          <a:spcPts val="258"/>
        </a:spcAft>
        <a:buClr>
          <a:srgbClr val="000000"/>
        </a:buClr>
        <a:buSzPct val="100000"/>
        <a:buFont typeface="Times New Roman" pitchFamily="18" charset="0"/>
        <a:defRPr sz="1800">
          <a:solidFill>
            <a:srgbClr val="FFFFFF"/>
          </a:solidFill>
          <a:latin typeface="+mn-lt"/>
          <a:cs typeface="+mn-cs"/>
        </a:defRPr>
      </a:lvl8pPr>
      <a:lvl9pPr marL="3482058" indent="-204828" algn="l" defTabSz="409655" rtl="0" fontAlgn="base" hangingPunct="0">
        <a:lnSpc>
          <a:spcPct val="104000"/>
        </a:lnSpc>
        <a:spcBef>
          <a:spcPct val="0"/>
        </a:spcBef>
        <a:spcAft>
          <a:spcPts val="258"/>
        </a:spcAft>
        <a:buClr>
          <a:srgbClr val="000000"/>
        </a:buClr>
        <a:buSzPct val="100000"/>
        <a:buFont typeface="Times New Roman" pitchFamily="18" charset="0"/>
        <a:defRPr sz="1800">
          <a:solidFill>
            <a:srgbClr val="FFFFFF"/>
          </a:solidFill>
          <a:latin typeface="+mn-lt"/>
          <a:cs typeface="+mn-cs"/>
        </a:defRPr>
      </a:lvl9pPr>
    </p:bodyStyle>
    <p:otherStyle>
      <a:defPPr>
        <a:defRPr lang="en-US"/>
      </a:defPPr>
      <a:lvl1pPr marL="0" algn="l" defTabSz="819308" rtl="0" eaLnBrk="1" latinLnBrk="0" hangingPunct="1">
        <a:defRPr sz="1600" kern="1200">
          <a:solidFill>
            <a:schemeClr val="tx1"/>
          </a:solidFill>
          <a:latin typeface="+mn-lt"/>
          <a:ea typeface="+mn-ea"/>
          <a:cs typeface="+mn-cs"/>
        </a:defRPr>
      </a:lvl1pPr>
      <a:lvl2pPr marL="409655" algn="l" defTabSz="819308" rtl="0" eaLnBrk="1" latinLnBrk="0" hangingPunct="1">
        <a:defRPr sz="1600" kern="1200">
          <a:solidFill>
            <a:schemeClr val="tx1"/>
          </a:solidFill>
          <a:latin typeface="+mn-lt"/>
          <a:ea typeface="+mn-ea"/>
          <a:cs typeface="+mn-cs"/>
        </a:defRPr>
      </a:lvl2pPr>
      <a:lvl3pPr marL="819308" algn="l" defTabSz="819308" rtl="0" eaLnBrk="1" latinLnBrk="0" hangingPunct="1">
        <a:defRPr sz="1600" kern="1200">
          <a:solidFill>
            <a:schemeClr val="tx1"/>
          </a:solidFill>
          <a:latin typeface="+mn-lt"/>
          <a:ea typeface="+mn-ea"/>
          <a:cs typeface="+mn-cs"/>
        </a:defRPr>
      </a:lvl3pPr>
      <a:lvl4pPr marL="1228964" algn="l" defTabSz="819308" rtl="0" eaLnBrk="1" latinLnBrk="0" hangingPunct="1">
        <a:defRPr sz="1600" kern="1200">
          <a:solidFill>
            <a:schemeClr val="tx1"/>
          </a:solidFill>
          <a:latin typeface="+mn-lt"/>
          <a:ea typeface="+mn-ea"/>
          <a:cs typeface="+mn-cs"/>
        </a:defRPr>
      </a:lvl4pPr>
      <a:lvl5pPr marL="1638615" algn="l" defTabSz="819308" rtl="0" eaLnBrk="1" latinLnBrk="0" hangingPunct="1">
        <a:defRPr sz="1600" kern="1200">
          <a:solidFill>
            <a:schemeClr val="tx1"/>
          </a:solidFill>
          <a:latin typeface="+mn-lt"/>
          <a:ea typeface="+mn-ea"/>
          <a:cs typeface="+mn-cs"/>
        </a:defRPr>
      </a:lvl5pPr>
      <a:lvl6pPr marL="2048268" algn="l" defTabSz="819308" rtl="0" eaLnBrk="1" latinLnBrk="0" hangingPunct="1">
        <a:defRPr sz="1600" kern="1200">
          <a:solidFill>
            <a:schemeClr val="tx1"/>
          </a:solidFill>
          <a:latin typeface="+mn-lt"/>
          <a:ea typeface="+mn-ea"/>
          <a:cs typeface="+mn-cs"/>
        </a:defRPr>
      </a:lvl6pPr>
      <a:lvl7pPr marL="2457924" algn="l" defTabSz="819308" rtl="0" eaLnBrk="1" latinLnBrk="0" hangingPunct="1">
        <a:defRPr sz="1600" kern="1200">
          <a:solidFill>
            <a:schemeClr val="tx1"/>
          </a:solidFill>
          <a:latin typeface="+mn-lt"/>
          <a:ea typeface="+mn-ea"/>
          <a:cs typeface="+mn-cs"/>
        </a:defRPr>
      </a:lvl7pPr>
      <a:lvl8pPr marL="2867575" algn="l" defTabSz="819308" rtl="0" eaLnBrk="1" latinLnBrk="0" hangingPunct="1">
        <a:defRPr sz="1600" kern="1200">
          <a:solidFill>
            <a:schemeClr val="tx1"/>
          </a:solidFill>
          <a:latin typeface="+mn-lt"/>
          <a:ea typeface="+mn-ea"/>
          <a:cs typeface="+mn-cs"/>
        </a:defRPr>
      </a:lvl8pPr>
      <a:lvl9pPr marL="3277229" algn="l" defTabSz="819308" rtl="0" eaLnBrk="1" latinLnBrk="0" hangingPunct="1">
        <a:defRPr sz="16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2466" name="Rectangle 2">
            <a:extLst>
              <a:ext uri="{FF2B5EF4-FFF2-40B4-BE49-F238E27FC236}">
                <a16:creationId xmlns:a16="http://schemas.microsoft.com/office/drawing/2014/main" id="{73B5A5D2-658B-4583-B572-10EDCD31DBCB}"/>
              </a:ext>
            </a:extLst>
          </p:cNvPr>
          <p:cNvSpPr>
            <a:spLocks noGrp="1" noChangeArrowheads="1"/>
          </p:cNvSpPr>
          <p:nvPr>
            <p:ph type="dt" sz="half" idx="2"/>
          </p:nvPr>
        </p:nvSpPr>
        <p:spPr bwMode="auto">
          <a:xfrm>
            <a:off x="457200" y="6251575"/>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702467" name="Rectangle 3">
            <a:extLst>
              <a:ext uri="{FF2B5EF4-FFF2-40B4-BE49-F238E27FC236}">
                <a16:creationId xmlns:a16="http://schemas.microsoft.com/office/drawing/2014/main" id="{5EBFBD5C-1F5B-4B85-A099-0A8FFE1FD5B1}"/>
              </a:ext>
            </a:extLst>
          </p:cNvPr>
          <p:cNvSpPr>
            <a:spLocks noGrp="1" noChangeArrowheads="1"/>
          </p:cNvSpPr>
          <p:nvPr>
            <p:ph type="sldNum" sz="quarter" idx="4"/>
          </p:nvPr>
        </p:nvSpPr>
        <p:spPr bwMode="auto">
          <a:xfrm>
            <a:off x="6553200" y="6248400"/>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80ED7DB-DB54-45C6-847D-AF02377738F3}" type="slidenum">
              <a:rPr lang="en-US" altLang="en-US"/>
              <a:pPr>
                <a:defRPr/>
              </a:pPr>
              <a:t>‹#›</a:t>
            </a:fld>
            <a:endParaRPr lang="en-US" altLang="en-US"/>
          </a:p>
        </p:txBody>
      </p:sp>
      <p:grpSp>
        <p:nvGrpSpPr>
          <p:cNvPr id="40964" name="Group 4">
            <a:extLst>
              <a:ext uri="{FF2B5EF4-FFF2-40B4-BE49-F238E27FC236}">
                <a16:creationId xmlns:a16="http://schemas.microsoft.com/office/drawing/2014/main" id="{4C78B4A6-0C1F-4457-9F4D-4B81DF66818C}"/>
              </a:ext>
            </a:extLst>
          </p:cNvPr>
          <p:cNvGrpSpPr>
            <a:grpSpLocks/>
          </p:cNvGrpSpPr>
          <p:nvPr/>
        </p:nvGrpSpPr>
        <p:grpSpPr bwMode="auto">
          <a:xfrm>
            <a:off x="0" y="0"/>
            <a:ext cx="9140825" cy="6850063"/>
            <a:chOff x="0" y="0"/>
            <a:chExt cx="5758" cy="4315"/>
          </a:xfrm>
        </p:grpSpPr>
        <p:grpSp>
          <p:nvGrpSpPr>
            <p:cNvPr id="40968" name="Group 5">
              <a:extLst>
                <a:ext uri="{FF2B5EF4-FFF2-40B4-BE49-F238E27FC236}">
                  <a16:creationId xmlns:a16="http://schemas.microsoft.com/office/drawing/2014/main" id="{0C7E04F2-2AF5-465D-AF28-EF95AB22CFA3}"/>
                </a:ext>
              </a:extLst>
            </p:cNvPr>
            <p:cNvGrpSpPr>
              <a:grpSpLocks/>
            </p:cNvGrpSpPr>
            <p:nvPr userDrawn="1"/>
          </p:nvGrpSpPr>
          <p:grpSpPr bwMode="auto">
            <a:xfrm>
              <a:off x="1728" y="2230"/>
              <a:ext cx="4027" cy="2085"/>
              <a:chOff x="1728" y="2230"/>
              <a:chExt cx="4027" cy="2085"/>
            </a:xfrm>
          </p:grpSpPr>
          <p:sp>
            <p:nvSpPr>
              <p:cNvPr id="702470" name="Freeform 6">
                <a:extLst>
                  <a:ext uri="{FF2B5EF4-FFF2-40B4-BE49-F238E27FC236}">
                    <a16:creationId xmlns:a16="http://schemas.microsoft.com/office/drawing/2014/main" id="{31E61004-A639-497E-84DC-8F98B78922C6}"/>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eaLnBrk="1" hangingPunct="1">
                  <a:defRPr/>
                </a:pPr>
                <a:endParaRPr lang="en-US"/>
              </a:p>
            </p:txBody>
          </p:sp>
          <p:sp>
            <p:nvSpPr>
              <p:cNvPr id="702471" name="Freeform 7">
                <a:extLst>
                  <a:ext uri="{FF2B5EF4-FFF2-40B4-BE49-F238E27FC236}">
                    <a16:creationId xmlns:a16="http://schemas.microsoft.com/office/drawing/2014/main" id="{14650657-C98B-48AB-90EC-8B009B1DDA8E}"/>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eaLnBrk="1" hangingPunct="1">
                  <a:defRPr/>
                </a:pPr>
                <a:endParaRPr lang="en-US"/>
              </a:p>
            </p:txBody>
          </p:sp>
          <p:sp>
            <p:nvSpPr>
              <p:cNvPr id="702472" name="Freeform 8">
                <a:extLst>
                  <a:ext uri="{FF2B5EF4-FFF2-40B4-BE49-F238E27FC236}">
                    <a16:creationId xmlns:a16="http://schemas.microsoft.com/office/drawing/2014/main" id="{060CC273-F391-4FBF-9330-E22B87E122A1}"/>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eaLnBrk="1" hangingPunct="1">
                  <a:defRPr/>
                </a:pPr>
                <a:endParaRPr lang="en-US"/>
              </a:p>
            </p:txBody>
          </p:sp>
          <p:sp>
            <p:nvSpPr>
              <p:cNvPr id="40974" name="Freeform 9">
                <a:extLst>
                  <a:ext uri="{FF2B5EF4-FFF2-40B4-BE49-F238E27FC236}">
                    <a16:creationId xmlns:a16="http://schemas.microsoft.com/office/drawing/2014/main" id="{973006BE-6942-487E-970F-B318AF03463A}"/>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2474" name="Freeform 10">
                <a:extLst>
                  <a:ext uri="{FF2B5EF4-FFF2-40B4-BE49-F238E27FC236}">
                    <a16:creationId xmlns:a16="http://schemas.microsoft.com/office/drawing/2014/main" id="{D797459D-54B7-4E8A-BA1F-09693E208356}"/>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eaLnBrk="1" hangingPunct="1">
                  <a:defRPr/>
                </a:pPr>
                <a:endParaRPr lang="en-US"/>
              </a:p>
            </p:txBody>
          </p:sp>
        </p:grpSp>
        <p:sp>
          <p:nvSpPr>
            <p:cNvPr id="702475" name="Freeform 11">
              <a:extLst>
                <a:ext uri="{FF2B5EF4-FFF2-40B4-BE49-F238E27FC236}">
                  <a16:creationId xmlns:a16="http://schemas.microsoft.com/office/drawing/2014/main" id="{788F1767-D925-409A-A781-0B849A814D93}"/>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eaLnBrk="1" hangingPunct="1">
                <a:defRPr/>
              </a:pPr>
              <a:endParaRPr lang="en-US"/>
            </a:p>
          </p:txBody>
        </p:sp>
        <p:sp>
          <p:nvSpPr>
            <p:cNvPr id="40970" name="Freeform 12">
              <a:extLst>
                <a:ext uri="{FF2B5EF4-FFF2-40B4-BE49-F238E27FC236}">
                  <a16:creationId xmlns:a16="http://schemas.microsoft.com/office/drawing/2014/main" id="{7473E9B3-137E-4CD2-92DB-CB1B66634029}"/>
                </a:ext>
              </a:extLst>
            </p:cNvPr>
            <p:cNvSpPr>
              <a:spLocks/>
            </p:cNvSpPr>
            <p:nvPr/>
          </p:nvSpPr>
          <p:spPr bwMode="hidden">
            <a:xfrm>
              <a:off x="0" y="0"/>
              <a:ext cx="5758" cy="1776"/>
            </a:xfrm>
            <a:custGeom>
              <a:avLst/>
              <a:gdLst>
                <a:gd name="T0" fmla="*/ 0 w 5740"/>
                <a:gd name="T1" fmla="*/ 0 h 1906"/>
                <a:gd name="T2" fmla="*/ 0 w 5740"/>
                <a:gd name="T3" fmla="*/ 1248 h 1906"/>
                <a:gd name="T4" fmla="*/ 5848 w 5740"/>
                <a:gd name="T5" fmla="*/ 1248 h 1906"/>
                <a:gd name="T6" fmla="*/ 584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702477" name="Rectangle 13">
            <a:extLst>
              <a:ext uri="{FF2B5EF4-FFF2-40B4-BE49-F238E27FC236}">
                <a16:creationId xmlns:a16="http://schemas.microsoft.com/office/drawing/2014/main" id="{C67FCAFC-947F-4977-A1CF-60191B23E724}"/>
              </a:ext>
            </a:extLst>
          </p:cNvPr>
          <p:cNvSpPr>
            <a:spLocks noGrp="1" noRot="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02478" name="Rectangle 14">
            <a:extLst>
              <a:ext uri="{FF2B5EF4-FFF2-40B4-BE49-F238E27FC236}">
                <a16:creationId xmlns:a16="http://schemas.microsoft.com/office/drawing/2014/main" id="{7BC31AFE-45E6-45F0-8B9D-C7255F91A30E}"/>
              </a:ext>
            </a:extLst>
          </p:cNvPr>
          <p:cNvSpPr>
            <a:spLocks noGrp="1" noChangeArrowheads="1"/>
          </p:cNvSpPr>
          <p:nvPr>
            <p:ph type="ftr" sz="quarter" idx="3"/>
          </p:nvPr>
        </p:nvSpPr>
        <p:spPr bwMode="auto">
          <a:xfrm>
            <a:off x="3124200" y="6248400"/>
            <a:ext cx="2895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pPr>
              <a:defRPr/>
            </a:pPr>
            <a:endParaRPr lang="en-US" altLang="en-US"/>
          </a:p>
        </p:txBody>
      </p:sp>
      <p:sp>
        <p:nvSpPr>
          <p:cNvPr id="702479" name="Rectangle 15">
            <a:extLst>
              <a:ext uri="{FF2B5EF4-FFF2-40B4-BE49-F238E27FC236}">
                <a16:creationId xmlns:a16="http://schemas.microsoft.com/office/drawing/2014/main" id="{1AEAF2C8-3CA5-47DD-A5CD-0ED0350893D0}"/>
              </a:ext>
            </a:extLst>
          </p:cNvPr>
          <p:cNvSpPr>
            <a:spLocks noGrp="1" noChangeArrowheads="1"/>
          </p:cNvSpPr>
          <p:nvPr>
            <p:ph type="body" idx="1"/>
          </p:nvPr>
        </p:nvSpPr>
        <p:spPr bwMode="auto">
          <a:xfrm>
            <a:off x="457200" y="1600200"/>
            <a:ext cx="8229600" cy="4525963"/>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7024" r:id="rId1"/>
    <p:sldLayoutId id="2147486858" r:id="rId2"/>
    <p:sldLayoutId id="2147486859" r:id="rId3"/>
    <p:sldLayoutId id="2147486860" r:id="rId4"/>
    <p:sldLayoutId id="2147486861" r:id="rId5"/>
    <p:sldLayoutId id="2147486862" r:id="rId6"/>
    <p:sldLayoutId id="2147486863" r:id="rId7"/>
    <p:sldLayoutId id="2147486864" r:id="rId8"/>
    <p:sldLayoutId id="2147486865" r:id="rId9"/>
    <p:sldLayoutId id="2147486866" r:id="rId10"/>
    <p:sldLayoutId id="2147486867" r:id="rId11"/>
  </p:sldLayoutIdLst>
  <p:txStyles>
    <p:titleStyle>
      <a:lvl1pPr algn="ctr" rtl="0" eaLnBrk="0" fontAlgn="base" hangingPunct="0">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235F4288-65DC-40D7-A10B-6879E23EE12A}"/>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987" name="Rectangle 3">
            <a:extLst>
              <a:ext uri="{FF2B5EF4-FFF2-40B4-BE49-F238E27FC236}">
                <a16:creationId xmlns:a16="http://schemas.microsoft.com/office/drawing/2014/main" id="{B1A2E598-8A0E-4505-A7ED-603E4DDAFA54}"/>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388" name="Rectangle 4">
            <a:extLst>
              <a:ext uri="{FF2B5EF4-FFF2-40B4-BE49-F238E27FC236}">
                <a16:creationId xmlns:a16="http://schemas.microsoft.com/office/drawing/2014/main" id="{C62C86D2-9CFE-4E14-B9E0-7D57A38BEC2A}"/>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ltLang="en-US"/>
          </a:p>
        </p:txBody>
      </p:sp>
      <p:sp>
        <p:nvSpPr>
          <p:cNvPr id="16389" name="Rectangle 5">
            <a:extLst>
              <a:ext uri="{FF2B5EF4-FFF2-40B4-BE49-F238E27FC236}">
                <a16:creationId xmlns:a16="http://schemas.microsoft.com/office/drawing/2014/main" id="{0FB5F786-D853-4DC4-B410-68BFBC8C8244}"/>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ltLang="en-US"/>
          </a:p>
        </p:txBody>
      </p:sp>
      <p:sp>
        <p:nvSpPr>
          <p:cNvPr id="16390" name="Rectangle 6">
            <a:extLst>
              <a:ext uri="{FF2B5EF4-FFF2-40B4-BE49-F238E27FC236}">
                <a16:creationId xmlns:a16="http://schemas.microsoft.com/office/drawing/2014/main" id="{B9B1ADCF-9741-4B97-8B4C-F2669AFEBCC5}"/>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D9E97286-6336-4F60-8BCD-19FA3C830F0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868" r:id="rId1"/>
    <p:sldLayoutId id="2147486869" r:id="rId2"/>
    <p:sldLayoutId id="2147486870" r:id="rId3"/>
    <p:sldLayoutId id="2147486871" r:id="rId4"/>
    <p:sldLayoutId id="2147486872" r:id="rId5"/>
    <p:sldLayoutId id="2147486873" r:id="rId6"/>
    <p:sldLayoutId id="2147486874" r:id="rId7"/>
    <p:sldLayoutId id="2147486875" r:id="rId8"/>
    <p:sldLayoutId id="2147486876" r:id="rId9"/>
    <p:sldLayoutId id="2147486877" r:id="rId10"/>
    <p:sldLayoutId id="2147486878" r:id="rId11"/>
    <p:sldLayoutId id="2147486879"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5830A3F2-46D6-43FD-A457-2CB232F751B3}"/>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80" tIns="45692" rIns="91380" bIns="45692" numCol="1" anchor="ctr" anchorCtr="0" compatLnSpc="1">
            <a:prstTxWarp prst="textNoShape">
              <a:avLst/>
            </a:prstTxWarp>
          </a:bodyPr>
          <a:lstStyle/>
          <a:p>
            <a:pPr lvl="0"/>
            <a:r>
              <a:rPr lang="en-US" altLang="en-US"/>
              <a:t>Click to edit Master title style</a:t>
            </a:r>
          </a:p>
        </p:txBody>
      </p:sp>
      <p:sp>
        <p:nvSpPr>
          <p:cNvPr id="43011" name="Rectangle 3">
            <a:extLst>
              <a:ext uri="{FF2B5EF4-FFF2-40B4-BE49-F238E27FC236}">
                <a16:creationId xmlns:a16="http://schemas.microsoft.com/office/drawing/2014/main" id="{794018C8-095D-44F2-A6C9-E454E88F15E0}"/>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80" tIns="45692" rIns="91380" bIns="4569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E3D646A-C0E3-4699-B629-E52DF9E75891}"/>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380" tIns="45692" rIns="91380" bIns="45692" numCol="1" anchor="t" anchorCtr="0" compatLnSpc="1">
            <a:prstTxWarp prst="textNoShape">
              <a:avLst/>
            </a:prstTxWarp>
          </a:bodyPr>
          <a:lstStyle>
            <a:lvl1pPr eaLnBrk="1" hangingPunct="1">
              <a:lnSpc>
                <a:spcPct val="100000"/>
              </a:lnSpc>
              <a:spcBef>
                <a:spcPct val="0"/>
              </a:spcBef>
              <a:buFontTx/>
              <a:buNone/>
              <a:defRPr sz="1400">
                <a:solidFill>
                  <a:schemeClr val="tx1"/>
                </a:solidFill>
              </a:defRPr>
            </a:lvl1pPr>
          </a:lstStyle>
          <a:p>
            <a:pPr>
              <a:defRPr/>
            </a:pPr>
            <a:endParaRPr lang="en-US" altLang="en-US"/>
          </a:p>
        </p:txBody>
      </p:sp>
      <p:sp>
        <p:nvSpPr>
          <p:cNvPr id="1029" name="Rectangle 5">
            <a:extLst>
              <a:ext uri="{FF2B5EF4-FFF2-40B4-BE49-F238E27FC236}">
                <a16:creationId xmlns:a16="http://schemas.microsoft.com/office/drawing/2014/main" id="{FC7A938B-CA79-4984-A5C4-BD83F59640F4}"/>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380" tIns="45692" rIns="91380" bIns="45692" numCol="1" anchor="t" anchorCtr="0" compatLnSpc="1">
            <a:prstTxWarp prst="textNoShape">
              <a:avLst/>
            </a:prstTxWarp>
          </a:bodyPr>
          <a:lstStyle>
            <a:lvl1pPr algn="ctr" eaLnBrk="1" hangingPunct="1">
              <a:lnSpc>
                <a:spcPct val="100000"/>
              </a:lnSpc>
              <a:spcBef>
                <a:spcPct val="0"/>
              </a:spcBef>
              <a:buFontTx/>
              <a:buNone/>
              <a:defRPr sz="1400">
                <a:solidFill>
                  <a:schemeClr val="tx1"/>
                </a:solidFill>
              </a:defRPr>
            </a:lvl1pPr>
          </a:lstStyle>
          <a:p>
            <a:pPr>
              <a:defRPr/>
            </a:pPr>
            <a:endParaRPr lang="en-US" altLang="en-US"/>
          </a:p>
        </p:txBody>
      </p:sp>
      <p:sp>
        <p:nvSpPr>
          <p:cNvPr id="1030" name="Rectangle 6">
            <a:extLst>
              <a:ext uri="{FF2B5EF4-FFF2-40B4-BE49-F238E27FC236}">
                <a16:creationId xmlns:a16="http://schemas.microsoft.com/office/drawing/2014/main" id="{5BDDFBBB-AF24-4C1D-BF00-1EF669859E12}"/>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380" tIns="45692" rIns="91380" bIns="45692" numCol="1" anchor="t" anchorCtr="0" compatLnSpc="1">
            <a:prstTxWarp prst="textNoShape">
              <a:avLst/>
            </a:prstTxWarp>
          </a:bodyPr>
          <a:lstStyle>
            <a:lvl1pPr algn="r" eaLnBrk="1" hangingPunct="1">
              <a:defRPr sz="1400">
                <a:solidFill>
                  <a:schemeClr val="tx1"/>
                </a:solidFill>
              </a:defRPr>
            </a:lvl1pPr>
          </a:lstStyle>
          <a:p>
            <a:pPr>
              <a:defRPr/>
            </a:pPr>
            <a:fld id="{DA799706-7861-44BA-881E-B24627894CD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880" r:id="rId1"/>
    <p:sldLayoutId id="2147486881" r:id="rId2"/>
    <p:sldLayoutId id="2147486882" r:id="rId3"/>
    <p:sldLayoutId id="2147486883" r:id="rId4"/>
    <p:sldLayoutId id="2147486884" r:id="rId5"/>
    <p:sldLayoutId id="2147486885" r:id="rId6"/>
    <p:sldLayoutId id="2147486886" r:id="rId7"/>
    <p:sldLayoutId id="2147486887" r:id="rId8"/>
    <p:sldLayoutId id="2147486888" r:id="rId9"/>
    <p:sldLayoutId id="2147486889" r:id="rId10"/>
    <p:sldLayoutId id="2147486890"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468B8F88-E070-473E-8E98-174A2556DE4A}"/>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4035" name="Rectangle 3">
            <a:extLst>
              <a:ext uri="{FF2B5EF4-FFF2-40B4-BE49-F238E27FC236}">
                <a16:creationId xmlns:a16="http://schemas.microsoft.com/office/drawing/2014/main" id="{1B77AB90-BA3D-4597-BA9A-0ACB2EB50A45}"/>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0916" name="Rectangle 4">
            <a:extLst>
              <a:ext uri="{FF2B5EF4-FFF2-40B4-BE49-F238E27FC236}">
                <a16:creationId xmlns:a16="http://schemas.microsoft.com/office/drawing/2014/main" id="{F3120638-7786-48E0-B97B-33F3B157D199}"/>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vl1pPr>
          </a:lstStyle>
          <a:p>
            <a:pPr>
              <a:defRPr/>
            </a:pPr>
            <a:fld id="{12127E98-C9E4-4BD7-8A4B-CA81EC35D11E}" type="datetimeFigureOut">
              <a:rPr lang="en-US" altLang="en-US"/>
              <a:pPr>
                <a:defRPr/>
              </a:pPr>
              <a:t>4/6/2023</a:t>
            </a:fld>
            <a:endParaRPr lang="en-US" altLang="en-US"/>
          </a:p>
        </p:txBody>
      </p:sp>
      <p:sp>
        <p:nvSpPr>
          <p:cNvPr id="550917" name="Rectangle 5">
            <a:extLst>
              <a:ext uri="{FF2B5EF4-FFF2-40B4-BE49-F238E27FC236}">
                <a16:creationId xmlns:a16="http://schemas.microsoft.com/office/drawing/2014/main" id="{EC3C7CE6-86FC-44F2-8203-71554AFDD3D4}"/>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550918" name="Rectangle 6">
            <a:extLst>
              <a:ext uri="{FF2B5EF4-FFF2-40B4-BE49-F238E27FC236}">
                <a16:creationId xmlns:a16="http://schemas.microsoft.com/office/drawing/2014/main" id="{941C1AE4-52BE-49DC-9015-7E4899FB3DD0}"/>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3D2250AE-F2F2-4C51-9012-56A7BD17D89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891" r:id="rId1"/>
    <p:sldLayoutId id="2147486892" r:id="rId2"/>
    <p:sldLayoutId id="2147486893" r:id="rId3"/>
    <p:sldLayoutId id="2147486894" r:id="rId4"/>
    <p:sldLayoutId id="2147486895" r:id="rId5"/>
    <p:sldLayoutId id="2147486896" r:id="rId6"/>
    <p:sldLayoutId id="2147486897" r:id="rId7"/>
    <p:sldLayoutId id="2147486898" r:id="rId8"/>
    <p:sldLayoutId id="2147486899" r:id="rId9"/>
    <p:sldLayoutId id="2147486900" r:id="rId10"/>
    <p:sldLayoutId id="2147486901"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E4D63E-18E8-4639-947D-F5F47F16A4B1}"/>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F746B2F-4941-47A1-811F-9591949ACD63}"/>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92A72CC-321E-4A97-9127-60C5FBA9E59B}"/>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defTabSz="457200" eaLnBrk="1" fontAlgn="auto" hangingPunct="1">
              <a:spcBef>
                <a:spcPts val="0"/>
              </a:spcBef>
              <a:spcAft>
                <a:spcPts val="0"/>
              </a:spcAft>
            </a:pPr>
            <a:endParaRPr lang="en-US" altLang="en-US">
              <a:solidFill>
                <a:srgbClr val="0000FF"/>
              </a:solidFill>
              <a:latin typeface="Times New Roman"/>
            </a:endParaRPr>
          </a:p>
        </p:txBody>
      </p:sp>
      <p:sp>
        <p:nvSpPr>
          <p:cNvPr id="1029" name="Rectangle 5">
            <a:extLst>
              <a:ext uri="{FF2B5EF4-FFF2-40B4-BE49-F238E27FC236}">
                <a16:creationId xmlns:a16="http://schemas.microsoft.com/office/drawing/2014/main" id="{083A02E5-D706-4246-9E37-DC2FA25E4559}"/>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defTabSz="457200" eaLnBrk="1" fontAlgn="auto" hangingPunct="1">
              <a:spcBef>
                <a:spcPts val="0"/>
              </a:spcBef>
              <a:spcAft>
                <a:spcPts val="0"/>
              </a:spcAft>
            </a:pPr>
            <a:endParaRPr lang="en-US" altLang="en-US">
              <a:solidFill>
                <a:srgbClr val="0000FF"/>
              </a:solidFill>
              <a:latin typeface="Times New Roman"/>
            </a:endParaRPr>
          </a:p>
        </p:txBody>
      </p:sp>
      <p:sp>
        <p:nvSpPr>
          <p:cNvPr id="1030" name="Rectangle 6">
            <a:extLst>
              <a:ext uri="{FF2B5EF4-FFF2-40B4-BE49-F238E27FC236}">
                <a16:creationId xmlns:a16="http://schemas.microsoft.com/office/drawing/2014/main" id="{132CCCAD-C3BF-49FD-A7D8-2F01D0584679}"/>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defTabSz="457200" eaLnBrk="1" fontAlgn="auto" hangingPunct="1">
              <a:spcBef>
                <a:spcPts val="0"/>
              </a:spcBef>
              <a:spcAft>
                <a:spcPts val="0"/>
              </a:spcAft>
            </a:pPr>
            <a:fld id="{2422A7DA-5396-47ED-B48F-092881270AB7}" type="slidenum">
              <a:rPr lang="en-US" altLang="en-US">
                <a:solidFill>
                  <a:srgbClr val="0000FF"/>
                </a:solidFill>
                <a:latin typeface="Times New Roman"/>
              </a:rPr>
              <a:pPr defTabSz="457200" eaLnBrk="1" fontAlgn="auto" hangingPunct="1">
                <a:spcBef>
                  <a:spcPts val="0"/>
                </a:spcBef>
                <a:spcAft>
                  <a:spcPts val="0"/>
                </a:spcAft>
              </a:pPr>
              <a:t>‹#›</a:t>
            </a:fld>
            <a:endParaRPr lang="en-US" altLang="en-US">
              <a:solidFill>
                <a:srgbClr val="0000FF"/>
              </a:solidFill>
              <a:latin typeface="Times New Roman"/>
            </a:endParaRPr>
          </a:p>
        </p:txBody>
      </p:sp>
    </p:spTree>
    <p:extLst>
      <p:ext uri="{BB962C8B-B14F-4D97-AF65-F5344CB8AC3E}">
        <p14:creationId xmlns:p14="http://schemas.microsoft.com/office/powerpoint/2010/main" val="3125333433"/>
      </p:ext>
    </p:extLst>
  </p:cSld>
  <p:clrMap bg1="lt1" tx1="dk1" bg2="lt2" tx2="dk2" accent1="accent1" accent2="accent2" accent3="accent3" accent4="accent4" accent5="accent5" accent6="accent6" hlink="hlink" folHlink="folHlink"/>
  <p:sldLayoutIdLst>
    <p:sldLayoutId id="2147487026" r:id="rId1"/>
    <p:sldLayoutId id="2147487027" r:id="rId2"/>
    <p:sldLayoutId id="2147487028" r:id="rId3"/>
    <p:sldLayoutId id="2147487029" r:id="rId4"/>
    <p:sldLayoutId id="2147487030" r:id="rId5"/>
    <p:sldLayoutId id="2147487031" r:id="rId6"/>
    <p:sldLayoutId id="2147487032" r:id="rId7"/>
    <p:sldLayoutId id="2147487033" r:id="rId8"/>
    <p:sldLayoutId id="2147487034" r:id="rId9"/>
    <p:sldLayoutId id="2147487035" r:id="rId10"/>
    <p:sldLayoutId id="2147487036"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E4D63E-18E8-4639-947D-F5F47F16A4B1}"/>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F746B2F-4941-47A1-811F-9591949ACD63}"/>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92A72CC-321E-4A97-9127-60C5FBA9E59B}"/>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defTabSz="457200" eaLnBrk="1" fontAlgn="auto" hangingPunct="1">
              <a:spcBef>
                <a:spcPts val="0"/>
              </a:spcBef>
              <a:spcAft>
                <a:spcPts val="0"/>
              </a:spcAft>
            </a:pPr>
            <a:endParaRPr lang="en-US" altLang="en-US">
              <a:solidFill>
                <a:srgbClr val="0000FF"/>
              </a:solidFill>
              <a:latin typeface="Times New Roman"/>
            </a:endParaRPr>
          </a:p>
        </p:txBody>
      </p:sp>
      <p:sp>
        <p:nvSpPr>
          <p:cNvPr id="1029" name="Rectangle 5">
            <a:extLst>
              <a:ext uri="{FF2B5EF4-FFF2-40B4-BE49-F238E27FC236}">
                <a16:creationId xmlns:a16="http://schemas.microsoft.com/office/drawing/2014/main" id="{083A02E5-D706-4246-9E37-DC2FA25E4559}"/>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defTabSz="457200" eaLnBrk="1" fontAlgn="auto" hangingPunct="1">
              <a:spcBef>
                <a:spcPts val="0"/>
              </a:spcBef>
              <a:spcAft>
                <a:spcPts val="0"/>
              </a:spcAft>
            </a:pPr>
            <a:endParaRPr lang="en-US" altLang="en-US">
              <a:solidFill>
                <a:srgbClr val="0000FF"/>
              </a:solidFill>
              <a:latin typeface="Times New Roman"/>
            </a:endParaRPr>
          </a:p>
        </p:txBody>
      </p:sp>
      <p:sp>
        <p:nvSpPr>
          <p:cNvPr id="1030" name="Rectangle 6">
            <a:extLst>
              <a:ext uri="{FF2B5EF4-FFF2-40B4-BE49-F238E27FC236}">
                <a16:creationId xmlns:a16="http://schemas.microsoft.com/office/drawing/2014/main" id="{132CCCAD-C3BF-49FD-A7D8-2F01D0584679}"/>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defTabSz="457200" eaLnBrk="1" fontAlgn="auto" hangingPunct="1">
              <a:spcBef>
                <a:spcPts val="0"/>
              </a:spcBef>
              <a:spcAft>
                <a:spcPts val="0"/>
              </a:spcAft>
            </a:pPr>
            <a:fld id="{2422A7DA-5396-47ED-B48F-092881270AB7}" type="slidenum">
              <a:rPr lang="en-US" altLang="en-US">
                <a:solidFill>
                  <a:srgbClr val="0000FF"/>
                </a:solidFill>
                <a:latin typeface="Times New Roman"/>
              </a:rPr>
              <a:pPr defTabSz="457200" eaLnBrk="1" fontAlgn="auto" hangingPunct="1">
                <a:spcBef>
                  <a:spcPts val="0"/>
                </a:spcBef>
                <a:spcAft>
                  <a:spcPts val="0"/>
                </a:spcAft>
              </a:pPr>
              <a:t>‹#›</a:t>
            </a:fld>
            <a:endParaRPr lang="en-US" altLang="en-US">
              <a:solidFill>
                <a:srgbClr val="0000FF"/>
              </a:solidFill>
              <a:latin typeface="Times New Roman"/>
            </a:endParaRPr>
          </a:p>
        </p:txBody>
      </p:sp>
    </p:spTree>
    <p:extLst>
      <p:ext uri="{BB962C8B-B14F-4D97-AF65-F5344CB8AC3E}">
        <p14:creationId xmlns:p14="http://schemas.microsoft.com/office/powerpoint/2010/main" val="424748710"/>
      </p:ext>
    </p:extLst>
  </p:cSld>
  <p:clrMap bg1="lt1" tx1="dk1" bg2="lt2" tx2="dk2" accent1="accent1" accent2="accent2" accent3="accent3" accent4="accent4" accent5="accent5" accent6="accent6" hlink="hlink" folHlink="folHlink"/>
  <p:sldLayoutIdLst>
    <p:sldLayoutId id="2147487038" r:id="rId1"/>
    <p:sldLayoutId id="2147487039" r:id="rId2"/>
    <p:sldLayoutId id="2147487040" r:id="rId3"/>
    <p:sldLayoutId id="2147487041" r:id="rId4"/>
    <p:sldLayoutId id="2147487042" r:id="rId5"/>
    <p:sldLayoutId id="2147487043" r:id="rId6"/>
    <p:sldLayoutId id="2147487044" r:id="rId7"/>
    <p:sldLayoutId id="2147487045" r:id="rId8"/>
    <p:sldLayoutId id="2147487046" r:id="rId9"/>
    <p:sldLayoutId id="2147487047" r:id="rId10"/>
    <p:sldLayoutId id="2147487048"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E4D63E-18E8-4639-947D-F5F47F16A4B1}"/>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F746B2F-4941-47A1-811F-9591949ACD63}"/>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92A72CC-321E-4A97-9127-60C5FBA9E59B}"/>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defTabSz="457200" eaLnBrk="1" fontAlgn="auto" hangingPunct="1">
              <a:spcBef>
                <a:spcPts val="0"/>
              </a:spcBef>
              <a:spcAft>
                <a:spcPts val="0"/>
              </a:spcAft>
            </a:pPr>
            <a:endParaRPr lang="en-US" altLang="en-US">
              <a:solidFill>
                <a:srgbClr val="0000FF"/>
              </a:solidFill>
              <a:latin typeface="Times New Roman"/>
            </a:endParaRPr>
          </a:p>
        </p:txBody>
      </p:sp>
      <p:sp>
        <p:nvSpPr>
          <p:cNvPr id="1029" name="Rectangle 5">
            <a:extLst>
              <a:ext uri="{FF2B5EF4-FFF2-40B4-BE49-F238E27FC236}">
                <a16:creationId xmlns:a16="http://schemas.microsoft.com/office/drawing/2014/main" id="{083A02E5-D706-4246-9E37-DC2FA25E4559}"/>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defTabSz="457200" eaLnBrk="1" fontAlgn="auto" hangingPunct="1">
              <a:spcBef>
                <a:spcPts val="0"/>
              </a:spcBef>
              <a:spcAft>
                <a:spcPts val="0"/>
              </a:spcAft>
            </a:pPr>
            <a:endParaRPr lang="en-US" altLang="en-US">
              <a:solidFill>
                <a:srgbClr val="0000FF"/>
              </a:solidFill>
              <a:latin typeface="Times New Roman"/>
            </a:endParaRPr>
          </a:p>
        </p:txBody>
      </p:sp>
      <p:sp>
        <p:nvSpPr>
          <p:cNvPr id="1030" name="Rectangle 6">
            <a:extLst>
              <a:ext uri="{FF2B5EF4-FFF2-40B4-BE49-F238E27FC236}">
                <a16:creationId xmlns:a16="http://schemas.microsoft.com/office/drawing/2014/main" id="{132CCCAD-C3BF-49FD-A7D8-2F01D0584679}"/>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defTabSz="457200" eaLnBrk="1" fontAlgn="auto" hangingPunct="1">
              <a:spcBef>
                <a:spcPts val="0"/>
              </a:spcBef>
              <a:spcAft>
                <a:spcPts val="0"/>
              </a:spcAft>
            </a:pPr>
            <a:fld id="{2422A7DA-5396-47ED-B48F-092881270AB7}" type="slidenum">
              <a:rPr lang="en-US" altLang="en-US">
                <a:solidFill>
                  <a:srgbClr val="0000FF"/>
                </a:solidFill>
                <a:latin typeface="Times New Roman"/>
              </a:rPr>
              <a:pPr defTabSz="457200" eaLnBrk="1" fontAlgn="auto" hangingPunct="1">
                <a:spcBef>
                  <a:spcPts val="0"/>
                </a:spcBef>
                <a:spcAft>
                  <a:spcPts val="0"/>
                </a:spcAft>
              </a:pPr>
              <a:t>‹#›</a:t>
            </a:fld>
            <a:endParaRPr lang="en-US" altLang="en-US">
              <a:solidFill>
                <a:srgbClr val="0000FF"/>
              </a:solidFill>
              <a:latin typeface="Times New Roman"/>
            </a:endParaRPr>
          </a:p>
        </p:txBody>
      </p:sp>
    </p:spTree>
    <p:extLst>
      <p:ext uri="{BB962C8B-B14F-4D97-AF65-F5344CB8AC3E}">
        <p14:creationId xmlns:p14="http://schemas.microsoft.com/office/powerpoint/2010/main" val="2485664917"/>
      </p:ext>
    </p:extLst>
  </p:cSld>
  <p:clrMap bg1="lt1" tx1="dk1" bg2="lt2" tx2="dk2" accent1="accent1" accent2="accent2" accent3="accent3" accent4="accent4" accent5="accent5" accent6="accent6" hlink="hlink" folHlink="folHlink"/>
  <p:sldLayoutIdLst>
    <p:sldLayoutId id="2147487050" r:id="rId1"/>
    <p:sldLayoutId id="2147487051" r:id="rId2"/>
    <p:sldLayoutId id="2147487052" r:id="rId3"/>
    <p:sldLayoutId id="2147487053" r:id="rId4"/>
    <p:sldLayoutId id="2147487054" r:id="rId5"/>
    <p:sldLayoutId id="2147487055" r:id="rId6"/>
    <p:sldLayoutId id="2147487056" r:id="rId7"/>
    <p:sldLayoutId id="2147487057" r:id="rId8"/>
    <p:sldLayoutId id="2147487058" r:id="rId9"/>
    <p:sldLayoutId id="2147487059" r:id="rId10"/>
    <p:sldLayoutId id="2147487060"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defRPr/>
            </a:pPr>
            <a:endParaRPr lang="en-US" alt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defRPr/>
            </a:pPr>
            <a:endParaRPr lang="en-US" alt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defRPr/>
            </a:pPr>
            <a:fld id="{2035897F-B467-4AA8-A24A-F2215471638E}" type="slidenum">
              <a:rPr lang="en-US" altLang="en-US" smtClean="0">
                <a:solidFill>
                  <a:prstClr val="black">
                    <a:tint val="75000"/>
                  </a:prstClr>
                </a:solidFill>
                <a:latin typeface="Calibri" panose="020F0502020204030204"/>
              </a:rPr>
              <a:pPr defTabSz="457200" eaLnBrk="1" fontAlgn="auto" hangingPunct="1">
                <a:spcBef>
                  <a:spcPts val="0"/>
                </a:spcBef>
                <a:spcAft>
                  <a:spcPts val="0"/>
                </a:spcAft>
                <a:defRPr/>
              </a:pPr>
              <a:t>‹#›</a:t>
            </a:fld>
            <a:endParaRPr lang="en-US"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598380031"/>
      </p:ext>
    </p:extLst>
  </p:cSld>
  <p:clrMap bg1="lt1" tx1="dk1" bg2="lt2" tx2="dk2" accent1="accent1" accent2="accent2" accent3="accent3" accent4="accent4" accent5="accent5" accent6="accent6" hlink="hlink" folHlink="folHlink"/>
  <p:sldLayoutIdLst>
    <p:sldLayoutId id="2147487062" r:id="rId1"/>
    <p:sldLayoutId id="2147487063" r:id="rId2"/>
    <p:sldLayoutId id="2147487064" r:id="rId3"/>
    <p:sldLayoutId id="2147487065" r:id="rId4"/>
    <p:sldLayoutId id="2147487066" r:id="rId5"/>
    <p:sldLayoutId id="2147487067" r:id="rId6"/>
    <p:sldLayoutId id="2147487068" r:id="rId7"/>
    <p:sldLayoutId id="2147487069" r:id="rId8"/>
    <p:sldLayoutId id="2147487070" r:id="rId9"/>
    <p:sldLayoutId id="2147487071" r:id="rId10"/>
    <p:sldLayoutId id="21474870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6175BB97-F9B3-4540-BB66-A60A66B36107}" type="slidenum">
              <a:rPr lang="en-US" altLang="en-US" smtClean="0">
                <a:solidFill>
                  <a:srgbClr val="000000"/>
                </a:solidFill>
                <a:latin typeface="Arial"/>
              </a:rPr>
              <a:pPr/>
              <a:t>‹#›</a:t>
            </a:fld>
            <a:endParaRPr lang="en-US" altLang="en-US">
              <a:solidFill>
                <a:srgbClr val="000000"/>
              </a:solidFill>
              <a:latin typeface="Arial"/>
            </a:endParaRPr>
          </a:p>
        </p:txBody>
      </p:sp>
    </p:spTree>
    <p:extLst>
      <p:ext uri="{BB962C8B-B14F-4D97-AF65-F5344CB8AC3E}">
        <p14:creationId xmlns:p14="http://schemas.microsoft.com/office/powerpoint/2010/main" val="2389369118"/>
      </p:ext>
    </p:extLst>
  </p:cSld>
  <p:clrMap bg1="lt1" tx1="dk1" bg2="lt2" tx2="dk2" accent1="accent1" accent2="accent2" accent3="accent3" accent4="accent4" accent5="accent5" accent6="accent6" hlink="hlink" folHlink="folHlink"/>
  <p:sldLayoutIdLst>
    <p:sldLayoutId id="2147487074" r:id="rId1"/>
    <p:sldLayoutId id="2147487075" r:id="rId2"/>
    <p:sldLayoutId id="2147487076" r:id="rId3"/>
    <p:sldLayoutId id="2147487077" r:id="rId4"/>
    <p:sldLayoutId id="2147487078" r:id="rId5"/>
    <p:sldLayoutId id="2147487079" r:id="rId6"/>
    <p:sldLayoutId id="2147487080" r:id="rId7"/>
    <p:sldLayoutId id="2147487081" r:id="rId8"/>
    <p:sldLayoutId id="2147487082" r:id="rId9"/>
    <p:sldLayoutId id="2147487083" r:id="rId10"/>
    <p:sldLayoutId id="2147487084"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E4D63E-18E8-4639-947D-F5F47F16A4B1}"/>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F746B2F-4941-47A1-811F-9591949ACD63}"/>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92A72CC-321E-4A97-9127-60C5FBA9E59B}"/>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defTabSz="457200" eaLnBrk="1" fontAlgn="auto" hangingPunct="1">
              <a:spcBef>
                <a:spcPts val="0"/>
              </a:spcBef>
              <a:spcAft>
                <a:spcPts val="0"/>
              </a:spcAft>
            </a:pPr>
            <a:endParaRPr lang="en-US" altLang="en-US">
              <a:solidFill>
                <a:srgbClr val="0000FF"/>
              </a:solidFill>
              <a:latin typeface="Times New Roman"/>
            </a:endParaRPr>
          </a:p>
        </p:txBody>
      </p:sp>
      <p:sp>
        <p:nvSpPr>
          <p:cNvPr id="1029" name="Rectangle 5">
            <a:extLst>
              <a:ext uri="{FF2B5EF4-FFF2-40B4-BE49-F238E27FC236}">
                <a16:creationId xmlns:a16="http://schemas.microsoft.com/office/drawing/2014/main" id="{083A02E5-D706-4246-9E37-DC2FA25E4559}"/>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defTabSz="457200" eaLnBrk="1" fontAlgn="auto" hangingPunct="1">
              <a:spcBef>
                <a:spcPts val="0"/>
              </a:spcBef>
              <a:spcAft>
                <a:spcPts val="0"/>
              </a:spcAft>
            </a:pPr>
            <a:endParaRPr lang="en-US" altLang="en-US">
              <a:solidFill>
                <a:srgbClr val="0000FF"/>
              </a:solidFill>
              <a:latin typeface="Times New Roman"/>
            </a:endParaRPr>
          </a:p>
        </p:txBody>
      </p:sp>
      <p:sp>
        <p:nvSpPr>
          <p:cNvPr id="1030" name="Rectangle 6">
            <a:extLst>
              <a:ext uri="{FF2B5EF4-FFF2-40B4-BE49-F238E27FC236}">
                <a16:creationId xmlns:a16="http://schemas.microsoft.com/office/drawing/2014/main" id="{132CCCAD-C3BF-49FD-A7D8-2F01D0584679}"/>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defTabSz="457200" eaLnBrk="1" fontAlgn="auto" hangingPunct="1">
              <a:spcBef>
                <a:spcPts val="0"/>
              </a:spcBef>
              <a:spcAft>
                <a:spcPts val="0"/>
              </a:spcAft>
            </a:pPr>
            <a:fld id="{2422A7DA-5396-47ED-B48F-092881270AB7}" type="slidenum">
              <a:rPr lang="en-US" altLang="en-US">
                <a:solidFill>
                  <a:srgbClr val="0000FF"/>
                </a:solidFill>
                <a:latin typeface="Times New Roman"/>
              </a:rPr>
              <a:pPr defTabSz="457200" eaLnBrk="1" fontAlgn="auto" hangingPunct="1">
                <a:spcBef>
                  <a:spcPts val="0"/>
                </a:spcBef>
                <a:spcAft>
                  <a:spcPts val="0"/>
                </a:spcAft>
              </a:pPr>
              <a:t>‹#›</a:t>
            </a:fld>
            <a:endParaRPr lang="en-US" altLang="en-US">
              <a:solidFill>
                <a:srgbClr val="0000FF"/>
              </a:solidFill>
              <a:latin typeface="Times New Roman"/>
            </a:endParaRPr>
          </a:p>
        </p:txBody>
      </p:sp>
    </p:spTree>
    <p:extLst>
      <p:ext uri="{BB962C8B-B14F-4D97-AF65-F5344CB8AC3E}">
        <p14:creationId xmlns:p14="http://schemas.microsoft.com/office/powerpoint/2010/main" val="656365366"/>
      </p:ext>
    </p:extLst>
  </p:cSld>
  <p:clrMap bg1="lt1" tx1="dk1" bg2="lt2" tx2="dk2" accent1="accent1" accent2="accent2" accent3="accent3" accent4="accent4" accent5="accent5" accent6="accent6" hlink="hlink" folHlink="folHlink"/>
  <p:sldLayoutIdLst>
    <p:sldLayoutId id="2147487086" r:id="rId1"/>
    <p:sldLayoutId id="2147487087" r:id="rId2"/>
    <p:sldLayoutId id="2147487088" r:id="rId3"/>
    <p:sldLayoutId id="2147487089" r:id="rId4"/>
    <p:sldLayoutId id="2147487090" r:id="rId5"/>
    <p:sldLayoutId id="2147487091" r:id="rId6"/>
    <p:sldLayoutId id="2147487092" r:id="rId7"/>
    <p:sldLayoutId id="2147487093" r:id="rId8"/>
    <p:sldLayoutId id="2147487094" r:id="rId9"/>
    <p:sldLayoutId id="2147487095" r:id="rId10"/>
    <p:sldLayoutId id="2147487096"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E6AD5284-A34A-4865-B766-67A281910C7F}"/>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Rectangle 3">
            <a:extLst>
              <a:ext uri="{FF2B5EF4-FFF2-40B4-BE49-F238E27FC236}">
                <a16:creationId xmlns:a16="http://schemas.microsoft.com/office/drawing/2014/main" id="{63A4CA98-FB01-43D8-8253-C6D1247012ED}"/>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0916" name="Rectangle 4">
            <a:extLst>
              <a:ext uri="{FF2B5EF4-FFF2-40B4-BE49-F238E27FC236}">
                <a16:creationId xmlns:a16="http://schemas.microsoft.com/office/drawing/2014/main" id="{D73142CB-8599-4D1F-AFF3-57482F36D03A}"/>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vl1pPr>
          </a:lstStyle>
          <a:p>
            <a:pPr>
              <a:defRPr/>
            </a:pPr>
            <a:fld id="{5ABED32D-2E7A-45E6-8A37-B18E1BE1A8E7}" type="datetimeFigureOut">
              <a:rPr lang="en-US" altLang="en-US"/>
              <a:pPr>
                <a:defRPr/>
              </a:pPr>
              <a:t>4/6/2023</a:t>
            </a:fld>
            <a:endParaRPr lang="en-US" altLang="en-US"/>
          </a:p>
        </p:txBody>
      </p:sp>
      <p:sp>
        <p:nvSpPr>
          <p:cNvPr id="550917" name="Rectangle 5">
            <a:extLst>
              <a:ext uri="{FF2B5EF4-FFF2-40B4-BE49-F238E27FC236}">
                <a16:creationId xmlns:a16="http://schemas.microsoft.com/office/drawing/2014/main" id="{D9E28BFD-231F-4C55-99B1-80B7FC364407}"/>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550918" name="Rectangle 6">
            <a:extLst>
              <a:ext uri="{FF2B5EF4-FFF2-40B4-BE49-F238E27FC236}">
                <a16:creationId xmlns:a16="http://schemas.microsoft.com/office/drawing/2014/main" id="{B7FD200C-FF01-4245-853C-3B52F47B6240}"/>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65AD344-A288-45E0-8FF8-76F6893A038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581" r:id="rId1"/>
    <p:sldLayoutId id="2147486582" r:id="rId2"/>
    <p:sldLayoutId id="2147486583" r:id="rId3"/>
    <p:sldLayoutId id="2147486584" r:id="rId4"/>
    <p:sldLayoutId id="2147486585" r:id="rId5"/>
    <p:sldLayoutId id="2147486586" r:id="rId6"/>
    <p:sldLayoutId id="2147486587" r:id="rId7"/>
    <p:sldLayoutId id="2147486588" r:id="rId8"/>
    <p:sldLayoutId id="2147486589" r:id="rId9"/>
    <p:sldLayoutId id="2147486590" r:id="rId10"/>
    <p:sldLayoutId id="2147486591"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6175BB97-F9B3-4540-BB66-A60A66B36107}" type="slidenum">
              <a:rPr lang="en-US" altLang="en-US" smtClean="0">
                <a:solidFill>
                  <a:srgbClr val="000000"/>
                </a:solidFill>
                <a:latin typeface="Arial"/>
              </a:rPr>
              <a:pPr/>
              <a:t>‹#›</a:t>
            </a:fld>
            <a:endParaRPr lang="en-US" altLang="en-US">
              <a:solidFill>
                <a:srgbClr val="000000"/>
              </a:solidFill>
              <a:latin typeface="Arial"/>
            </a:endParaRPr>
          </a:p>
        </p:txBody>
      </p:sp>
    </p:spTree>
    <p:extLst>
      <p:ext uri="{BB962C8B-B14F-4D97-AF65-F5344CB8AC3E}">
        <p14:creationId xmlns:p14="http://schemas.microsoft.com/office/powerpoint/2010/main" val="1425591370"/>
      </p:ext>
    </p:extLst>
  </p:cSld>
  <p:clrMap bg1="lt1" tx1="dk1" bg2="lt2" tx2="dk2" accent1="accent1" accent2="accent2" accent3="accent3" accent4="accent4" accent5="accent5" accent6="accent6" hlink="hlink" folHlink="folHlink"/>
  <p:sldLayoutIdLst>
    <p:sldLayoutId id="2147487098" r:id="rId1"/>
    <p:sldLayoutId id="2147487099" r:id="rId2"/>
    <p:sldLayoutId id="2147487100" r:id="rId3"/>
    <p:sldLayoutId id="2147487101" r:id="rId4"/>
    <p:sldLayoutId id="2147487102" r:id="rId5"/>
    <p:sldLayoutId id="2147487103" r:id="rId6"/>
    <p:sldLayoutId id="2147487104" r:id="rId7"/>
    <p:sldLayoutId id="2147487105" r:id="rId8"/>
    <p:sldLayoutId id="2147487106" r:id="rId9"/>
    <p:sldLayoutId id="2147487107" r:id="rId10"/>
    <p:sldLayoutId id="2147487108"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E4D63E-18E8-4639-947D-F5F47F16A4B1}"/>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F746B2F-4941-47A1-811F-9591949ACD63}"/>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92A72CC-321E-4A97-9127-60C5FBA9E59B}"/>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defTabSz="457200" eaLnBrk="1" fontAlgn="auto" hangingPunct="1">
              <a:spcBef>
                <a:spcPts val="0"/>
              </a:spcBef>
              <a:spcAft>
                <a:spcPts val="0"/>
              </a:spcAft>
            </a:pPr>
            <a:endParaRPr lang="en-US" altLang="en-US">
              <a:solidFill>
                <a:srgbClr val="0000FF"/>
              </a:solidFill>
              <a:latin typeface="Times New Roman"/>
            </a:endParaRPr>
          </a:p>
        </p:txBody>
      </p:sp>
      <p:sp>
        <p:nvSpPr>
          <p:cNvPr id="1029" name="Rectangle 5">
            <a:extLst>
              <a:ext uri="{FF2B5EF4-FFF2-40B4-BE49-F238E27FC236}">
                <a16:creationId xmlns:a16="http://schemas.microsoft.com/office/drawing/2014/main" id="{083A02E5-D706-4246-9E37-DC2FA25E4559}"/>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defTabSz="457200" eaLnBrk="1" fontAlgn="auto" hangingPunct="1">
              <a:spcBef>
                <a:spcPts val="0"/>
              </a:spcBef>
              <a:spcAft>
                <a:spcPts val="0"/>
              </a:spcAft>
            </a:pPr>
            <a:endParaRPr lang="en-US" altLang="en-US">
              <a:solidFill>
                <a:srgbClr val="0000FF"/>
              </a:solidFill>
              <a:latin typeface="Times New Roman"/>
            </a:endParaRPr>
          </a:p>
        </p:txBody>
      </p:sp>
      <p:sp>
        <p:nvSpPr>
          <p:cNvPr id="1030" name="Rectangle 6">
            <a:extLst>
              <a:ext uri="{FF2B5EF4-FFF2-40B4-BE49-F238E27FC236}">
                <a16:creationId xmlns:a16="http://schemas.microsoft.com/office/drawing/2014/main" id="{132CCCAD-C3BF-49FD-A7D8-2F01D0584679}"/>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defTabSz="457200" eaLnBrk="1" fontAlgn="auto" hangingPunct="1">
              <a:spcBef>
                <a:spcPts val="0"/>
              </a:spcBef>
              <a:spcAft>
                <a:spcPts val="0"/>
              </a:spcAft>
            </a:pPr>
            <a:fld id="{2422A7DA-5396-47ED-B48F-092881270AB7}" type="slidenum">
              <a:rPr lang="en-US" altLang="en-US">
                <a:solidFill>
                  <a:srgbClr val="0000FF"/>
                </a:solidFill>
                <a:latin typeface="Times New Roman"/>
              </a:rPr>
              <a:pPr defTabSz="457200" eaLnBrk="1" fontAlgn="auto" hangingPunct="1">
                <a:spcBef>
                  <a:spcPts val="0"/>
                </a:spcBef>
                <a:spcAft>
                  <a:spcPts val="0"/>
                </a:spcAft>
              </a:pPr>
              <a:t>‹#›</a:t>
            </a:fld>
            <a:endParaRPr lang="en-US" altLang="en-US">
              <a:solidFill>
                <a:srgbClr val="0000FF"/>
              </a:solidFill>
              <a:latin typeface="Times New Roman"/>
            </a:endParaRPr>
          </a:p>
        </p:txBody>
      </p:sp>
    </p:spTree>
    <p:extLst>
      <p:ext uri="{BB962C8B-B14F-4D97-AF65-F5344CB8AC3E}">
        <p14:creationId xmlns:p14="http://schemas.microsoft.com/office/powerpoint/2010/main" val="2169854809"/>
      </p:ext>
    </p:extLst>
  </p:cSld>
  <p:clrMap bg1="lt1" tx1="dk1" bg2="lt2" tx2="dk2" accent1="accent1" accent2="accent2" accent3="accent3" accent4="accent4" accent5="accent5" accent6="accent6" hlink="hlink" folHlink="folHlink"/>
  <p:sldLayoutIdLst>
    <p:sldLayoutId id="2147487134" r:id="rId1"/>
    <p:sldLayoutId id="2147487135" r:id="rId2"/>
    <p:sldLayoutId id="2147487136" r:id="rId3"/>
    <p:sldLayoutId id="2147487137" r:id="rId4"/>
    <p:sldLayoutId id="2147487138" r:id="rId5"/>
    <p:sldLayoutId id="2147487139" r:id="rId6"/>
    <p:sldLayoutId id="2147487140" r:id="rId7"/>
    <p:sldLayoutId id="2147487141" r:id="rId8"/>
    <p:sldLayoutId id="2147487142" r:id="rId9"/>
    <p:sldLayoutId id="2147487143" r:id="rId10"/>
    <p:sldLayoutId id="2147487144"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E4D63E-18E8-4639-947D-F5F47F16A4B1}"/>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F746B2F-4941-47A1-811F-9591949ACD63}"/>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92A72CC-321E-4A97-9127-60C5FBA9E59B}"/>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defTabSz="457200" eaLnBrk="1" fontAlgn="auto" hangingPunct="1">
              <a:spcBef>
                <a:spcPts val="0"/>
              </a:spcBef>
              <a:spcAft>
                <a:spcPts val="0"/>
              </a:spcAft>
            </a:pPr>
            <a:endParaRPr lang="en-US" altLang="en-US">
              <a:solidFill>
                <a:srgbClr val="0000FF"/>
              </a:solidFill>
              <a:latin typeface="Times New Roman"/>
            </a:endParaRPr>
          </a:p>
        </p:txBody>
      </p:sp>
      <p:sp>
        <p:nvSpPr>
          <p:cNvPr id="1029" name="Rectangle 5">
            <a:extLst>
              <a:ext uri="{FF2B5EF4-FFF2-40B4-BE49-F238E27FC236}">
                <a16:creationId xmlns:a16="http://schemas.microsoft.com/office/drawing/2014/main" id="{083A02E5-D706-4246-9E37-DC2FA25E4559}"/>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defTabSz="457200" eaLnBrk="1" fontAlgn="auto" hangingPunct="1">
              <a:spcBef>
                <a:spcPts val="0"/>
              </a:spcBef>
              <a:spcAft>
                <a:spcPts val="0"/>
              </a:spcAft>
            </a:pPr>
            <a:endParaRPr lang="en-US" altLang="en-US">
              <a:solidFill>
                <a:srgbClr val="0000FF"/>
              </a:solidFill>
              <a:latin typeface="Times New Roman"/>
            </a:endParaRPr>
          </a:p>
        </p:txBody>
      </p:sp>
      <p:sp>
        <p:nvSpPr>
          <p:cNvPr id="1030" name="Rectangle 6">
            <a:extLst>
              <a:ext uri="{FF2B5EF4-FFF2-40B4-BE49-F238E27FC236}">
                <a16:creationId xmlns:a16="http://schemas.microsoft.com/office/drawing/2014/main" id="{132CCCAD-C3BF-49FD-A7D8-2F01D0584679}"/>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defTabSz="457200" eaLnBrk="1" fontAlgn="auto" hangingPunct="1">
              <a:spcBef>
                <a:spcPts val="0"/>
              </a:spcBef>
              <a:spcAft>
                <a:spcPts val="0"/>
              </a:spcAft>
            </a:pPr>
            <a:fld id="{2422A7DA-5396-47ED-B48F-092881270AB7}" type="slidenum">
              <a:rPr lang="en-US" altLang="en-US">
                <a:solidFill>
                  <a:srgbClr val="0000FF"/>
                </a:solidFill>
                <a:latin typeface="Times New Roman"/>
              </a:rPr>
              <a:pPr defTabSz="457200" eaLnBrk="1" fontAlgn="auto" hangingPunct="1">
                <a:spcBef>
                  <a:spcPts val="0"/>
                </a:spcBef>
                <a:spcAft>
                  <a:spcPts val="0"/>
                </a:spcAft>
              </a:pPr>
              <a:t>‹#›</a:t>
            </a:fld>
            <a:endParaRPr lang="en-US" altLang="en-US">
              <a:solidFill>
                <a:srgbClr val="0000FF"/>
              </a:solidFill>
              <a:latin typeface="Times New Roman"/>
            </a:endParaRPr>
          </a:p>
        </p:txBody>
      </p:sp>
    </p:spTree>
    <p:extLst>
      <p:ext uri="{BB962C8B-B14F-4D97-AF65-F5344CB8AC3E}">
        <p14:creationId xmlns:p14="http://schemas.microsoft.com/office/powerpoint/2010/main" val="1692371253"/>
      </p:ext>
    </p:extLst>
  </p:cSld>
  <p:clrMap bg1="lt1" tx1="dk1" bg2="lt2" tx2="dk2" accent1="accent1" accent2="accent2" accent3="accent3" accent4="accent4" accent5="accent5" accent6="accent6" hlink="hlink" folHlink="folHlink"/>
  <p:sldLayoutIdLst>
    <p:sldLayoutId id="2147487146" r:id="rId1"/>
    <p:sldLayoutId id="2147487147" r:id="rId2"/>
    <p:sldLayoutId id="2147487148" r:id="rId3"/>
    <p:sldLayoutId id="2147487149" r:id="rId4"/>
    <p:sldLayoutId id="2147487150" r:id="rId5"/>
    <p:sldLayoutId id="2147487151" r:id="rId6"/>
    <p:sldLayoutId id="2147487152" r:id="rId7"/>
    <p:sldLayoutId id="2147487153" r:id="rId8"/>
    <p:sldLayoutId id="2147487154" r:id="rId9"/>
    <p:sldLayoutId id="2147487155" r:id="rId10"/>
    <p:sldLayoutId id="2147487156"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E4D63E-18E8-4639-947D-F5F47F16A4B1}"/>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F746B2F-4941-47A1-811F-9591949ACD63}"/>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92A72CC-321E-4A97-9127-60C5FBA9E59B}"/>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defTabSz="457200" eaLnBrk="1" fontAlgn="auto" hangingPunct="1">
              <a:spcBef>
                <a:spcPts val="0"/>
              </a:spcBef>
              <a:spcAft>
                <a:spcPts val="0"/>
              </a:spcAft>
            </a:pPr>
            <a:endParaRPr lang="en-US" altLang="en-US">
              <a:solidFill>
                <a:srgbClr val="0000FF"/>
              </a:solidFill>
              <a:latin typeface="Times New Roman"/>
            </a:endParaRPr>
          </a:p>
        </p:txBody>
      </p:sp>
      <p:sp>
        <p:nvSpPr>
          <p:cNvPr id="1029" name="Rectangle 5">
            <a:extLst>
              <a:ext uri="{FF2B5EF4-FFF2-40B4-BE49-F238E27FC236}">
                <a16:creationId xmlns:a16="http://schemas.microsoft.com/office/drawing/2014/main" id="{083A02E5-D706-4246-9E37-DC2FA25E4559}"/>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defTabSz="457200" eaLnBrk="1" fontAlgn="auto" hangingPunct="1">
              <a:spcBef>
                <a:spcPts val="0"/>
              </a:spcBef>
              <a:spcAft>
                <a:spcPts val="0"/>
              </a:spcAft>
            </a:pPr>
            <a:endParaRPr lang="en-US" altLang="en-US">
              <a:solidFill>
                <a:srgbClr val="0000FF"/>
              </a:solidFill>
              <a:latin typeface="Times New Roman"/>
            </a:endParaRPr>
          </a:p>
        </p:txBody>
      </p:sp>
      <p:sp>
        <p:nvSpPr>
          <p:cNvPr id="1030" name="Rectangle 6">
            <a:extLst>
              <a:ext uri="{FF2B5EF4-FFF2-40B4-BE49-F238E27FC236}">
                <a16:creationId xmlns:a16="http://schemas.microsoft.com/office/drawing/2014/main" id="{132CCCAD-C3BF-49FD-A7D8-2F01D0584679}"/>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defTabSz="457200" eaLnBrk="1" fontAlgn="auto" hangingPunct="1">
              <a:spcBef>
                <a:spcPts val="0"/>
              </a:spcBef>
              <a:spcAft>
                <a:spcPts val="0"/>
              </a:spcAft>
            </a:pPr>
            <a:fld id="{2422A7DA-5396-47ED-B48F-092881270AB7}" type="slidenum">
              <a:rPr lang="en-US" altLang="en-US">
                <a:solidFill>
                  <a:srgbClr val="0000FF"/>
                </a:solidFill>
                <a:latin typeface="Times New Roman"/>
              </a:rPr>
              <a:pPr defTabSz="457200" eaLnBrk="1" fontAlgn="auto" hangingPunct="1">
                <a:spcBef>
                  <a:spcPts val="0"/>
                </a:spcBef>
                <a:spcAft>
                  <a:spcPts val="0"/>
                </a:spcAft>
              </a:pPr>
              <a:t>‹#›</a:t>
            </a:fld>
            <a:endParaRPr lang="en-US" altLang="en-US">
              <a:solidFill>
                <a:srgbClr val="0000FF"/>
              </a:solidFill>
              <a:latin typeface="Times New Roman"/>
            </a:endParaRPr>
          </a:p>
        </p:txBody>
      </p:sp>
    </p:spTree>
    <p:extLst>
      <p:ext uri="{BB962C8B-B14F-4D97-AF65-F5344CB8AC3E}">
        <p14:creationId xmlns:p14="http://schemas.microsoft.com/office/powerpoint/2010/main" val="2945037126"/>
      </p:ext>
    </p:extLst>
  </p:cSld>
  <p:clrMap bg1="lt1" tx1="dk1" bg2="lt2" tx2="dk2" accent1="accent1" accent2="accent2" accent3="accent3" accent4="accent4" accent5="accent5" accent6="accent6" hlink="hlink" folHlink="folHlink"/>
  <p:sldLayoutIdLst>
    <p:sldLayoutId id="2147487158" r:id="rId1"/>
    <p:sldLayoutId id="2147487159" r:id="rId2"/>
    <p:sldLayoutId id="2147487160" r:id="rId3"/>
    <p:sldLayoutId id="2147487161" r:id="rId4"/>
    <p:sldLayoutId id="2147487162" r:id="rId5"/>
    <p:sldLayoutId id="2147487163" r:id="rId6"/>
    <p:sldLayoutId id="2147487164" r:id="rId7"/>
    <p:sldLayoutId id="2147487165" r:id="rId8"/>
    <p:sldLayoutId id="2147487166" r:id="rId9"/>
    <p:sldLayoutId id="2147487167" r:id="rId10"/>
    <p:sldLayoutId id="2147487168"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E4D63E-18E8-4639-947D-F5F47F16A4B1}"/>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F746B2F-4941-47A1-811F-9591949ACD63}"/>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92A72CC-321E-4A97-9127-60C5FBA9E59B}"/>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defTabSz="457200" eaLnBrk="1" fontAlgn="auto" hangingPunct="1">
              <a:spcBef>
                <a:spcPts val="0"/>
              </a:spcBef>
              <a:spcAft>
                <a:spcPts val="0"/>
              </a:spcAft>
            </a:pPr>
            <a:endParaRPr lang="en-US" altLang="en-US">
              <a:solidFill>
                <a:srgbClr val="0000FF"/>
              </a:solidFill>
              <a:latin typeface="Times New Roman"/>
            </a:endParaRPr>
          </a:p>
        </p:txBody>
      </p:sp>
      <p:sp>
        <p:nvSpPr>
          <p:cNvPr id="1029" name="Rectangle 5">
            <a:extLst>
              <a:ext uri="{FF2B5EF4-FFF2-40B4-BE49-F238E27FC236}">
                <a16:creationId xmlns:a16="http://schemas.microsoft.com/office/drawing/2014/main" id="{083A02E5-D706-4246-9E37-DC2FA25E4559}"/>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defTabSz="457200" eaLnBrk="1" fontAlgn="auto" hangingPunct="1">
              <a:spcBef>
                <a:spcPts val="0"/>
              </a:spcBef>
              <a:spcAft>
                <a:spcPts val="0"/>
              </a:spcAft>
            </a:pPr>
            <a:endParaRPr lang="en-US" altLang="en-US">
              <a:solidFill>
                <a:srgbClr val="0000FF"/>
              </a:solidFill>
              <a:latin typeface="Times New Roman"/>
            </a:endParaRPr>
          </a:p>
        </p:txBody>
      </p:sp>
      <p:sp>
        <p:nvSpPr>
          <p:cNvPr id="1030" name="Rectangle 6">
            <a:extLst>
              <a:ext uri="{FF2B5EF4-FFF2-40B4-BE49-F238E27FC236}">
                <a16:creationId xmlns:a16="http://schemas.microsoft.com/office/drawing/2014/main" id="{132CCCAD-C3BF-49FD-A7D8-2F01D0584679}"/>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defTabSz="457200" eaLnBrk="1" fontAlgn="auto" hangingPunct="1">
              <a:spcBef>
                <a:spcPts val="0"/>
              </a:spcBef>
              <a:spcAft>
                <a:spcPts val="0"/>
              </a:spcAft>
            </a:pPr>
            <a:fld id="{2422A7DA-5396-47ED-B48F-092881270AB7}" type="slidenum">
              <a:rPr lang="en-US" altLang="en-US">
                <a:solidFill>
                  <a:srgbClr val="0000FF"/>
                </a:solidFill>
                <a:latin typeface="Times New Roman"/>
              </a:rPr>
              <a:pPr defTabSz="457200" eaLnBrk="1" fontAlgn="auto" hangingPunct="1">
                <a:spcBef>
                  <a:spcPts val="0"/>
                </a:spcBef>
                <a:spcAft>
                  <a:spcPts val="0"/>
                </a:spcAft>
              </a:pPr>
              <a:t>‹#›</a:t>
            </a:fld>
            <a:endParaRPr lang="en-US" altLang="en-US">
              <a:solidFill>
                <a:srgbClr val="0000FF"/>
              </a:solidFill>
              <a:latin typeface="Times New Roman"/>
            </a:endParaRPr>
          </a:p>
        </p:txBody>
      </p:sp>
    </p:spTree>
    <p:extLst>
      <p:ext uri="{BB962C8B-B14F-4D97-AF65-F5344CB8AC3E}">
        <p14:creationId xmlns:p14="http://schemas.microsoft.com/office/powerpoint/2010/main" val="2018190401"/>
      </p:ext>
    </p:extLst>
  </p:cSld>
  <p:clrMap bg1="lt1" tx1="dk1" bg2="lt2" tx2="dk2" accent1="accent1" accent2="accent2" accent3="accent3" accent4="accent4" accent5="accent5" accent6="accent6" hlink="hlink" folHlink="folHlink"/>
  <p:sldLayoutIdLst>
    <p:sldLayoutId id="2147487182" r:id="rId1"/>
    <p:sldLayoutId id="2147487183" r:id="rId2"/>
    <p:sldLayoutId id="2147487184" r:id="rId3"/>
    <p:sldLayoutId id="2147487185" r:id="rId4"/>
    <p:sldLayoutId id="2147487186" r:id="rId5"/>
    <p:sldLayoutId id="2147487187" r:id="rId6"/>
    <p:sldLayoutId id="2147487188" r:id="rId7"/>
    <p:sldLayoutId id="2147487189" r:id="rId8"/>
    <p:sldLayoutId id="2147487190" r:id="rId9"/>
    <p:sldLayoutId id="2147487191" r:id="rId10"/>
    <p:sldLayoutId id="2147487192"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E4D63E-18E8-4639-947D-F5F47F16A4B1}"/>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F746B2F-4941-47A1-811F-9591949ACD63}"/>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92A72CC-321E-4A97-9127-60C5FBA9E59B}"/>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defTabSz="457200" eaLnBrk="1" fontAlgn="auto" hangingPunct="1">
              <a:spcBef>
                <a:spcPts val="0"/>
              </a:spcBef>
              <a:spcAft>
                <a:spcPts val="0"/>
              </a:spcAft>
            </a:pPr>
            <a:endParaRPr lang="en-US" altLang="en-US">
              <a:solidFill>
                <a:srgbClr val="0000FF"/>
              </a:solidFill>
              <a:latin typeface="Times New Roman"/>
            </a:endParaRPr>
          </a:p>
        </p:txBody>
      </p:sp>
      <p:sp>
        <p:nvSpPr>
          <p:cNvPr id="1029" name="Rectangle 5">
            <a:extLst>
              <a:ext uri="{FF2B5EF4-FFF2-40B4-BE49-F238E27FC236}">
                <a16:creationId xmlns:a16="http://schemas.microsoft.com/office/drawing/2014/main" id="{083A02E5-D706-4246-9E37-DC2FA25E4559}"/>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defTabSz="457200" eaLnBrk="1" fontAlgn="auto" hangingPunct="1">
              <a:spcBef>
                <a:spcPts val="0"/>
              </a:spcBef>
              <a:spcAft>
                <a:spcPts val="0"/>
              </a:spcAft>
            </a:pPr>
            <a:endParaRPr lang="en-US" altLang="en-US">
              <a:solidFill>
                <a:srgbClr val="0000FF"/>
              </a:solidFill>
              <a:latin typeface="Times New Roman"/>
            </a:endParaRPr>
          </a:p>
        </p:txBody>
      </p:sp>
      <p:sp>
        <p:nvSpPr>
          <p:cNvPr id="1030" name="Rectangle 6">
            <a:extLst>
              <a:ext uri="{FF2B5EF4-FFF2-40B4-BE49-F238E27FC236}">
                <a16:creationId xmlns:a16="http://schemas.microsoft.com/office/drawing/2014/main" id="{132CCCAD-C3BF-49FD-A7D8-2F01D0584679}"/>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defTabSz="457200" eaLnBrk="1" fontAlgn="auto" hangingPunct="1">
              <a:spcBef>
                <a:spcPts val="0"/>
              </a:spcBef>
              <a:spcAft>
                <a:spcPts val="0"/>
              </a:spcAft>
            </a:pPr>
            <a:fld id="{2422A7DA-5396-47ED-B48F-092881270AB7}" type="slidenum">
              <a:rPr lang="en-US" altLang="en-US">
                <a:solidFill>
                  <a:srgbClr val="0000FF"/>
                </a:solidFill>
                <a:latin typeface="Times New Roman"/>
              </a:rPr>
              <a:pPr defTabSz="457200" eaLnBrk="1" fontAlgn="auto" hangingPunct="1">
                <a:spcBef>
                  <a:spcPts val="0"/>
                </a:spcBef>
                <a:spcAft>
                  <a:spcPts val="0"/>
                </a:spcAft>
              </a:pPr>
              <a:t>‹#›</a:t>
            </a:fld>
            <a:endParaRPr lang="en-US" altLang="en-US">
              <a:solidFill>
                <a:srgbClr val="0000FF"/>
              </a:solidFill>
              <a:latin typeface="Times New Roman"/>
            </a:endParaRPr>
          </a:p>
        </p:txBody>
      </p:sp>
    </p:spTree>
    <p:extLst>
      <p:ext uri="{BB962C8B-B14F-4D97-AF65-F5344CB8AC3E}">
        <p14:creationId xmlns:p14="http://schemas.microsoft.com/office/powerpoint/2010/main" val="668787671"/>
      </p:ext>
    </p:extLst>
  </p:cSld>
  <p:clrMap bg1="lt1" tx1="dk1" bg2="lt2" tx2="dk2" accent1="accent1" accent2="accent2" accent3="accent3" accent4="accent4" accent5="accent5" accent6="accent6" hlink="hlink" folHlink="folHlink"/>
  <p:sldLayoutIdLst>
    <p:sldLayoutId id="2147487194" r:id="rId1"/>
    <p:sldLayoutId id="2147487195" r:id="rId2"/>
    <p:sldLayoutId id="2147487196" r:id="rId3"/>
    <p:sldLayoutId id="2147487197" r:id="rId4"/>
    <p:sldLayoutId id="2147487198" r:id="rId5"/>
    <p:sldLayoutId id="2147487199" r:id="rId6"/>
    <p:sldLayoutId id="2147487200" r:id="rId7"/>
    <p:sldLayoutId id="2147487201" r:id="rId8"/>
    <p:sldLayoutId id="2147487202" r:id="rId9"/>
    <p:sldLayoutId id="2147487203" r:id="rId10"/>
    <p:sldLayoutId id="2147487204"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E4D63E-18E8-4639-947D-F5F47F16A4B1}"/>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F746B2F-4941-47A1-811F-9591949ACD63}"/>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92A72CC-321E-4A97-9127-60C5FBA9E59B}"/>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defTabSz="457200" eaLnBrk="1" fontAlgn="auto" hangingPunct="1">
              <a:spcBef>
                <a:spcPts val="0"/>
              </a:spcBef>
              <a:spcAft>
                <a:spcPts val="0"/>
              </a:spcAft>
            </a:pPr>
            <a:endParaRPr lang="en-US" altLang="en-US">
              <a:solidFill>
                <a:srgbClr val="0000FF"/>
              </a:solidFill>
              <a:latin typeface="Times New Roman"/>
            </a:endParaRPr>
          </a:p>
        </p:txBody>
      </p:sp>
      <p:sp>
        <p:nvSpPr>
          <p:cNvPr id="1029" name="Rectangle 5">
            <a:extLst>
              <a:ext uri="{FF2B5EF4-FFF2-40B4-BE49-F238E27FC236}">
                <a16:creationId xmlns:a16="http://schemas.microsoft.com/office/drawing/2014/main" id="{083A02E5-D706-4246-9E37-DC2FA25E4559}"/>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defTabSz="457200" eaLnBrk="1" fontAlgn="auto" hangingPunct="1">
              <a:spcBef>
                <a:spcPts val="0"/>
              </a:spcBef>
              <a:spcAft>
                <a:spcPts val="0"/>
              </a:spcAft>
            </a:pPr>
            <a:endParaRPr lang="en-US" altLang="en-US">
              <a:solidFill>
                <a:srgbClr val="0000FF"/>
              </a:solidFill>
              <a:latin typeface="Times New Roman"/>
            </a:endParaRPr>
          </a:p>
        </p:txBody>
      </p:sp>
      <p:sp>
        <p:nvSpPr>
          <p:cNvPr id="1030" name="Rectangle 6">
            <a:extLst>
              <a:ext uri="{FF2B5EF4-FFF2-40B4-BE49-F238E27FC236}">
                <a16:creationId xmlns:a16="http://schemas.microsoft.com/office/drawing/2014/main" id="{132CCCAD-C3BF-49FD-A7D8-2F01D0584679}"/>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defTabSz="457200" eaLnBrk="1" fontAlgn="auto" hangingPunct="1">
              <a:spcBef>
                <a:spcPts val="0"/>
              </a:spcBef>
              <a:spcAft>
                <a:spcPts val="0"/>
              </a:spcAft>
            </a:pPr>
            <a:fld id="{2422A7DA-5396-47ED-B48F-092881270AB7}" type="slidenum">
              <a:rPr lang="en-US" altLang="en-US">
                <a:solidFill>
                  <a:srgbClr val="0000FF"/>
                </a:solidFill>
                <a:latin typeface="Times New Roman"/>
              </a:rPr>
              <a:pPr defTabSz="457200" eaLnBrk="1" fontAlgn="auto" hangingPunct="1">
                <a:spcBef>
                  <a:spcPts val="0"/>
                </a:spcBef>
                <a:spcAft>
                  <a:spcPts val="0"/>
                </a:spcAft>
              </a:pPr>
              <a:t>‹#›</a:t>
            </a:fld>
            <a:endParaRPr lang="en-US" altLang="en-US">
              <a:solidFill>
                <a:srgbClr val="0000FF"/>
              </a:solidFill>
              <a:latin typeface="Times New Roman"/>
            </a:endParaRPr>
          </a:p>
        </p:txBody>
      </p:sp>
    </p:spTree>
    <p:extLst>
      <p:ext uri="{BB962C8B-B14F-4D97-AF65-F5344CB8AC3E}">
        <p14:creationId xmlns:p14="http://schemas.microsoft.com/office/powerpoint/2010/main" val="3222607551"/>
      </p:ext>
    </p:extLst>
  </p:cSld>
  <p:clrMap bg1="lt1" tx1="dk1" bg2="lt2" tx2="dk2" accent1="accent1" accent2="accent2" accent3="accent3" accent4="accent4" accent5="accent5" accent6="accent6" hlink="hlink" folHlink="folHlink"/>
  <p:sldLayoutIdLst>
    <p:sldLayoutId id="2147487206" r:id="rId1"/>
    <p:sldLayoutId id="2147487207" r:id="rId2"/>
    <p:sldLayoutId id="2147487208" r:id="rId3"/>
    <p:sldLayoutId id="2147487209" r:id="rId4"/>
    <p:sldLayoutId id="2147487210" r:id="rId5"/>
    <p:sldLayoutId id="2147487211" r:id="rId6"/>
    <p:sldLayoutId id="2147487212" r:id="rId7"/>
    <p:sldLayoutId id="2147487213" r:id="rId8"/>
    <p:sldLayoutId id="2147487214" r:id="rId9"/>
    <p:sldLayoutId id="2147487215" r:id="rId10"/>
    <p:sldLayoutId id="2147487216"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CF982DB-1956-48C3-87CC-F8AED4188B0F}"/>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9303ECC-C6EB-4CC9-B13F-5140C5E9BACD}"/>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09824A1-81AF-43C0-AFCF-DA4736AACD70}"/>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08C81BD-9A8A-4DD9-ACDB-1EFC183CA39B}" type="datetimeFigureOut">
              <a:rPr lang="en-US"/>
              <a:pPr>
                <a:defRPr/>
              </a:pPr>
              <a:t>4/6/2023</a:t>
            </a:fld>
            <a:endParaRPr lang="en-US"/>
          </a:p>
        </p:txBody>
      </p:sp>
      <p:sp>
        <p:nvSpPr>
          <p:cNvPr id="5" name="Footer Placeholder 4">
            <a:extLst>
              <a:ext uri="{FF2B5EF4-FFF2-40B4-BE49-F238E27FC236}">
                <a16:creationId xmlns:a16="http://schemas.microsoft.com/office/drawing/2014/main" id="{3F87ECB4-EC9C-4229-9A21-8FCA4C5E3D1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C48BA63F-360A-48BA-8850-AFB6DBB17232}"/>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9D949B15-726E-44E7-8BD5-97AA624AE564}" type="slidenum">
              <a:rPr lang="en-US" altLang="en-US"/>
              <a:pPr>
                <a:defRPr/>
              </a:pPr>
              <a:t>‹#›</a:t>
            </a:fld>
            <a:endParaRPr lang="en-US" altLang="en-US"/>
          </a:p>
        </p:txBody>
      </p:sp>
    </p:spTree>
    <p:extLst>
      <p:ext uri="{BB962C8B-B14F-4D97-AF65-F5344CB8AC3E}">
        <p14:creationId xmlns:p14="http://schemas.microsoft.com/office/powerpoint/2010/main" val="2620170633"/>
      </p:ext>
    </p:extLst>
  </p:cSld>
  <p:clrMap bg1="lt1" tx1="dk1" bg2="lt2" tx2="dk2" accent1="accent1" accent2="accent2" accent3="accent3" accent4="accent4" accent5="accent5" accent6="accent6" hlink="hlink" folHlink="folHlink"/>
  <p:sldLayoutIdLst>
    <p:sldLayoutId id="2147487254" r:id="rId1"/>
    <p:sldLayoutId id="2147487255" r:id="rId2"/>
    <p:sldLayoutId id="2147487256" r:id="rId3"/>
    <p:sldLayoutId id="2147487257" r:id="rId4"/>
    <p:sldLayoutId id="2147487258" r:id="rId5"/>
    <p:sldLayoutId id="2147487259" r:id="rId6"/>
    <p:sldLayoutId id="2147487260" r:id="rId7"/>
    <p:sldLayoutId id="2147487261" r:id="rId8"/>
    <p:sldLayoutId id="2147487262" r:id="rId9"/>
    <p:sldLayoutId id="2147487263" r:id="rId10"/>
    <p:sldLayoutId id="2147487264"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42D268-4C68-4973-9483-AE9CDAA35FAF}" type="datetimeFigureOut">
              <a:rPr lang="en-US" smtClean="0"/>
              <a:t>4/6/2023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2C5F7E-1CE1-43C0-A154-0FCBA03241E5}" type="slidenum">
              <a:rPr lang="en-US" smtClean="0"/>
              <a:t>‹#›</a:t>
            </a:fld>
            <a:endParaRPr lang="en-US"/>
          </a:p>
        </p:txBody>
      </p:sp>
    </p:spTree>
    <p:extLst>
      <p:ext uri="{BB962C8B-B14F-4D97-AF65-F5344CB8AC3E}">
        <p14:creationId xmlns:p14="http://schemas.microsoft.com/office/powerpoint/2010/main" val="3521367664"/>
      </p:ext>
    </p:extLst>
  </p:cSld>
  <p:clrMap bg1="dk1" tx1="lt1" bg2="dk2" tx2="lt2" accent1="accent1" accent2="accent2" accent3="accent3" accent4="accent4" accent5="accent5" accent6="accent6" hlink="hlink" folHlink="folHlink"/>
  <p:sldLayoutIdLst>
    <p:sldLayoutId id="2147487267" r:id="rId1"/>
    <p:sldLayoutId id="2147487268" r:id="rId2"/>
    <p:sldLayoutId id="2147487269" r:id="rId3"/>
    <p:sldLayoutId id="2147487270" r:id="rId4"/>
    <p:sldLayoutId id="2147487271" r:id="rId5"/>
    <p:sldLayoutId id="2147487272" r:id="rId6"/>
    <p:sldLayoutId id="2147487273" r:id="rId7"/>
    <p:sldLayoutId id="2147487274" r:id="rId8"/>
    <p:sldLayoutId id="2147487275" r:id="rId9"/>
    <p:sldLayoutId id="2147487276" r:id="rId10"/>
    <p:sldLayoutId id="21474872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26C8918-76BB-282E-366D-F07B9126F01A}"/>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A408E87-9CD6-84DA-3E27-C9B0FE45347F}"/>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D9C97F8-41C5-BF7C-0747-8B97101EC630}"/>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77C7C152-02ED-4473-8612-5A6DEB859DDD}" type="datetimeFigureOut">
              <a:rPr lang="en-US"/>
              <a:pPr>
                <a:defRPr/>
              </a:pPr>
              <a:t>4/6/2023</a:t>
            </a:fld>
            <a:endParaRPr lang="en-US"/>
          </a:p>
        </p:txBody>
      </p:sp>
      <p:sp>
        <p:nvSpPr>
          <p:cNvPr id="5" name="Footer Placeholder 4">
            <a:extLst>
              <a:ext uri="{FF2B5EF4-FFF2-40B4-BE49-F238E27FC236}">
                <a16:creationId xmlns:a16="http://schemas.microsoft.com/office/drawing/2014/main" id="{91FDB6F3-438A-D1B8-D6FB-59476BEB264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931934A3-ADEB-AD6B-6C7D-70C79BF77114}"/>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9BD28A31-F97E-440E-AEEE-DD0A6847E398}" type="slidenum">
              <a:rPr lang="en-US" altLang="en-US"/>
              <a:pPr/>
              <a:t>‹#›</a:t>
            </a:fld>
            <a:endParaRPr lang="en-US" altLang="en-US"/>
          </a:p>
        </p:txBody>
      </p:sp>
    </p:spTree>
    <p:extLst>
      <p:ext uri="{BB962C8B-B14F-4D97-AF65-F5344CB8AC3E}">
        <p14:creationId xmlns:p14="http://schemas.microsoft.com/office/powerpoint/2010/main" val="4029133607"/>
      </p:ext>
    </p:extLst>
  </p:cSld>
  <p:clrMap bg1="lt1" tx1="dk1" bg2="lt2" tx2="dk2" accent1="accent1" accent2="accent2" accent3="accent3" accent4="accent4" accent5="accent5" accent6="accent6" hlink="hlink" folHlink="folHlink"/>
  <p:sldLayoutIdLst>
    <p:sldLayoutId id="2147487279" r:id="rId1"/>
    <p:sldLayoutId id="2147487280" r:id="rId2"/>
    <p:sldLayoutId id="2147487281" r:id="rId3"/>
    <p:sldLayoutId id="2147487282" r:id="rId4"/>
    <p:sldLayoutId id="2147487283" r:id="rId5"/>
    <p:sldLayoutId id="2147487284" r:id="rId6"/>
    <p:sldLayoutId id="2147487285" r:id="rId7"/>
    <p:sldLayoutId id="2147487286" r:id="rId8"/>
    <p:sldLayoutId id="2147487287" r:id="rId9"/>
    <p:sldLayoutId id="2147487288" r:id="rId10"/>
    <p:sldLayoutId id="2147487289"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DA1DA32F-DCAC-44B7-A3DB-6B515869BB6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91" tIns="45648" rIns="91291" bIns="45648" numCol="1" anchor="ctr" anchorCtr="0" compatLnSpc="1">
            <a:prstTxWarp prst="textNoShape">
              <a:avLst/>
            </a:prstTxWarp>
          </a:bodyPr>
          <a:lstStyle/>
          <a:p>
            <a:pPr lvl="0"/>
            <a:r>
              <a:rPr lang="en-US" altLang="en-US"/>
              <a:t>Click to edit Master title style</a:t>
            </a:r>
          </a:p>
        </p:txBody>
      </p:sp>
      <p:sp>
        <p:nvSpPr>
          <p:cNvPr id="15363" name="Rectangle 3">
            <a:extLst>
              <a:ext uri="{FF2B5EF4-FFF2-40B4-BE49-F238E27FC236}">
                <a16:creationId xmlns:a16="http://schemas.microsoft.com/office/drawing/2014/main" id="{454BF095-06F9-4586-B588-0AC15420A5F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91" tIns="45648" rIns="91291" bIns="4564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4" name="Rectangle 4">
            <a:extLst>
              <a:ext uri="{FF2B5EF4-FFF2-40B4-BE49-F238E27FC236}">
                <a16:creationId xmlns:a16="http://schemas.microsoft.com/office/drawing/2014/main" id="{C2032F00-F1E7-4604-BD92-583FCA1BAAA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91" tIns="45648" rIns="91291" bIns="45648" numCol="1" anchor="t" anchorCtr="0" compatLnSpc="1">
            <a:prstTxWarp prst="textNoShape">
              <a:avLst/>
            </a:prstTxWarp>
          </a:bodyPr>
          <a:lstStyle>
            <a:lvl1pPr eaLnBrk="0" hangingPunct="0">
              <a:defRPr sz="1400">
                <a:latin typeface="+mn-lt"/>
              </a:defRPr>
            </a:lvl1pPr>
          </a:lstStyle>
          <a:p>
            <a:pPr>
              <a:defRPr/>
            </a:pPr>
            <a:endParaRPr lang="en-US"/>
          </a:p>
        </p:txBody>
      </p:sp>
      <p:sp>
        <p:nvSpPr>
          <p:cNvPr id="5125" name="Rectangle 5">
            <a:extLst>
              <a:ext uri="{FF2B5EF4-FFF2-40B4-BE49-F238E27FC236}">
                <a16:creationId xmlns:a16="http://schemas.microsoft.com/office/drawing/2014/main" id="{09BEF44D-FE82-447E-B687-EA75BB91AB92}"/>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91" tIns="45648" rIns="91291" bIns="45648" numCol="1" anchor="t" anchorCtr="0" compatLnSpc="1">
            <a:prstTxWarp prst="textNoShape">
              <a:avLst/>
            </a:prstTxWarp>
          </a:bodyPr>
          <a:lstStyle>
            <a:lvl1pPr algn="ctr" eaLnBrk="0" hangingPunct="0">
              <a:defRPr sz="1400">
                <a:latin typeface="+mn-lt"/>
              </a:defRPr>
            </a:lvl1pPr>
          </a:lstStyle>
          <a:p>
            <a:pPr>
              <a:defRPr/>
            </a:pPr>
            <a:endParaRPr lang="en-US"/>
          </a:p>
        </p:txBody>
      </p:sp>
      <p:sp>
        <p:nvSpPr>
          <p:cNvPr id="5126" name="Rectangle 6">
            <a:extLst>
              <a:ext uri="{FF2B5EF4-FFF2-40B4-BE49-F238E27FC236}">
                <a16:creationId xmlns:a16="http://schemas.microsoft.com/office/drawing/2014/main" id="{23C439AC-584B-474F-A53B-93B89D5D687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91" tIns="45648" rIns="91291" bIns="45648" numCol="1" anchor="t" anchorCtr="0" compatLnSpc="1">
            <a:prstTxWarp prst="textNoShape">
              <a:avLst/>
            </a:prstTxWarp>
          </a:bodyPr>
          <a:lstStyle>
            <a:lvl1pPr algn="r">
              <a:defRPr sz="1400"/>
            </a:lvl1pPr>
          </a:lstStyle>
          <a:p>
            <a:pPr>
              <a:defRPr/>
            </a:pPr>
            <a:fld id="{778BD541-2C09-4231-BD3F-5FFA7E5DC03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592" r:id="rId1"/>
    <p:sldLayoutId id="2147486593" r:id="rId2"/>
    <p:sldLayoutId id="2147486594" r:id="rId3"/>
    <p:sldLayoutId id="2147486595" r:id="rId4"/>
    <p:sldLayoutId id="2147486596" r:id="rId5"/>
    <p:sldLayoutId id="2147486597" r:id="rId6"/>
    <p:sldLayoutId id="2147486598" r:id="rId7"/>
    <p:sldLayoutId id="2147486599" r:id="rId8"/>
    <p:sldLayoutId id="2147486600" r:id="rId9"/>
    <p:sldLayoutId id="2147486601" r:id="rId10"/>
    <p:sldLayoutId id="2147486602"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1313" indent="-341313" algn="l" rtl="0" eaLnBrk="0" fontAlgn="base" hangingPunct="0">
        <a:spcBef>
          <a:spcPct val="20000"/>
        </a:spcBef>
        <a:spcAft>
          <a:spcPct val="0"/>
        </a:spcAft>
        <a:buChar char="•"/>
        <a:defRPr sz="3200" kern="1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kern="1200">
          <a:solidFill>
            <a:schemeClr val="tx1"/>
          </a:solidFill>
          <a:latin typeface="+mn-lt"/>
          <a:ea typeface="+mn-ea"/>
          <a:cs typeface="+mn-cs"/>
        </a:defRPr>
      </a:lvl2pPr>
      <a:lvl3pPr marL="1139825" indent="-227013" algn="l" rtl="0" eaLnBrk="0" fontAlgn="base" hangingPunct="0">
        <a:spcBef>
          <a:spcPct val="20000"/>
        </a:spcBef>
        <a:spcAft>
          <a:spcPct val="0"/>
        </a:spcAft>
        <a:buChar char="•"/>
        <a:defRPr sz="2400" kern="1200">
          <a:solidFill>
            <a:schemeClr val="tx1"/>
          </a:solidFill>
          <a:latin typeface="+mn-lt"/>
          <a:ea typeface="+mn-ea"/>
          <a:cs typeface="+mn-cs"/>
        </a:defRPr>
      </a:lvl3pPr>
      <a:lvl4pPr marL="1597025" indent="-227013" algn="l" rtl="0" eaLnBrk="0" fontAlgn="base" hangingPunct="0">
        <a:spcBef>
          <a:spcPct val="20000"/>
        </a:spcBef>
        <a:spcAft>
          <a:spcPct val="0"/>
        </a:spcAft>
        <a:buChar char="–"/>
        <a:defRPr sz="2000" kern="1200">
          <a:solidFill>
            <a:schemeClr val="tx1"/>
          </a:solidFill>
          <a:latin typeface="+mn-lt"/>
          <a:ea typeface="+mn-ea"/>
          <a:cs typeface="+mn-cs"/>
        </a:defRPr>
      </a:lvl4pPr>
      <a:lvl5pPr marL="2052638" indent="-227013"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825625"/>
            <a:ext cx="7886700" cy="41805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5"/>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pic>
        <p:nvPicPr>
          <p:cNvPr id="5" name="Picture 4">
            <a:extLst>
              <a:ext uri="{FF2B5EF4-FFF2-40B4-BE49-F238E27FC236}">
                <a16:creationId xmlns:a16="http://schemas.microsoft.com/office/drawing/2014/main" id="{32D1F6E5-3D59-4641-A4E4-763294AB9AFD}"/>
              </a:ext>
            </a:extLst>
          </p:cNvPr>
          <p:cNvPicPr>
            <a:picLocks noChangeAspect="1"/>
          </p:cNvPicPr>
          <p:nvPr userDrawn="1"/>
        </p:nvPicPr>
        <p:blipFill>
          <a:blip r:embed="rId10"/>
          <a:stretch>
            <a:fillRect/>
          </a:stretch>
        </p:blipFill>
        <p:spPr>
          <a:xfrm>
            <a:off x="6390826" y="6016752"/>
            <a:ext cx="2753174" cy="841248"/>
          </a:xfrm>
          <a:prstGeom prst="rect">
            <a:avLst/>
          </a:prstGeom>
        </p:spPr>
      </p:pic>
    </p:spTree>
    <p:extLst>
      <p:ext uri="{BB962C8B-B14F-4D97-AF65-F5344CB8AC3E}">
        <p14:creationId xmlns:p14="http://schemas.microsoft.com/office/powerpoint/2010/main" val="2082663477"/>
      </p:ext>
    </p:extLst>
  </p:cSld>
  <p:clrMap bg1="lt1" tx1="dk1" bg2="lt2" tx2="dk2" accent1="accent1" accent2="accent2" accent3="accent3" accent4="accent4" accent5="accent5" accent6="accent6" hlink="hlink" folHlink="folHlink"/>
  <p:sldLayoutIdLst>
    <p:sldLayoutId id="2147487291" r:id="rId1"/>
    <p:sldLayoutId id="2147487292" r:id="rId2"/>
    <p:sldLayoutId id="2147487293" r:id="rId3"/>
    <p:sldLayoutId id="2147487294" r:id="rId4"/>
    <p:sldLayoutId id="2147487295" r:id="rId5"/>
    <p:sldLayoutId id="2147487296" r:id="rId6"/>
    <p:sldLayoutId id="2147487297" r:id="rId7"/>
    <p:sldLayoutId id="2147487298" r:id="rId8"/>
  </p:sldLayoutIdLst>
  <p:hf sldNum="0" hdr="0" dt="0"/>
  <p:txStyles>
    <p:titleStyle>
      <a:lvl1pPr algn="l" defTabSz="685749" rtl="0" eaLnBrk="1" latinLnBrk="0" hangingPunct="1">
        <a:lnSpc>
          <a:spcPct val="90000"/>
        </a:lnSpc>
        <a:spcBef>
          <a:spcPct val="0"/>
        </a:spcBef>
        <a:buNone/>
        <a:defRPr sz="3300" b="1" kern="1200">
          <a:solidFill>
            <a:schemeClr val="bg1"/>
          </a:solidFill>
          <a:latin typeface="Arial" charset="0"/>
          <a:ea typeface="Arial" charset="0"/>
          <a:cs typeface="Arial" charset="0"/>
        </a:defRPr>
      </a:lvl1pPr>
    </p:titleStyle>
    <p:bodyStyle>
      <a:lvl1pPr marL="171438" indent="-171438" algn="l" defTabSz="685749" rtl="0" eaLnBrk="1" latinLnBrk="0" hangingPunct="1">
        <a:lnSpc>
          <a:spcPct val="90000"/>
        </a:lnSpc>
        <a:spcBef>
          <a:spcPts val="750"/>
        </a:spcBef>
        <a:buFont typeface="Arial"/>
        <a:buChar char="•"/>
        <a:defRPr sz="2400" kern="1200">
          <a:solidFill>
            <a:schemeClr val="bg1"/>
          </a:solidFill>
          <a:latin typeface="Arial" charset="0"/>
          <a:ea typeface="Arial" charset="0"/>
          <a:cs typeface="Arial" charset="0"/>
        </a:defRPr>
      </a:lvl1pPr>
      <a:lvl2pPr marL="514313" indent="-171438" algn="l" defTabSz="685749" rtl="0" eaLnBrk="1" latinLnBrk="0" hangingPunct="1">
        <a:lnSpc>
          <a:spcPct val="90000"/>
        </a:lnSpc>
        <a:spcBef>
          <a:spcPts val="375"/>
        </a:spcBef>
        <a:buFont typeface="Arial"/>
        <a:buChar char="•"/>
        <a:defRPr sz="2100" kern="1200">
          <a:solidFill>
            <a:schemeClr val="bg1"/>
          </a:solidFill>
          <a:latin typeface="Arial" charset="0"/>
          <a:ea typeface="Arial" charset="0"/>
          <a:cs typeface="Arial" charset="0"/>
        </a:defRPr>
      </a:lvl2pPr>
      <a:lvl3pPr marL="857186" indent="-171438" algn="l" defTabSz="685749" rtl="0" eaLnBrk="1" latinLnBrk="0" hangingPunct="1">
        <a:lnSpc>
          <a:spcPct val="90000"/>
        </a:lnSpc>
        <a:spcBef>
          <a:spcPts val="375"/>
        </a:spcBef>
        <a:buFont typeface="Arial"/>
        <a:buChar char="•"/>
        <a:defRPr sz="1800" kern="1200">
          <a:solidFill>
            <a:schemeClr val="bg1"/>
          </a:solidFill>
          <a:latin typeface="Arial" charset="0"/>
          <a:ea typeface="Arial" charset="0"/>
          <a:cs typeface="Arial" charset="0"/>
        </a:defRPr>
      </a:lvl3pPr>
      <a:lvl4pPr marL="1200060" indent="-171438" algn="l" defTabSz="685749" rtl="0" eaLnBrk="1" latinLnBrk="0" hangingPunct="1">
        <a:lnSpc>
          <a:spcPct val="90000"/>
        </a:lnSpc>
        <a:spcBef>
          <a:spcPts val="375"/>
        </a:spcBef>
        <a:buFont typeface="Arial"/>
        <a:buChar char="•"/>
        <a:defRPr sz="1500" kern="1200">
          <a:solidFill>
            <a:schemeClr val="bg1"/>
          </a:solidFill>
          <a:latin typeface="Arial" charset="0"/>
          <a:ea typeface="Arial" charset="0"/>
          <a:cs typeface="Arial" charset="0"/>
        </a:defRPr>
      </a:lvl4pPr>
      <a:lvl5pPr marL="1542935" indent="-171438" algn="l" defTabSz="685749" rtl="0" eaLnBrk="1" latinLnBrk="0" hangingPunct="1">
        <a:lnSpc>
          <a:spcPct val="90000"/>
        </a:lnSpc>
        <a:spcBef>
          <a:spcPts val="375"/>
        </a:spcBef>
        <a:buFont typeface="Arial"/>
        <a:buChar char="•"/>
        <a:defRPr sz="1500" kern="1200">
          <a:solidFill>
            <a:schemeClr val="bg1"/>
          </a:solidFill>
          <a:latin typeface="Arial" charset="0"/>
          <a:ea typeface="Arial" charset="0"/>
          <a:cs typeface="Arial" charset="0"/>
        </a:defRPr>
      </a:lvl5pPr>
      <a:lvl6pPr marL="1885809"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49" rtl="0" eaLnBrk="1" latinLnBrk="0" hangingPunct="1">
        <a:defRPr sz="1350" kern="1200">
          <a:solidFill>
            <a:schemeClr val="tx1"/>
          </a:solidFill>
          <a:latin typeface="+mn-lt"/>
          <a:ea typeface="+mn-ea"/>
          <a:cs typeface="+mn-cs"/>
        </a:defRPr>
      </a:lvl1pPr>
      <a:lvl2pPr marL="342875" algn="l" defTabSz="685749" rtl="0" eaLnBrk="1" latinLnBrk="0" hangingPunct="1">
        <a:defRPr sz="1350" kern="1200">
          <a:solidFill>
            <a:schemeClr val="tx1"/>
          </a:solidFill>
          <a:latin typeface="+mn-lt"/>
          <a:ea typeface="+mn-ea"/>
          <a:cs typeface="+mn-cs"/>
        </a:defRPr>
      </a:lvl2pPr>
      <a:lvl3pPr marL="685749" algn="l" defTabSz="685749" rtl="0" eaLnBrk="1" latinLnBrk="0" hangingPunct="1">
        <a:defRPr sz="1350" kern="1200">
          <a:solidFill>
            <a:schemeClr val="tx1"/>
          </a:solidFill>
          <a:latin typeface="+mn-lt"/>
          <a:ea typeface="+mn-ea"/>
          <a:cs typeface="+mn-cs"/>
        </a:defRPr>
      </a:lvl3pPr>
      <a:lvl4pPr marL="1028624" algn="l" defTabSz="685749" rtl="0" eaLnBrk="1" latinLnBrk="0" hangingPunct="1">
        <a:defRPr sz="1350" kern="1200">
          <a:solidFill>
            <a:schemeClr val="tx1"/>
          </a:solidFill>
          <a:latin typeface="+mn-lt"/>
          <a:ea typeface="+mn-ea"/>
          <a:cs typeface="+mn-cs"/>
        </a:defRPr>
      </a:lvl4pPr>
      <a:lvl5pPr marL="1371498" algn="l" defTabSz="685749" rtl="0" eaLnBrk="1" latinLnBrk="0" hangingPunct="1">
        <a:defRPr sz="1350" kern="1200">
          <a:solidFill>
            <a:schemeClr val="tx1"/>
          </a:solidFill>
          <a:latin typeface="+mn-lt"/>
          <a:ea typeface="+mn-ea"/>
          <a:cs typeface="+mn-cs"/>
        </a:defRPr>
      </a:lvl5pPr>
      <a:lvl6pPr marL="1714373" algn="l" defTabSz="685749" rtl="0" eaLnBrk="1" latinLnBrk="0" hangingPunct="1">
        <a:defRPr sz="1350" kern="1200">
          <a:solidFill>
            <a:schemeClr val="tx1"/>
          </a:solidFill>
          <a:latin typeface="+mn-lt"/>
          <a:ea typeface="+mn-ea"/>
          <a:cs typeface="+mn-cs"/>
        </a:defRPr>
      </a:lvl6pPr>
      <a:lvl7pPr marL="2057246" algn="l" defTabSz="685749" rtl="0" eaLnBrk="1" latinLnBrk="0" hangingPunct="1">
        <a:defRPr sz="1350" kern="1200">
          <a:solidFill>
            <a:schemeClr val="tx1"/>
          </a:solidFill>
          <a:latin typeface="+mn-lt"/>
          <a:ea typeface="+mn-ea"/>
          <a:cs typeface="+mn-cs"/>
        </a:defRPr>
      </a:lvl7pPr>
      <a:lvl8pPr marL="2400120" algn="l" defTabSz="685749" rtl="0" eaLnBrk="1" latinLnBrk="0" hangingPunct="1">
        <a:defRPr sz="1350" kern="1200">
          <a:solidFill>
            <a:schemeClr val="tx1"/>
          </a:solidFill>
          <a:latin typeface="+mn-lt"/>
          <a:ea typeface="+mn-ea"/>
          <a:cs typeface="+mn-cs"/>
        </a:defRPr>
      </a:lvl8pPr>
      <a:lvl9pPr marL="2742995" algn="l" defTabSz="685749" rtl="0" eaLnBrk="1" latinLnBrk="0" hangingPunct="1">
        <a:defRPr sz="135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D41FD5B-9D21-6ABA-EEDF-596C4582CB5F}"/>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C810537-6EC5-9276-60C3-5CD68F9D3D93}"/>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CCFE057-75BF-7CD1-325F-D6C7AC67262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7EA4E7E7-E602-4D5E-8412-ABD68570778A}" type="datetimeFigureOut">
              <a:rPr lang="en-US"/>
              <a:pPr>
                <a:defRPr/>
              </a:pPr>
              <a:t>4/6/2023</a:t>
            </a:fld>
            <a:endParaRPr lang="en-US"/>
          </a:p>
        </p:txBody>
      </p:sp>
      <p:sp>
        <p:nvSpPr>
          <p:cNvPr id="5" name="Footer Placeholder 4">
            <a:extLst>
              <a:ext uri="{FF2B5EF4-FFF2-40B4-BE49-F238E27FC236}">
                <a16:creationId xmlns:a16="http://schemas.microsoft.com/office/drawing/2014/main" id="{05871E33-BA84-21BD-A684-609736CBD495}"/>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DE702895-801B-A0A3-7BA1-9C04C04BB49C}"/>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F4B21BD9-8981-48EA-A69D-1657D010CA46}" type="slidenum">
              <a:rPr lang="en-US" altLang="en-US"/>
              <a:pPr>
                <a:defRPr/>
              </a:pPr>
              <a:t>‹#›</a:t>
            </a:fld>
            <a:endParaRPr lang="en-US" altLang="en-US"/>
          </a:p>
        </p:txBody>
      </p:sp>
    </p:spTree>
    <p:extLst>
      <p:ext uri="{BB962C8B-B14F-4D97-AF65-F5344CB8AC3E}">
        <p14:creationId xmlns:p14="http://schemas.microsoft.com/office/powerpoint/2010/main" val="2984324524"/>
      </p:ext>
    </p:extLst>
  </p:cSld>
  <p:clrMap bg1="lt1" tx1="dk1" bg2="lt2" tx2="dk2" accent1="accent1" accent2="accent2" accent3="accent3" accent4="accent4" accent5="accent5" accent6="accent6" hlink="hlink" folHlink="folHlink"/>
  <p:sldLayoutIdLst>
    <p:sldLayoutId id="2147487300" r:id="rId1"/>
    <p:sldLayoutId id="2147487301" r:id="rId2"/>
    <p:sldLayoutId id="2147487302" r:id="rId3"/>
    <p:sldLayoutId id="2147487303" r:id="rId4"/>
    <p:sldLayoutId id="2147487304" r:id="rId5"/>
    <p:sldLayoutId id="2147487305" r:id="rId6"/>
    <p:sldLayoutId id="2147487306" r:id="rId7"/>
    <p:sldLayoutId id="2147487307" r:id="rId8"/>
    <p:sldLayoutId id="2147487308" r:id="rId9"/>
    <p:sldLayoutId id="2147487309" r:id="rId10"/>
    <p:sldLayoutId id="2147487310"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
            <a:extLst>
              <a:ext uri="{FF2B5EF4-FFF2-40B4-BE49-F238E27FC236}">
                <a16:creationId xmlns:a16="http://schemas.microsoft.com/office/drawing/2014/main" id="{2E87C7F3-2BAE-420B-8215-335CD686E0BE}"/>
              </a:ext>
            </a:extLst>
          </p:cNvPr>
          <p:cNvSpPr>
            <a:spLocks noGrp="1" noChangeArrowheads="1"/>
          </p:cNvSpPr>
          <p:nvPr>
            <p:ph type="title"/>
          </p:nvPr>
        </p:nvSpPr>
        <p:spPr bwMode="auto">
          <a:xfrm>
            <a:off x="671513" y="568325"/>
            <a:ext cx="7805737" cy="1144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6387" name="Rectangle 2">
            <a:extLst>
              <a:ext uri="{FF2B5EF4-FFF2-40B4-BE49-F238E27FC236}">
                <a16:creationId xmlns:a16="http://schemas.microsoft.com/office/drawing/2014/main" id="{27E6CCDC-4718-401C-8532-FB069739D43A}"/>
              </a:ext>
            </a:extLst>
          </p:cNvPr>
          <p:cNvSpPr>
            <a:spLocks noGrp="1" noChangeArrowheads="1"/>
          </p:cNvSpPr>
          <p:nvPr>
            <p:ph type="body" idx="1"/>
          </p:nvPr>
        </p:nvSpPr>
        <p:spPr bwMode="auto">
          <a:xfrm>
            <a:off x="671513" y="1906588"/>
            <a:ext cx="7805737" cy="4319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cSld>
  <p:clrMap bg1="lt1" tx1="dk1" bg2="lt2" tx2="dk2" accent1="accent1" accent2="accent2" accent3="accent3" accent4="accent4" accent5="accent5" accent6="accent6" hlink="hlink" folHlink="folHlink"/>
  <p:sldLayoutIdLst>
    <p:sldLayoutId id="2147486603" r:id="rId1"/>
    <p:sldLayoutId id="2147486604" r:id="rId2"/>
    <p:sldLayoutId id="2147486605" r:id="rId3"/>
    <p:sldLayoutId id="2147486606" r:id="rId4"/>
    <p:sldLayoutId id="2147486607" r:id="rId5"/>
    <p:sldLayoutId id="2147486608" r:id="rId6"/>
    <p:sldLayoutId id="2147486609" r:id="rId7"/>
    <p:sldLayoutId id="2147486610" r:id="rId8"/>
    <p:sldLayoutId id="2147486611" r:id="rId9"/>
    <p:sldLayoutId id="2147486612" r:id="rId10"/>
    <p:sldLayoutId id="2147486613" r:id="rId11"/>
  </p:sldLayoutIdLst>
  <p:txStyles>
    <p:titleStyle>
      <a:lvl1pPr algn="ctr" defTabSz="412750" rtl="0" eaLnBrk="0" fontAlgn="base" hangingPunct="0">
        <a:lnSpc>
          <a:spcPct val="93000"/>
        </a:lnSpc>
        <a:spcBef>
          <a:spcPct val="0"/>
        </a:spcBef>
        <a:spcAft>
          <a:spcPct val="0"/>
        </a:spcAft>
        <a:buClr>
          <a:srgbClr val="000000"/>
        </a:buClr>
        <a:buSzPct val="45000"/>
        <a:buFont typeface="Wingdings" panose="05000000000000000000" pitchFamily="2" charset="2"/>
        <a:defRPr sz="2500" b="1" kern="1200">
          <a:solidFill>
            <a:srgbClr val="000000"/>
          </a:solidFill>
          <a:latin typeface="+mj-lt"/>
          <a:ea typeface="+mj-ea"/>
          <a:cs typeface="+mj-cs"/>
        </a:defRPr>
      </a:lvl1pPr>
      <a:lvl2pPr algn="ctr" defTabSz="412750" rtl="0" eaLnBrk="0" fontAlgn="base" hangingPunct="0">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defRPr>
      </a:lvl2pPr>
      <a:lvl3pPr algn="ctr" defTabSz="412750" rtl="0" eaLnBrk="0" fontAlgn="base" hangingPunct="0">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defRPr>
      </a:lvl3pPr>
      <a:lvl4pPr algn="ctr" defTabSz="412750" rtl="0" eaLnBrk="0" fontAlgn="base" hangingPunct="0">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defRPr>
      </a:lvl4pPr>
      <a:lvl5pPr algn="ctr" defTabSz="412750" rtl="0" eaLnBrk="0" fontAlgn="base" hangingPunct="0">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defRPr>
      </a:lvl5pPr>
      <a:lvl6pPr marL="457200" algn="ctr" defTabSz="412750" rtl="0" eaLnBrk="0" fontAlgn="base" hangingPunct="0">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defRPr>
      </a:lvl6pPr>
      <a:lvl7pPr marL="914400" algn="ctr" defTabSz="412750" rtl="0" eaLnBrk="0" fontAlgn="base" hangingPunct="0">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defRPr>
      </a:lvl7pPr>
      <a:lvl8pPr marL="1371600" algn="ctr" defTabSz="412750" rtl="0" eaLnBrk="0" fontAlgn="base" hangingPunct="0">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defRPr>
      </a:lvl8pPr>
      <a:lvl9pPr marL="1828800" algn="ctr" defTabSz="412750" rtl="0" eaLnBrk="0" fontAlgn="base" hangingPunct="0">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defRPr>
      </a:lvl9pPr>
    </p:titleStyle>
    <p:bodyStyle>
      <a:lvl1pPr marL="390525" indent="-292100" algn="l" defTabSz="412750" rtl="0" eaLnBrk="0" fontAlgn="base" hangingPunct="0">
        <a:lnSpc>
          <a:spcPct val="93000"/>
        </a:lnSpc>
        <a:spcBef>
          <a:spcPct val="0"/>
        </a:spcBef>
        <a:spcAft>
          <a:spcPts val="800"/>
        </a:spcAft>
        <a:buClr>
          <a:srgbClr val="000000"/>
        </a:buClr>
        <a:buSzPct val="100000"/>
        <a:buFont typeface="Arial" panose="020B0604020202020204" pitchFamily="34" charset="0"/>
        <a:buChar char="•"/>
        <a:defRPr kern="1200">
          <a:solidFill>
            <a:srgbClr val="000000"/>
          </a:solidFill>
          <a:latin typeface="+mn-lt"/>
          <a:ea typeface="+mn-ea"/>
          <a:cs typeface="+mn-cs"/>
        </a:defRPr>
      </a:lvl1pPr>
      <a:lvl2pPr marL="781050" indent="-258763" algn="l" defTabSz="412750" rtl="0" eaLnBrk="0" fontAlgn="base" hangingPunct="0">
        <a:lnSpc>
          <a:spcPct val="93000"/>
        </a:lnSpc>
        <a:spcBef>
          <a:spcPct val="0"/>
        </a:spcBef>
        <a:spcAft>
          <a:spcPts val="1038"/>
        </a:spcAft>
        <a:buClr>
          <a:srgbClr val="000000"/>
        </a:buClr>
        <a:buSzPct val="75000"/>
        <a:buFont typeface="Symbol" panose="05050102010706020507" pitchFamily="18" charset="2"/>
        <a:buChar char=""/>
        <a:defRPr sz="2400" kern="1200">
          <a:solidFill>
            <a:srgbClr val="000000"/>
          </a:solidFill>
          <a:latin typeface="+mn-lt"/>
          <a:ea typeface="+mn-ea"/>
          <a:cs typeface="+mn-cs"/>
        </a:defRPr>
      </a:lvl2pPr>
      <a:lvl3pPr marL="1173163" indent="-195263" algn="l" defTabSz="412750" rtl="0" eaLnBrk="0" fontAlgn="base" hangingPunct="0">
        <a:lnSpc>
          <a:spcPct val="93000"/>
        </a:lnSpc>
        <a:spcBef>
          <a:spcPct val="0"/>
        </a:spcBef>
        <a:spcAft>
          <a:spcPts val="775"/>
        </a:spcAft>
        <a:buClr>
          <a:srgbClr val="000000"/>
        </a:buClr>
        <a:buSzPct val="45000"/>
        <a:buFont typeface="Wingdings" panose="05000000000000000000" pitchFamily="2" charset="2"/>
        <a:buChar char=""/>
        <a:defRPr sz="2200" kern="1200">
          <a:solidFill>
            <a:srgbClr val="000000"/>
          </a:solidFill>
          <a:latin typeface="+mn-lt"/>
          <a:ea typeface="+mn-ea"/>
          <a:cs typeface="+mn-cs"/>
        </a:defRPr>
      </a:lvl3pPr>
      <a:lvl4pPr marL="1563688" indent="-195263" algn="l" defTabSz="412750" rtl="0" eaLnBrk="0" fontAlgn="base" hangingPunct="0">
        <a:lnSpc>
          <a:spcPct val="93000"/>
        </a:lnSpc>
        <a:spcBef>
          <a:spcPct val="0"/>
        </a:spcBef>
        <a:spcAft>
          <a:spcPts val="525"/>
        </a:spcAft>
        <a:buClr>
          <a:srgbClr val="000000"/>
        </a:buClr>
        <a:buSzPct val="75000"/>
        <a:buFont typeface="Symbol" panose="05050102010706020507" pitchFamily="18" charset="2"/>
        <a:buChar char=""/>
        <a:defRPr kern="1200">
          <a:solidFill>
            <a:srgbClr val="000000"/>
          </a:solidFill>
          <a:latin typeface="+mn-lt"/>
          <a:ea typeface="+mn-ea"/>
          <a:cs typeface="+mn-cs"/>
        </a:defRPr>
      </a:lvl4pPr>
      <a:lvl5pPr marL="1955800" indent="-195263" algn="l" defTabSz="412750" rtl="0" eaLnBrk="0" fontAlgn="base" hangingPunct="0">
        <a:lnSpc>
          <a:spcPct val="93000"/>
        </a:lnSpc>
        <a:spcBef>
          <a:spcPct val="0"/>
        </a:spcBef>
        <a:spcAft>
          <a:spcPts val="263"/>
        </a:spcAft>
        <a:buClr>
          <a:srgbClr val="000000"/>
        </a:buClr>
        <a:buSzPct val="45000"/>
        <a:buFont typeface="Wingdings" panose="05000000000000000000" pitchFamily="2" charset="2"/>
        <a:buChar char=""/>
        <a:defRPr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FDFD9529-966D-41D5-A448-5DF8446C3FD1}"/>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1" name="Rectangle 3">
            <a:extLst>
              <a:ext uri="{FF2B5EF4-FFF2-40B4-BE49-F238E27FC236}">
                <a16:creationId xmlns:a16="http://schemas.microsoft.com/office/drawing/2014/main" id="{F8299F26-BD4D-449D-BCFB-F2986E638D0C}"/>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Date Placeholder 1">
            <a:extLst>
              <a:ext uri="{FF2B5EF4-FFF2-40B4-BE49-F238E27FC236}">
                <a16:creationId xmlns:a16="http://schemas.microsoft.com/office/drawing/2014/main" id="{65CD4E00-4B85-4349-B77B-01C3C09D18D2}"/>
              </a:ext>
            </a:extLst>
          </p:cNvPr>
          <p:cNvSpPr>
            <a:spLocks noGrp="1"/>
          </p:cNvSpPr>
          <p:nvPr>
            <p:ph type="dt" sz="half" idx="2"/>
          </p:nvPr>
        </p:nvSpPr>
        <p:spPr bwMode="auto">
          <a:xfrm>
            <a:off x="457200" y="6245225"/>
            <a:ext cx="2133600" cy="476250"/>
          </a:xfrm>
          <a:prstGeom prst="rect">
            <a:avLst/>
          </a:prstGeom>
          <a:noFill/>
        </p:spPr>
        <p:txBody>
          <a:bodyPr vert="horz" wrap="square" lIns="91440" tIns="45720" rIns="91440" bIns="45720" numCol="1" anchor="t" anchorCtr="0" compatLnSpc="1">
            <a:prstTxWarp prst="textNoShape">
              <a:avLst/>
            </a:prstTxWarp>
          </a:bodyPr>
          <a:lstStyle>
            <a:lvl1pPr>
              <a:defRPr sz="1400">
                <a:solidFill>
                  <a:srgbClr val="FFFFFF"/>
                </a:solidFill>
                <a:latin typeface="+mn-lt"/>
              </a:defRPr>
            </a:lvl1pPr>
          </a:lstStyle>
          <a:p>
            <a:pPr>
              <a:defRPr/>
            </a:pPr>
            <a:endParaRPr lang="en-US"/>
          </a:p>
        </p:txBody>
      </p:sp>
      <p:sp>
        <p:nvSpPr>
          <p:cNvPr id="8" name="Footer Placeholder 2">
            <a:extLst>
              <a:ext uri="{FF2B5EF4-FFF2-40B4-BE49-F238E27FC236}">
                <a16:creationId xmlns:a16="http://schemas.microsoft.com/office/drawing/2014/main" id="{E3D4C40D-3240-4D08-A4AF-373A92F478CA}"/>
              </a:ext>
            </a:extLst>
          </p:cNvPr>
          <p:cNvSpPr>
            <a:spLocks noGrp="1"/>
          </p:cNvSpPr>
          <p:nvPr>
            <p:ph type="ftr" sz="quarter" idx="3"/>
          </p:nvPr>
        </p:nvSpPr>
        <p:spPr bwMode="auto">
          <a:xfrm>
            <a:off x="3124200" y="6245225"/>
            <a:ext cx="2895600" cy="476250"/>
          </a:xfrm>
          <a:prstGeom prst="rect">
            <a:avLst/>
          </a:prstGeom>
          <a:noFill/>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defRPr>
            </a:lvl1pPr>
          </a:lstStyle>
          <a:p>
            <a:pPr>
              <a:defRPr/>
            </a:pPr>
            <a:endParaRPr lang="en-US"/>
          </a:p>
        </p:txBody>
      </p:sp>
      <p:sp>
        <p:nvSpPr>
          <p:cNvPr id="9" name="Slide Number Placeholder 3">
            <a:extLst>
              <a:ext uri="{FF2B5EF4-FFF2-40B4-BE49-F238E27FC236}">
                <a16:creationId xmlns:a16="http://schemas.microsoft.com/office/drawing/2014/main" id="{C208DF01-CCD3-40AA-9384-C3574FC2733D}"/>
              </a:ext>
            </a:extLst>
          </p:cNvPr>
          <p:cNvSpPr>
            <a:spLocks noGrp="1"/>
          </p:cNvSpPr>
          <p:nvPr>
            <p:ph type="sldNum" sz="quarter" idx="4"/>
          </p:nvPr>
        </p:nvSpPr>
        <p:spPr bwMode="auto">
          <a:xfrm>
            <a:off x="6553200" y="6245225"/>
            <a:ext cx="2133600" cy="476250"/>
          </a:xfrm>
          <a:prstGeom prst="rect">
            <a:avLst/>
          </a:prstGeom>
          <a:noFill/>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a:defRPr/>
            </a:pPr>
            <a:fld id="{B7A0E615-5D80-4C6D-9CAF-DC5978BD5F39}"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6614" r:id="rId1"/>
    <p:sldLayoutId id="2147486615" r:id="rId2"/>
    <p:sldLayoutId id="2147486616" r:id="rId3"/>
    <p:sldLayoutId id="2147486617" r:id="rId4"/>
    <p:sldLayoutId id="2147486618" r:id="rId5"/>
    <p:sldLayoutId id="2147486619" r:id="rId6"/>
    <p:sldLayoutId id="2147486620" r:id="rId7"/>
    <p:sldLayoutId id="2147486621" r:id="rId8"/>
    <p:sldLayoutId id="2147486622" r:id="rId9"/>
    <p:sldLayoutId id="2147486623" r:id="rId10"/>
    <p:sldLayoutId id="2147486624"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2740A7E1-8FB8-463B-8799-354E6D40C37F}"/>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8435" name="Rectangle 3">
            <a:extLst>
              <a:ext uri="{FF2B5EF4-FFF2-40B4-BE49-F238E27FC236}">
                <a16:creationId xmlns:a16="http://schemas.microsoft.com/office/drawing/2014/main" id="{DAD41FDA-7403-4BC8-A6A4-681B409F35AC}"/>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78916" name="Rectangle 4">
            <a:extLst>
              <a:ext uri="{FF2B5EF4-FFF2-40B4-BE49-F238E27FC236}">
                <a16:creationId xmlns:a16="http://schemas.microsoft.com/office/drawing/2014/main" id="{9C1B9FFD-4A63-415E-A3B8-12C97C197BEC}"/>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fld id="{9070F0B4-8E76-4F52-A2C6-A8D0BB119BFB}" type="datetimeFigureOut">
              <a:rPr lang="en-US" altLang="en-US"/>
              <a:pPr>
                <a:defRPr/>
              </a:pPr>
              <a:t>4/6/2023</a:t>
            </a:fld>
            <a:endParaRPr lang="en-US" altLang="en-US"/>
          </a:p>
        </p:txBody>
      </p:sp>
      <p:sp>
        <p:nvSpPr>
          <p:cNvPr id="678917" name="Rectangle 5">
            <a:extLst>
              <a:ext uri="{FF2B5EF4-FFF2-40B4-BE49-F238E27FC236}">
                <a16:creationId xmlns:a16="http://schemas.microsoft.com/office/drawing/2014/main" id="{0FB392B9-7F2C-4FA0-9404-E3872379199D}"/>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678918" name="Rectangle 6">
            <a:extLst>
              <a:ext uri="{FF2B5EF4-FFF2-40B4-BE49-F238E27FC236}">
                <a16:creationId xmlns:a16="http://schemas.microsoft.com/office/drawing/2014/main" id="{438771C6-724C-4A23-85E2-9707421CC5CE}"/>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55AA784D-3F60-47F3-A765-723ACFD076A7}"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6625" r:id="rId1"/>
    <p:sldLayoutId id="2147486626" r:id="rId2"/>
    <p:sldLayoutId id="2147486627" r:id="rId3"/>
    <p:sldLayoutId id="2147486628" r:id="rId4"/>
    <p:sldLayoutId id="2147486629" r:id="rId5"/>
    <p:sldLayoutId id="2147486630" r:id="rId6"/>
    <p:sldLayoutId id="2147486631" r:id="rId7"/>
    <p:sldLayoutId id="2147486632" r:id="rId8"/>
    <p:sldLayoutId id="2147486633" r:id="rId9"/>
    <p:sldLayoutId id="2147486634" r:id="rId10"/>
    <p:sldLayoutId id="2147486635"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F17F6DB5-2670-4898-9E01-59F04188224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9459" name="Rectangle 3">
            <a:extLst>
              <a:ext uri="{FF2B5EF4-FFF2-40B4-BE49-F238E27FC236}">
                <a16:creationId xmlns:a16="http://schemas.microsoft.com/office/drawing/2014/main" id="{0424561C-596B-4C39-882B-797FFF4F26E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4" name="Rectangle 4">
            <a:extLst>
              <a:ext uri="{FF2B5EF4-FFF2-40B4-BE49-F238E27FC236}">
                <a16:creationId xmlns:a16="http://schemas.microsoft.com/office/drawing/2014/main" id="{EC78BFD1-52FC-4C4F-897D-2DF6F97C9A5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defRPr>
            </a:lvl1pPr>
          </a:lstStyle>
          <a:p>
            <a:pPr>
              <a:defRPr/>
            </a:pPr>
            <a:endParaRPr lang="en-US"/>
          </a:p>
        </p:txBody>
      </p:sp>
      <p:sp>
        <p:nvSpPr>
          <p:cNvPr id="5125" name="Rectangle 5">
            <a:extLst>
              <a:ext uri="{FF2B5EF4-FFF2-40B4-BE49-F238E27FC236}">
                <a16:creationId xmlns:a16="http://schemas.microsoft.com/office/drawing/2014/main" id="{FE285006-E4F6-4F96-993E-14B7D46442E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pPr>
              <a:defRPr/>
            </a:pPr>
            <a:endParaRPr lang="en-US"/>
          </a:p>
        </p:txBody>
      </p:sp>
      <p:sp>
        <p:nvSpPr>
          <p:cNvPr id="5126" name="Rectangle 6">
            <a:extLst>
              <a:ext uri="{FF2B5EF4-FFF2-40B4-BE49-F238E27FC236}">
                <a16:creationId xmlns:a16="http://schemas.microsoft.com/office/drawing/2014/main" id="{DD7308CE-104E-449C-A837-0A5616CB451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40671AA-663E-4658-961C-76028F60BC3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636" r:id="rId1"/>
    <p:sldLayoutId id="2147486637" r:id="rId2"/>
    <p:sldLayoutId id="2147486638" r:id="rId3"/>
    <p:sldLayoutId id="2147486639" r:id="rId4"/>
    <p:sldLayoutId id="2147486640" r:id="rId5"/>
    <p:sldLayoutId id="2147486641" r:id="rId6"/>
    <p:sldLayoutId id="2147486642" r:id="rId7"/>
    <p:sldLayoutId id="2147486643" r:id="rId8"/>
    <p:sldLayoutId id="2147486644" r:id="rId9"/>
    <p:sldLayoutId id="2147486645" r:id="rId10"/>
    <p:sldLayoutId id="2147486646"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36.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1.xml"/></Relationships>
</file>

<file path=ppt/slides/_rels/slide10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87.xml"/></Relationships>
</file>

<file path=ppt/slides/_rels/slide10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52.xml"/><Relationship Id="rId1" Type="http://schemas.openxmlformats.org/officeDocument/2006/relationships/themeOverride" Target="../theme/themeOverride1.xml"/></Relationships>
</file>

<file path=ppt/slides/_rels/slide10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oleObject" Target="../embeddings/oleObject16.bin"/><Relationship Id="rId1" Type="http://schemas.openxmlformats.org/officeDocument/2006/relationships/slideLayout" Target="../slideLayouts/slideLayout508.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86.xml"/></Relationships>
</file>

<file path=ppt/slides/_rels/slide11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oleObject" Target="../embeddings/oleObject17.bin"/><Relationship Id="rId1" Type="http://schemas.openxmlformats.org/officeDocument/2006/relationships/slideLayout" Target="../slideLayouts/slideLayout29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4.xml"/></Relationships>
</file>

<file path=ppt/slides/_rels/slide11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6.xml"/></Relationships>
</file>

<file path=ppt/slides/_rels/slide11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3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5.xml"/></Relationships>
</file>

<file path=ppt/slides/_rels/slide11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oleObject" Target="../embeddings/oleObject18.bin"/><Relationship Id="rId1" Type="http://schemas.openxmlformats.org/officeDocument/2006/relationships/slideLayout" Target="../slideLayouts/slideLayout35.xml"/></Relationships>
</file>

<file path=ppt/slides/_rels/slide11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5.xml"/></Relationships>
</file>

<file path=ppt/slides/_rels/slide11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2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oleObject" Target="../embeddings/oleObject19.bin"/><Relationship Id="rId1" Type="http://schemas.openxmlformats.org/officeDocument/2006/relationships/slideLayout" Target="../slideLayouts/slideLayout41.xml"/></Relationships>
</file>

<file path=ppt/slides/_rels/slide12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oleObject" Target="../embeddings/oleObject20.bin"/><Relationship Id="rId1" Type="http://schemas.openxmlformats.org/officeDocument/2006/relationships/slideLayout" Target="../slideLayouts/slideLayout41.xml"/></Relationships>
</file>

<file path=ppt/slides/_rels/slide12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1.xml"/></Relationships>
</file>

<file path=ppt/slides/_rels/slide12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oleObject" Target="../embeddings/oleObject21.bin"/><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09.xml"/></Relationships>
</file>

<file path=ppt/slides/_rels/slide12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04.xml"/></Relationships>
</file>

<file path=ppt/slides/_rels/slide12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37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oleObject" Target="../embeddings/oleObject22.bin"/><Relationship Id="rId1" Type="http://schemas.openxmlformats.org/officeDocument/2006/relationships/slideLayout" Target="../slideLayouts/slideLayout52.xml"/></Relationships>
</file>

<file path=ppt/slides/_rels/slide13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7.xml"/></Relationships>
</file>

<file path=ppt/slides/_rels/slide13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47.xml"/></Relationships>
</file>

<file path=ppt/slides/_rels/slide13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52.xml"/></Relationships>
</file>

<file path=ppt/slides/_rels/slide13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52.xml"/></Relationships>
</file>

<file path=ppt/slides/_rels/slide13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52.xml"/></Relationships>
</file>

<file path=ppt/slides/_rels/slide13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64.xml"/></Relationships>
</file>

<file path=ppt/slides/_rels/slide13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oleObject" Target="../embeddings/oleObject23.bin"/><Relationship Id="rId1" Type="http://schemas.openxmlformats.org/officeDocument/2006/relationships/slideLayout" Target="../slideLayouts/slideLayout52.xml"/></Relationships>
</file>

<file path=ppt/slides/_rels/slide13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46.xml"/></Relationships>
</file>

<file path=ppt/slides/_rels/slide13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slideLayout" Target="../slideLayouts/slideLayout52.xml"/><Relationship Id="rId1" Type="http://schemas.openxmlformats.org/officeDocument/2006/relationships/themeOverride" Target="../theme/themeOverride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1.xml"/></Relationships>
</file>

<file path=ppt/slides/_rels/slide14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oleObject" Target="../embeddings/oleObject24.bin"/><Relationship Id="rId1" Type="http://schemas.openxmlformats.org/officeDocument/2006/relationships/slideLayout" Target="../slideLayouts/slideLayout52.xml"/></Relationships>
</file>

<file path=ppt/slides/_rels/slide14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64.xml"/></Relationships>
</file>

<file path=ppt/slides/_rels/slide14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59.xml"/></Relationships>
</file>

<file path=ppt/slides/_rels/slide143.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36.xml"/></Relationships>
</file>

<file path=ppt/slides/_rels/slide14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oleObject" Target="../embeddings/oleObject25.bin"/><Relationship Id="rId1" Type="http://schemas.openxmlformats.org/officeDocument/2006/relationships/slideLayout" Target="../slideLayouts/slideLayout259.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25.xml"/></Relationships>
</file>

<file path=ppt/slides/_rels/slide14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525.xml"/></Relationships>
</file>

<file path=ppt/slides/_rels/slide14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59.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1.xml"/></Relationships>
</file>

<file path=ppt/slides/_rels/slide15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52.xml"/></Relationships>
</file>

<file path=ppt/slides/_rels/slide15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47.xml"/></Relationships>
</file>

<file path=ppt/slides/_rels/slide15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52.xml"/></Relationships>
</file>

<file path=ppt/slides/_rels/slide153.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52.xml"/></Relationships>
</file>

<file path=ppt/slides/_rels/slide15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47.xml"/></Relationships>
</file>

<file path=ppt/slides/_rels/slide15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slideLayout" Target="../slideLayouts/slideLayout47.xml"/><Relationship Id="rId1" Type="http://schemas.openxmlformats.org/officeDocument/2006/relationships/themeOverride" Target="../theme/themeOverride3.xml"/></Relationships>
</file>

<file path=ppt/slides/_rels/slide15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46.xml"/></Relationships>
</file>

<file path=ppt/slides/_rels/slide15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oleObject" Target="../embeddings/oleObject26.bin"/><Relationship Id="rId1" Type="http://schemas.openxmlformats.org/officeDocument/2006/relationships/slideLayout" Target="../slideLayouts/slideLayout175.xml"/></Relationships>
</file>

<file path=ppt/slides/_rels/slide158.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35.xml"/></Relationships>
</file>

<file path=ppt/slides/_rels/slide15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oleObject" Target="../embeddings/oleObject27.bin"/><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16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oleObject" Target="../embeddings/oleObject28.bin"/><Relationship Id="rId1" Type="http://schemas.openxmlformats.org/officeDocument/2006/relationships/slideLayout" Target="../slideLayouts/slideLayout5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404.xml"/></Relationships>
</file>

<file path=ppt/slides/_rels/slide16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oleObject" Target="../embeddings/oleObject29.bin"/><Relationship Id="rId1" Type="http://schemas.openxmlformats.org/officeDocument/2006/relationships/slideLayout" Target="../slideLayouts/slideLayout5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oleObject" Target="../embeddings/oleObject30.bin"/><Relationship Id="rId1" Type="http://schemas.openxmlformats.org/officeDocument/2006/relationships/slideLayout" Target="../slideLayouts/slideLayout101.xml"/></Relationships>
</file>

<file path=ppt/slides/_rels/slide16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436.xml"/></Relationships>
</file>

<file path=ppt/slides/_rels/slide166.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02.xml"/></Relationships>
</file>

<file path=ppt/slides/_rels/slide16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oleObject" Target="../embeddings/oleObject31.bin"/><Relationship Id="rId1" Type="http://schemas.openxmlformats.org/officeDocument/2006/relationships/slideLayout" Target="../slideLayouts/slideLayout431.xml"/></Relationships>
</file>

<file path=ppt/slides/_rels/slide16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oleObject" Target="../embeddings/oleObject32.bin"/><Relationship Id="rId1" Type="http://schemas.openxmlformats.org/officeDocument/2006/relationships/slideLayout" Target="../slideLayouts/slideLayout414.xml"/></Relationships>
</file>

<file path=ppt/slides/_rels/slide169.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59.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1.xml"/></Relationships>
</file>

<file path=ppt/slides/_rels/slide17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07.xml"/></Relationships>
</file>

<file path=ppt/slides/_rels/slide171.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331.xml"/></Relationships>
</file>

<file path=ppt/slides/_rels/slide172.xml.rels><?xml version="1.0" encoding="UTF-8" standalone="yes"?>
<Relationships xmlns="http://schemas.openxmlformats.org/package/2006/relationships"><Relationship Id="rId2" Type="http://schemas.openxmlformats.org/officeDocument/2006/relationships/slideLayout" Target="../slideLayouts/slideLayout107.xml"/><Relationship Id="rId1" Type="http://schemas.openxmlformats.org/officeDocument/2006/relationships/themeOverride" Target="../theme/themeOverride4.xml"/></Relationships>
</file>

<file path=ppt/slides/_rels/slide173.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64.xml"/></Relationships>
</file>

<file path=ppt/slides/_rels/slide17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oleObject" Target="../embeddings/oleObject33.bin"/><Relationship Id="rId1" Type="http://schemas.openxmlformats.org/officeDocument/2006/relationships/slideLayout" Target="../slideLayouts/slideLayout158.xml"/></Relationships>
</file>

<file path=ppt/slides/_rels/slide175.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64.xml"/></Relationships>
</file>

<file path=ppt/slides/_rels/slide176.xml.rels><?xml version="1.0" encoding="UTF-8" standalone="yes"?>
<Relationships xmlns="http://schemas.openxmlformats.org/package/2006/relationships"><Relationship Id="rId2" Type="http://schemas.openxmlformats.org/officeDocument/2006/relationships/slideLayout" Target="../slideLayouts/slideLayout164.xml"/><Relationship Id="rId1" Type="http://schemas.openxmlformats.org/officeDocument/2006/relationships/themeOverride" Target="../theme/themeOverride5.xml"/></Relationships>
</file>

<file path=ppt/slides/_rels/slide17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64.xml"/></Relationships>
</file>

<file path=ppt/slides/_rels/slide17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slideLayout" Target="../slideLayouts/slideLayout107.xml"/><Relationship Id="rId1" Type="http://schemas.openxmlformats.org/officeDocument/2006/relationships/themeOverride" Target="../theme/themeOverride6.xml"/></Relationships>
</file>

<file path=ppt/slides/_rels/slide179.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0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1.xml"/></Relationships>
</file>

<file path=ppt/slides/_rels/slide18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slideLayout" Target="../slideLayouts/slideLayout107.xml"/><Relationship Id="rId1" Type="http://schemas.openxmlformats.org/officeDocument/2006/relationships/themeOverride" Target="../theme/themeOverride7.xml"/></Relationships>
</file>

<file path=ppt/slides/_rels/slide18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oleObject" Target="../embeddings/oleObject34.bin"/><Relationship Id="rId1" Type="http://schemas.openxmlformats.org/officeDocument/2006/relationships/slideLayout" Target="../slideLayouts/slideLayout464.xml"/></Relationships>
</file>

<file path=ppt/slides/_rels/slide182.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36.xml"/></Relationships>
</file>

<file path=ppt/slides/_rels/slide18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oleObject" Target="../embeddings/oleObject35.bin"/><Relationship Id="rId1" Type="http://schemas.openxmlformats.org/officeDocument/2006/relationships/slideLayout" Target="../slideLayouts/slideLayout464.xml"/></Relationships>
</file>

<file path=ppt/slides/_rels/slide184.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36.xml"/></Relationships>
</file>

<file path=ppt/slides/_rels/slide185.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36.xml"/></Relationships>
</file>

<file path=ppt/slides/_rels/slide186.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525.xml"/></Relationships>
</file>

<file path=ppt/slides/_rels/slide187.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525.xml"/></Relationships>
</file>

<file path=ppt/slides/_rels/slide18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oleObject" Target="../embeddings/oleObject36.bin"/><Relationship Id="rId1" Type="http://schemas.openxmlformats.org/officeDocument/2006/relationships/slideLayout" Target="../slideLayouts/slideLayout475.xml"/></Relationships>
</file>

<file path=ppt/slides/_rels/slide189.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4.xml"/></Relationships>
</file>

<file path=ppt/slides/_rels/slide190.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slideLayout" Target="../slideLayouts/slideLayout107.xml"/><Relationship Id="rId1" Type="http://schemas.openxmlformats.org/officeDocument/2006/relationships/themeOverride" Target="../theme/themeOverride8.xml"/></Relationships>
</file>

<file path=ppt/slides/_rels/slide19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slideLayout" Target="../slideLayouts/slideLayout107.xml"/><Relationship Id="rId1" Type="http://schemas.openxmlformats.org/officeDocument/2006/relationships/themeOverride" Target="../theme/themeOverride9.xml"/></Relationships>
</file>

<file path=ppt/slides/_rels/slide19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slideLayout" Target="../slideLayouts/slideLayout107.xml"/><Relationship Id="rId1" Type="http://schemas.openxmlformats.org/officeDocument/2006/relationships/themeOverride" Target="../theme/themeOverride10.xml"/></Relationships>
</file>

<file path=ppt/slides/_rels/slide193.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53.xml"/></Relationships>
</file>

<file path=ppt/slides/_rels/slide194.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53.xml"/></Relationships>
</file>

<file path=ppt/slides/_rels/slide195.xml.rels><?xml version="1.0" encoding="UTF-8" standalone="yes"?>
<Relationships xmlns="http://schemas.openxmlformats.org/package/2006/relationships"><Relationship Id="rId2" Type="http://schemas.openxmlformats.org/officeDocument/2006/relationships/slideLayout" Target="../slideLayouts/slideLayout63.xml"/><Relationship Id="rId1" Type="http://schemas.openxmlformats.org/officeDocument/2006/relationships/themeOverride" Target="../theme/themeOverride11.xml"/></Relationships>
</file>

<file path=ppt/slides/_rels/slide19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hemeOverride" Target="../theme/themeOverride12.xml"/></Relationships>
</file>

<file path=ppt/slides/_rels/slide197.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550.xml"/></Relationships>
</file>

<file path=ppt/slides/_rels/slide198.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550.xml"/></Relationships>
</file>

<file path=ppt/slides/_rels/slide199.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7.xml"/></Relationships>
</file>

<file path=ppt/slides/_rels/slide20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oleObject" Target="../embeddings/oleObject37.bin"/><Relationship Id="rId1" Type="http://schemas.openxmlformats.org/officeDocument/2006/relationships/slideLayout" Target="../slideLayouts/slideLayout453.xml"/></Relationships>
</file>

<file path=ppt/slides/_rels/slide201.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320.xml"/></Relationships>
</file>

<file path=ppt/slides/_rels/slide202.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41.xml"/></Relationships>
</file>

<file path=ppt/slides/_rels/slide20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slideLayout" Target="../slideLayouts/slideLayout118.xml"/><Relationship Id="rId1" Type="http://schemas.openxmlformats.org/officeDocument/2006/relationships/themeOverride" Target="../theme/themeOverride13.xml"/><Relationship Id="rId4" Type="http://schemas.openxmlformats.org/officeDocument/2006/relationships/image" Target="../media/image181.jpeg"/></Relationships>
</file>

<file path=ppt/slides/_rels/slide204.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153.xml"/></Relationships>
</file>

<file path=ppt/slides/_rels/slide206.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153.xml"/></Relationships>
</file>

<file path=ppt/slides/_rels/slide207.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153.xml"/></Relationships>
</file>

<file path=ppt/slides/_rels/slide208.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147.xml"/></Relationships>
</file>

<file path=ppt/slides/_rels/slide209.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153.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6.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11.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85.xml"/></Relationships>
</file>

<file path=ppt/slides/_rels/slide2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4.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215.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102.xml"/></Relationships>
</file>

<file path=ppt/slides/_rels/slide216.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107.xml"/></Relationships>
</file>

<file path=ppt/slides/_rels/slide217.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107.xml"/></Relationships>
</file>

<file path=ppt/slides/_rels/slide218.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themeOverride" Target="../theme/themeOverride15.xml"/></Relationships>
</file>

<file path=ppt/slides/_rels/slide219.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69.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oleObject" Target="../embeddings/oleObject2.bin"/><Relationship Id="rId1" Type="http://schemas.openxmlformats.org/officeDocument/2006/relationships/slideLayout" Target="../slideLayouts/slideLayout135.xml"/></Relationships>
</file>

<file path=ppt/slides/_rels/slide220.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69.xml"/></Relationships>
</file>

<file path=ppt/slides/_rels/slide221.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74.xml"/></Relationships>
</file>

<file path=ppt/slides/_rels/slide222.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107.xml"/></Relationships>
</file>

<file path=ppt/slides/_rels/slide223.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486.xml"/></Relationships>
</file>

<file path=ppt/slides/_rels/slide224.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oleObject" Target="../embeddings/oleObject38.bin"/><Relationship Id="rId1" Type="http://schemas.openxmlformats.org/officeDocument/2006/relationships/slideLayout" Target="../slideLayouts/slideLayout497.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7.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107.xml"/></Relationships>
</file>

<file path=ppt/slides/_rels/slide228.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oleObject" Target="../embeddings/oleObject39.bin"/><Relationship Id="rId1" Type="http://schemas.openxmlformats.org/officeDocument/2006/relationships/slideLayout" Target="../slideLayouts/slideLayout107.xml"/></Relationships>
</file>

<file path=ppt/slides/_rels/slide229.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10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64.xml"/></Relationships>
</file>

<file path=ppt/slides/_rels/slide230.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107.xml"/></Relationships>
</file>

<file path=ppt/slides/_rels/slide231.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3.xml.rels><?xml version="1.0" encoding="UTF-8" standalone="yes"?>
<Relationships xmlns="http://schemas.openxmlformats.org/package/2006/relationships"><Relationship Id="rId8" Type="http://schemas.openxmlformats.org/officeDocument/2006/relationships/image" Target="../media/image205.jpeg"/><Relationship Id="rId3" Type="http://schemas.openxmlformats.org/officeDocument/2006/relationships/notesSlide" Target="../notesSlides/notesSlide6.xml"/><Relationship Id="rId7" Type="http://schemas.openxmlformats.org/officeDocument/2006/relationships/image" Target="../media/image204.jpeg"/><Relationship Id="rId2" Type="http://schemas.openxmlformats.org/officeDocument/2006/relationships/slideLayout" Target="../slideLayouts/slideLayout74.xml"/><Relationship Id="rId1" Type="http://schemas.openxmlformats.org/officeDocument/2006/relationships/themeOverride" Target="../theme/themeOverride16.xml"/><Relationship Id="rId6" Type="http://schemas.openxmlformats.org/officeDocument/2006/relationships/hyperlink" Target="http://www.enigmaticparadox.com/images/ObamaFingerDec6.jpg" TargetMode="External"/><Relationship Id="rId5" Type="http://schemas.openxmlformats.org/officeDocument/2006/relationships/image" Target="../media/image203.jpeg"/><Relationship Id="rId4" Type="http://schemas.openxmlformats.org/officeDocument/2006/relationships/hyperlink" Target="http://images.google.com/imgres?imgurl=http://www.visitingdc.com/images/richard-nixon-picture.jpg&amp;imgrefurl=http://www.visitingdc.com/president/richard-nixon-picture.htm&amp;h=336&amp;w=325&amp;sz=23&amp;hl=en&amp;start=1&amp;tbnid=rcrt6fmabc7XdM:&amp;tbnh=119&amp;tbnw=115&amp;prev=/images?q%3Dnixon%26gbv%3D2%26ndsp%3D20%26svnum%3D10%26hl%3Den%26sa%3DN" TargetMode="External"/><Relationship Id="rId9" Type="http://schemas.openxmlformats.org/officeDocument/2006/relationships/image" Target="../media/image206.jpeg"/></Relationships>
</file>

<file path=ppt/slides/_rels/slide234.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52.xml"/></Relationships>
</file>

<file path=ppt/slides/_rels/slide235.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51.xml"/></Relationships>
</file>

<file path=ppt/slides/_rels/slide23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oleObject" Target="../embeddings/oleObject40.bin"/><Relationship Id="rId1" Type="http://schemas.openxmlformats.org/officeDocument/2006/relationships/slideLayout" Target="../slideLayouts/slideLayout52.xml"/></Relationships>
</file>

<file path=ppt/slides/_rels/slide237.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oleObject" Target="../embeddings/oleObject41.bin"/><Relationship Id="rId1" Type="http://schemas.openxmlformats.org/officeDocument/2006/relationships/slideLayout" Target="../slideLayouts/slideLayout5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39.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oleObject" Target="../embeddings/oleObject3.bin"/><Relationship Id="rId1" Type="http://schemas.openxmlformats.org/officeDocument/2006/relationships/slideLayout" Target="../slideLayouts/slideLayout197.xml"/></Relationships>
</file>

<file path=ppt/slides/_rels/slide240.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36.xml"/></Relationships>
</file>

<file path=ppt/slides/_rels/slide241.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oleObject" Target="../embeddings/oleObject42.bin"/><Relationship Id="rId1" Type="http://schemas.openxmlformats.org/officeDocument/2006/relationships/slideLayout" Target="../slideLayouts/slideLayout35.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3.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41.xml"/></Relationships>
</file>

<file path=ppt/slides/_rels/slide244.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35.xml"/></Relationships>
</file>

<file path=ppt/slides/_rels/slide245.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35.xml"/></Relationships>
</file>

<file path=ppt/slides/_rels/slide246.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oleObject" Target="../embeddings/oleObject43.bin"/><Relationship Id="rId1" Type="http://schemas.openxmlformats.org/officeDocument/2006/relationships/slideLayout" Target="../slideLayouts/slideLayout387.xml"/></Relationships>
</file>

<file path=ppt/slides/_rels/slide247.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35.xml"/></Relationships>
</file>

<file path=ppt/slides/_rels/slide248.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41.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26.xml"/></Relationships>
</file>

<file path=ppt/slides/_rels/slide250.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35.xml"/></Relationships>
</file>

<file path=ppt/slides/_rels/slide251.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35.xml"/></Relationships>
</file>

<file path=ppt/slides/_rels/slide252.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35.xml"/></Relationships>
</file>

<file path=ppt/slides/_rels/slide253.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oleObject" Target="../embeddings/oleObject44.bin"/><Relationship Id="rId1" Type="http://schemas.openxmlformats.org/officeDocument/2006/relationships/slideLayout" Target="../slideLayouts/slideLayout35.xml"/></Relationships>
</file>

<file path=ppt/slides/_rels/slide254.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35.xml"/></Relationships>
</file>

<file path=ppt/slides/_rels/slide255.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35.xml"/></Relationships>
</file>

<file path=ppt/slides/_rels/slide256.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oleObject" Target="../embeddings/oleObject45.bin"/><Relationship Id="rId1" Type="http://schemas.openxmlformats.org/officeDocument/2006/relationships/slideLayout" Target="../slideLayouts/slideLayout1.xml"/></Relationships>
</file>

<file path=ppt/slides/_rels/slide257.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oleObject" Target="../embeddings/oleObject4.bin"/><Relationship Id="rId1" Type="http://schemas.openxmlformats.org/officeDocument/2006/relationships/slideLayout" Target="../slideLayouts/slideLayout398.xml"/></Relationships>
</file>

<file path=ppt/slides/_rels/slide260.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1.xml"/></Relationships>
</file>

<file path=ppt/slides/_rels/slide261.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3.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70.xml"/></Relationships>
</file>

<file path=ppt/slides/_rels/slide266.xml.rels><?xml version="1.0" encoding="UTF-8" standalone="yes"?>
<Relationships xmlns="http://schemas.openxmlformats.org/package/2006/relationships"><Relationship Id="rId3" Type="http://schemas.openxmlformats.org/officeDocument/2006/relationships/image" Target="../media/image235.wmf"/><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67.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17.xml"/></Relationships>
</file>

<file path=ppt/slides/_rels/slide268.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23.xml"/></Relationships>
</file>

<file path=ppt/slides/_rels/slide269.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0.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12.xml"/></Relationships>
</file>

<file path=ppt/slides/_rels/slide271.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52.xml"/></Relationships>
</file>

<file path=ppt/slides/_rels/slide272.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46.xml"/></Relationships>
</file>

<file path=ppt/slides/_rels/slide273.xml.rels><?xml version="1.0" encoding="UTF-8" standalone="yes"?>
<Relationships xmlns="http://schemas.openxmlformats.org/package/2006/relationships"><Relationship Id="rId2" Type="http://schemas.openxmlformats.org/officeDocument/2006/relationships/slideLayout" Target="../slideLayouts/slideLayout52.xml"/><Relationship Id="rId1" Type="http://schemas.openxmlformats.org/officeDocument/2006/relationships/themeOverride" Target="../theme/themeOverride17.xml"/></Relationships>
</file>

<file path=ppt/slides/_rels/slide274.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46.xml"/></Relationships>
</file>

<file path=ppt/slides/_rels/slide275.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46.xml"/></Relationships>
</file>

<file path=ppt/slides/_rels/slide276.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image" Target="../media/image244.jpeg"/><Relationship Id="rId1" Type="http://schemas.openxmlformats.org/officeDocument/2006/relationships/slideLayout" Target="../slideLayouts/slideLayout138.xml"/></Relationships>
</file>

<file path=ppt/slides/_rels/slide277.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140.xml"/></Relationships>
</file>

<file path=ppt/slides/_rels/slide278.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153.xml"/></Relationships>
</file>

<file path=ppt/slides/_rels/slide279.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9.xml"/><Relationship Id="rId1" Type="http://schemas.openxmlformats.org/officeDocument/2006/relationships/slideLayout" Target="../slideLayouts/slideLayout153.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7.xml"/></Relationships>
</file>

<file path=ppt/slides/_rels/slide280.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oleObject" Target="../embeddings/oleObject46.bin"/><Relationship Id="rId1" Type="http://schemas.openxmlformats.org/officeDocument/2006/relationships/slideLayout" Target="../slideLayouts/slideLayout147.xml"/></Relationships>
</file>

<file path=ppt/slides/_rels/slide281.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10.xml"/><Relationship Id="rId1" Type="http://schemas.openxmlformats.org/officeDocument/2006/relationships/slideLayout" Target="../slideLayouts/slideLayout52.xml"/></Relationships>
</file>

<file path=ppt/slides/_rels/slide282.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47.xml"/></Relationships>
</file>

<file path=ppt/slides/_rels/slide283.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554.xml"/></Relationships>
</file>

<file path=ppt/slides/_rels/slide284.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oleObject" Target="../embeddings/oleObject47.bin"/><Relationship Id="rId1" Type="http://schemas.openxmlformats.org/officeDocument/2006/relationships/slideLayout" Target="../slideLayouts/slideLayout46.xml"/></Relationships>
</file>

<file path=ppt/slides/_rels/slide285.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1.xml"/></Relationships>
</file>

<file path=ppt/slides/_rels/slide287.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136.xml"/></Relationships>
</file>

<file path=ppt/slides/_rels/slide288.xml.rels><?xml version="1.0" encoding="UTF-8" standalone="yes"?>
<Relationships xmlns="http://schemas.openxmlformats.org/package/2006/relationships"><Relationship Id="rId2" Type="http://schemas.openxmlformats.org/officeDocument/2006/relationships/image" Target="../media/image256.jpeg"/><Relationship Id="rId1" Type="http://schemas.openxmlformats.org/officeDocument/2006/relationships/slideLayout" Target="../slideLayouts/slideLayout136.xml"/></Relationships>
</file>

<file path=ppt/slides/_rels/slide289.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7.xml"/></Relationships>
</file>

<file path=ppt/slides/_rels/slide290.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2.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331.xml"/></Relationships>
</file>

<file path=ppt/slides/_rels/slide294.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36.xml"/></Relationships>
</file>

<file path=ppt/slides/_rels/slide295.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oleObject" Target="../embeddings/oleObject48.bin"/><Relationship Id="rId1" Type="http://schemas.openxmlformats.org/officeDocument/2006/relationships/slideLayout" Target="../slideLayouts/slideLayout41.xml"/></Relationships>
</file>

<file path=ppt/slides/_rels/slide296.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8.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41.xml"/></Relationships>
</file>

<file path=ppt/slides/_rels/slide299.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0.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75.xml"/></Relationships>
</file>

<file path=ppt/slides/_rels/slide300.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41.xml"/></Relationships>
</file>

<file path=ppt/slides/_rels/slide301.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themeOverride" Target="../theme/themeOverride18.xml"/></Relationships>
</file>

<file path=ppt/slides/_rels/slide302.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themeOverride" Target="../theme/themeOverride19.xml"/></Relationships>
</file>

<file path=ppt/slides/_rels/slide303.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image" Target="../media/image267.jpeg"/><Relationship Id="rId1" Type="http://schemas.openxmlformats.org/officeDocument/2006/relationships/slideLayout" Target="../slideLayouts/slideLayout141.xml"/></Relationships>
</file>

<file path=ppt/slides/_rels/slide304.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image" Target="../media/image267.jpeg"/><Relationship Id="rId1" Type="http://schemas.openxmlformats.org/officeDocument/2006/relationships/slideLayout" Target="../slideLayouts/slideLayout141.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306.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130.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09.xml.rels><?xml version="1.0" encoding="UTF-8" standalone="yes"?>
<Relationships xmlns="http://schemas.openxmlformats.org/package/2006/relationships"><Relationship Id="rId2" Type="http://schemas.openxmlformats.org/officeDocument/2006/relationships/slideLayout" Target="../slideLayouts/slideLayout130.xml"/><Relationship Id="rId1" Type="http://schemas.openxmlformats.org/officeDocument/2006/relationships/themeOverride" Target="../theme/themeOverride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0.xml.rels><?xml version="1.0" encoding="UTF-8" standalone="yes"?>
<Relationships xmlns="http://schemas.openxmlformats.org/package/2006/relationships"><Relationship Id="rId2" Type="http://schemas.openxmlformats.org/officeDocument/2006/relationships/slideLayout" Target="../slideLayouts/slideLayout130.xml"/><Relationship Id="rId1" Type="http://schemas.openxmlformats.org/officeDocument/2006/relationships/themeOverride" Target="../theme/themeOverride21.xml"/></Relationships>
</file>

<file path=ppt/slides/_rels/slide311.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slideLayout" Target="../slideLayouts/slideLayout130.xml"/><Relationship Id="rId1" Type="http://schemas.openxmlformats.org/officeDocument/2006/relationships/themeOverride" Target="../theme/themeOverride22.xml"/></Relationships>
</file>

<file path=ppt/slides/_rels/slide312.xml.rels><?xml version="1.0" encoding="UTF-8" standalone="yes"?>
<Relationships xmlns="http://schemas.openxmlformats.org/package/2006/relationships"><Relationship Id="rId2" Type="http://schemas.openxmlformats.org/officeDocument/2006/relationships/slideLayout" Target="../slideLayouts/slideLayout130.xml"/><Relationship Id="rId1" Type="http://schemas.openxmlformats.org/officeDocument/2006/relationships/themeOverride" Target="../theme/themeOverride23.xml"/></Relationships>
</file>

<file path=ppt/slides/_rels/slide313.xml.rels><?xml version="1.0" encoding="UTF-8" standalone="yes"?>
<Relationships xmlns="http://schemas.openxmlformats.org/package/2006/relationships"><Relationship Id="rId2" Type="http://schemas.openxmlformats.org/officeDocument/2006/relationships/slideLayout" Target="../slideLayouts/slideLayout130.xml"/><Relationship Id="rId1" Type="http://schemas.openxmlformats.org/officeDocument/2006/relationships/themeOverride" Target="../theme/themeOverride24.xml"/></Relationships>
</file>

<file path=ppt/slides/_rels/slide314.xml.rels><?xml version="1.0" encoding="UTF-8" standalone="yes"?>
<Relationships xmlns="http://schemas.openxmlformats.org/package/2006/relationships"><Relationship Id="rId2" Type="http://schemas.openxmlformats.org/officeDocument/2006/relationships/slideLayout" Target="../slideLayouts/slideLayout130.xml"/><Relationship Id="rId1" Type="http://schemas.openxmlformats.org/officeDocument/2006/relationships/themeOverride" Target="../theme/themeOverride25.xml"/></Relationships>
</file>

<file path=ppt/slides/_rels/slide315.xml.rels><?xml version="1.0" encoding="UTF-8" standalone="yes"?>
<Relationships xmlns="http://schemas.openxmlformats.org/package/2006/relationships"><Relationship Id="rId2" Type="http://schemas.openxmlformats.org/officeDocument/2006/relationships/slideLayout" Target="../slideLayouts/slideLayout270.xml"/><Relationship Id="rId1" Type="http://schemas.openxmlformats.org/officeDocument/2006/relationships/themeOverride" Target="../theme/themeOverride26.xml"/></Relationships>
</file>

<file path=ppt/slides/_rels/slide316.xml.rels><?xml version="1.0" encoding="UTF-8" standalone="yes"?>
<Relationships xmlns="http://schemas.openxmlformats.org/package/2006/relationships"><Relationship Id="rId2" Type="http://schemas.openxmlformats.org/officeDocument/2006/relationships/slideLayout" Target="../slideLayouts/slideLayout130.xml"/><Relationship Id="rId1" Type="http://schemas.openxmlformats.org/officeDocument/2006/relationships/themeOverride" Target="../theme/themeOverride27.xml"/></Relationships>
</file>

<file path=ppt/slides/_rels/slide317.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287.xml"/></Relationships>
</file>

<file path=ppt/slides/_rels/slide318.xml.rels><?xml version="1.0" encoding="UTF-8" standalone="yes"?>
<Relationships xmlns="http://schemas.openxmlformats.org/package/2006/relationships"><Relationship Id="rId2" Type="http://schemas.openxmlformats.org/officeDocument/2006/relationships/slideLayout" Target="../slideLayouts/slideLayout141.xml"/><Relationship Id="rId1" Type="http://schemas.openxmlformats.org/officeDocument/2006/relationships/themeOverride" Target="../theme/themeOverride28.xml"/></Relationships>
</file>

<file path=ppt/slides/_rels/slide319.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themeOverride" Target="../theme/themeOverride29.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320.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36.xml"/></Relationships>
</file>

<file path=ppt/slides/_rels/slide321.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slideLayout" Target="../slideLayouts/slideLayout365.xml"/><Relationship Id="rId1" Type="http://schemas.openxmlformats.org/officeDocument/2006/relationships/themeOverride" Target="../theme/themeOverride30.xml"/></Relationships>
</file>

<file path=ppt/slides/_rels/slide322.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slideLayout" Target="../slideLayouts/slideLayout41.xml"/><Relationship Id="rId1" Type="http://schemas.openxmlformats.org/officeDocument/2006/relationships/themeOverride" Target="../theme/themeOverride31.xml"/></Relationships>
</file>

<file path=ppt/slides/_rels/slide323.xml.rels><?xml version="1.0" encoding="UTF-8" standalone="yes"?>
<Relationships xmlns="http://schemas.openxmlformats.org/package/2006/relationships"><Relationship Id="rId3" Type="http://schemas.openxmlformats.org/officeDocument/2006/relationships/image" Target="../media/image275.emf"/><Relationship Id="rId2" Type="http://schemas.openxmlformats.org/officeDocument/2006/relationships/notesSlide" Target="../notesSlides/notesSlide11.xml"/><Relationship Id="rId1" Type="http://schemas.openxmlformats.org/officeDocument/2006/relationships/slideLayout" Target="../slideLayouts/slideLayout215.xml"/></Relationships>
</file>

<file path=ppt/slides/_rels/slide324.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png"/><Relationship Id="rId1" Type="http://schemas.openxmlformats.org/officeDocument/2006/relationships/slideLayout" Target="../slideLayouts/slideLayout541.xml"/><Relationship Id="rId6" Type="http://schemas.openxmlformats.org/officeDocument/2006/relationships/image" Target="../media/image280.png"/><Relationship Id="rId5" Type="http://schemas.openxmlformats.org/officeDocument/2006/relationships/image" Target="../media/image279.png"/><Relationship Id="rId4" Type="http://schemas.openxmlformats.org/officeDocument/2006/relationships/image" Target="../media/image278.png"/></Relationships>
</file>

<file path=ppt/slides/_rels/slide325.xml.rels><?xml version="1.0" encoding="UTF-8" standalone="yes"?>
<Relationships xmlns="http://schemas.openxmlformats.org/package/2006/relationships"><Relationship Id="rId2" Type="http://schemas.openxmlformats.org/officeDocument/2006/relationships/image" Target="../media/image281.jpe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36.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13.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3.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oleObject" Target="../embeddings/oleObject5.bin"/><Relationship Id="rId1" Type="http://schemas.openxmlformats.org/officeDocument/2006/relationships/slideLayout" Target="../slideLayouts/slideLayout236.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oleObject" Target="../embeddings/oleObject6.bin"/><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oleObject" Target="../embeddings/oleObject7.bin"/><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185.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6.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7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5.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oleObject" Target="../embeddings/oleObject8.bin"/><Relationship Id="rId1" Type="http://schemas.openxmlformats.org/officeDocument/2006/relationships/slideLayout" Target="../slideLayouts/slideLayout275.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1.xml"/></Relationships>
</file>

<file path=ppt/slides/_rels/slide6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oleObject" Target="../embeddings/oleObject9.bin"/><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oleObject" Target="../embeddings/oleObject1.bin"/><Relationship Id="rId1" Type="http://schemas.openxmlformats.org/officeDocument/2006/relationships/slideLayout" Target="../slideLayouts/slideLayout130.xml"/></Relationships>
</file>

<file path=ppt/slides/_rels/slide7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1.xml"/></Relationships>
</file>

<file path=ppt/slides/_rels/slide7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6.xml"/></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oleObject" Target="../embeddings/oleObject10.bin"/><Relationship Id="rId1" Type="http://schemas.openxmlformats.org/officeDocument/2006/relationships/slideLayout" Target="../slideLayouts/slideLayout41.xml"/></Relationships>
</file>

<file path=ppt/slides/_rels/slide7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1.xml"/></Relationships>
</file>

<file path=ppt/slides/_rels/slide7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6.xml"/></Relationships>
</file>

<file path=ppt/slides/_rels/slide7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6.xml"/></Relationships>
</file>

<file path=ppt/slides/_rels/slide7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oleObject" Target="../embeddings/oleObject11.bin"/><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5.xml"/></Relationships>
</file>

<file path=ppt/slides/_rels/slide8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6.xml"/></Relationships>
</file>

<file path=ppt/slides/_rels/slide8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1.xml"/></Relationships>
</file>

<file path=ppt/slides/_rels/slide8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oleObject" Target="../embeddings/oleObject12.bin"/><Relationship Id="rId1" Type="http://schemas.openxmlformats.org/officeDocument/2006/relationships/slideLayout" Target="../slideLayouts/slideLayout41.xml"/></Relationships>
</file>

<file path=ppt/slides/_rels/slide8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6.xml"/></Relationships>
</file>

<file path=ppt/slides/_rels/slide8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1.xml"/></Relationships>
</file>

<file path=ppt/slides/_rels/slide8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1.xml"/></Relationships>
</file>

<file path=ppt/slides/_rels/slide8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oleObject" Target="../embeddings/oleObject13.bin"/><Relationship Id="rId1" Type="http://schemas.openxmlformats.org/officeDocument/2006/relationships/slideLayout" Target="../slideLayouts/slideLayout41.xml"/></Relationships>
</file>

<file path=ppt/slides/_rels/slide8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1.xml"/></Relationships>
</file>

<file path=ppt/slides/_rels/slide8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9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6.xml"/></Relationships>
</file>

<file path=ppt/slides/_rels/slide9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oleObject" Target="../embeddings/oleObject14.bin"/><Relationship Id="rId1" Type="http://schemas.openxmlformats.org/officeDocument/2006/relationships/slideLayout" Target="../slideLayouts/slideLayout287.xml"/></Relationships>
</file>

<file path=ppt/slides/_rels/slide9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54.xml"/></Relationships>
</file>

<file path=ppt/slides/_rels/slide9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1.xml"/></Relationships>
</file>

<file path=ppt/slides/_rels/slide9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1.xml"/></Relationships>
</file>

<file path=ppt/slides/_rels/slide9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oleObject" Target="../embeddings/oleObject15.bin"/><Relationship Id="rId1" Type="http://schemas.openxmlformats.org/officeDocument/2006/relationships/slideLayout" Target="../slideLayouts/slideLayout4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25AD9B7B-07AD-44D8-96C8-759DF3B9B706}"/>
              </a:ext>
            </a:extLst>
          </p:cNvPr>
          <p:cNvSpPr>
            <a:spLocks noGrp="1" noChangeArrowheads="1"/>
          </p:cNvSpPr>
          <p:nvPr>
            <p:ph type="ctrTitle"/>
          </p:nvPr>
        </p:nvSpPr>
        <p:spPr>
          <a:xfrm>
            <a:off x="685800" y="2130425"/>
            <a:ext cx="7772400" cy="1470025"/>
          </a:xfrm>
        </p:spPr>
        <p:txBody>
          <a:bodyPr anchor="ctr"/>
          <a:lstStyle/>
          <a:p>
            <a:endParaRPr lang="en-US" altLang="en-US" sz="4400" dirty="0"/>
          </a:p>
        </p:txBody>
      </p:sp>
      <p:sp>
        <p:nvSpPr>
          <p:cNvPr id="161795" name="Rectangle 3">
            <a:extLst>
              <a:ext uri="{FF2B5EF4-FFF2-40B4-BE49-F238E27FC236}">
                <a16:creationId xmlns:a16="http://schemas.microsoft.com/office/drawing/2014/main" id="{499D6429-3894-4AEC-BE4D-E00C1F70AA1C}"/>
              </a:ext>
            </a:extLst>
          </p:cNvPr>
          <p:cNvSpPr>
            <a:spLocks noGrp="1" noChangeArrowheads="1"/>
          </p:cNvSpPr>
          <p:nvPr>
            <p:ph type="subTitle" idx="1"/>
          </p:nvPr>
        </p:nvSpPr>
        <p:spPr>
          <a:xfrm>
            <a:off x="1371600" y="3886200"/>
            <a:ext cx="6400800" cy="1752600"/>
          </a:xfrm>
        </p:spPr>
        <p:txBody>
          <a:bodyPr/>
          <a:lstStyle/>
          <a:p>
            <a:endParaRPr lang="en-US" altLang="en-US" sz="3200" dirty="0"/>
          </a:p>
        </p:txBody>
      </p:sp>
      <p:pic>
        <p:nvPicPr>
          <p:cNvPr id="161796" name="Picture 4">
            <a:extLst>
              <a:ext uri="{FF2B5EF4-FFF2-40B4-BE49-F238E27FC236}">
                <a16:creationId xmlns:a16="http://schemas.microsoft.com/office/drawing/2014/main" id="{2E23007B-3F03-4006-90D6-E15F6B77399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7" name="TextBox 1">
            <a:extLst>
              <a:ext uri="{FF2B5EF4-FFF2-40B4-BE49-F238E27FC236}">
                <a16:creationId xmlns:a16="http://schemas.microsoft.com/office/drawing/2014/main" id="{781E48AB-21DB-4E88-8CC7-3E341B453273}"/>
              </a:ext>
            </a:extLst>
          </p:cNvPr>
          <p:cNvSpPr txBox="1">
            <a:spLocks noChangeArrowheads="1"/>
          </p:cNvSpPr>
          <p:nvPr/>
        </p:nvSpPr>
        <p:spPr bwMode="auto">
          <a:xfrm>
            <a:off x="1676400" y="24384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ltLang="en-US" dirty="0"/>
          </a:p>
        </p:txBody>
      </p:sp>
      <p:sp>
        <p:nvSpPr>
          <p:cNvPr id="4" name="TextBox 3">
            <a:extLst>
              <a:ext uri="{FF2B5EF4-FFF2-40B4-BE49-F238E27FC236}">
                <a16:creationId xmlns:a16="http://schemas.microsoft.com/office/drawing/2014/main" id="{D64FC05E-8D84-4F10-B3F3-60636C88AC3B}"/>
              </a:ext>
            </a:extLst>
          </p:cNvPr>
          <p:cNvSpPr txBox="1"/>
          <p:nvPr/>
        </p:nvSpPr>
        <p:spPr>
          <a:xfrm>
            <a:off x="0" y="4329113"/>
            <a:ext cx="9220200" cy="2554287"/>
          </a:xfrm>
          <a:prstGeom prst="rect">
            <a:avLst/>
          </a:prstGeom>
          <a:solidFill>
            <a:schemeClr val="tx1"/>
          </a:solidFill>
          <a:effectLst>
            <a:outerShdw blurRad="50800" dist="38100" dir="2700000" algn="tl" rotWithShape="0">
              <a:prstClr val="black">
                <a:alpha val="40000"/>
              </a:prstClr>
            </a:outerShdw>
          </a:effectLst>
        </p:spPr>
        <p:txBody>
          <a:bodyPr>
            <a:spAutoFit/>
          </a:bodyPr>
          <a:lstStyle/>
          <a:p>
            <a:pPr>
              <a:defRPr/>
            </a:pPr>
            <a:r>
              <a:rPr lang="en-US" altLang="en-US" sz="3200" b="1" dirty="0">
                <a:solidFill>
                  <a:srgbClr val="FFFF00"/>
                </a:solidFill>
                <a:latin typeface="Garamond" panose="02020404030301010803" pitchFamily="18" charset="0"/>
              </a:rPr>
              <a:t>Slides prepared by Drs. </a:t>
            </a:r>
            <a:r>
              <a:rPr lang="en-US" altLang="en-US" sz="3200" b="1" dirty="0" err="1">
                <a:solidFill>
                  <a:srgbClr val="FFFF00"/>
                </a:solidFill>
                <a:latin typeface="Garamond" panose="02020404030301010803" pitchFamily="18" charset="0"/>
              </a:rPr>
              <a:t>Steffie</a:t>
            </a:r>
            <a:r>
              <a:rPr lang="en-US" altLang="en-US" sz="3200" b="1" dirty="0">
                <a:solidFill>
                  <a:srgbClr val="FFFF00"/>
                </a:solidFill>
                <a:latin typeface="Garamond" panose="02020404030301010803" pitchFamily="18" charset="0"/>
              </a:rPr>
              <a:t> </a:t>
            </a:r>
            <a:r>
              <a:rPr lang="en-US" altLang="en-US" sz="3200" b="1" dirty="0" err="1">
                <a:solidFill>
                  <a:srgbClr val="FFFF00"/>
                </a:solidFill>
                <a:latin typeface="Garamond" panose="02020404030301010803" pitchFamily="18" charset="0"/>
              </a:rPr>
              <a:t>Woolhandler</a:t>
            </a:r>
            <a:r>
              <a:rPr lang="en-US" altLang="en-US" sz="3200" b="1" dirty="0">
                <a:solidFill>
                  <a:srgbClr val="FFFF00"/>
                </a:solidFill>
                <a:latin typeface="Garamond" panose="02020404030301010803" pitchFamily="18" charset="0"/>
              </a:rPr>
              <a:t> &amp; David Himmelstein, Faculty at the City University of New York at Hunter College and Harvard Medical School, and Research Associates, Public Citizen Health Research Group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22" name="Rectangle 2">
            <a:extLst>
              <a:ext uri="{FF2B5EF4-FFF2-40B4-BE49-F238E27FC236}">
                <a16:creationId xmlns:a16="http://schemas.microsoft.com/office/drawing/2014/main" id="{D9508648-3573-43D5-A936-7FC83B6084E0}"/>
              </a:ext>
            </a:extLst>
          </p:cNvPr>
          <p:cNvSpPr>
            <a:spLocks noGrp="1" noRot="1" noChangeArrowheads="1"/>
          </p:cNvSpPr>
          <p:nvPr>
            <p:ph type="title"/>
          </p:nvPr>
        </p:nvSpPr>
        <p:spPr/>
        <p:txBody>
          <a:bodyPr/>
          <a:lstStyle/>
          <a:p>
            <a:pPr eaLnBrk="1" hangingPunct="1">
              <a:defRPr/>
            </a:pPr>
            <a:endParaRPr lang="en-US" altLang="en-US"/>
          </a:p>
        </p:txBody>
      </p:sp>
      <p:sp>
        <p:nvSpPr>
          <p:cNvPr id="849923" name="Rectangle 3">
            <a:extLst>
              <a:ext uri="{FF2B5EF4-FFF2-40B4-BE49-F238E27FC236}">
                <a16:creationId xmlns:a16="http://schemas.microsoft.com/office/drawing/2014/main" id="{EBA6ACD3-37B3-47FB-B2AC-D0D4A46B3AF9}"/>
              </a:ext>
            </a:extLst>
          </p:cNvPr>
          <p:cNvSpPr>
            <a:spLocks noGrp="1" noChangeArrowheads="1"/>
          </p:cNvSpPr>
          <p:nvPr>
            <p:ph type="body" idx="1"/>
          </p:nvPr>
        </p:nvSpPr>
        <p:spPr/>
        <p:txBody>
          <a:bodyPr/>
          <a:lstStyle/>
          <a:p>
            <a:pPr eaLnBrk="1" hangingPunct="1">
              <a:defRPr/>
            </a:pPr>
            <a:endParaRPr lang="en-US" altLang="en-US"/>
          </a:p>
        </p:txBody>
      </p:sp>
      <p:pic>
        <p:nvPicPr>
          <p:cNvPr id="168964" name="Picture 4">
            <a:extLst>
              <a:ext uri="{FF2B5EF4-FFF2-40B4-BE49-F238E27FC236}">
                <a16:creationId xmlns:a16="http://schemas.microsoft.com/office/drawing/2014/main" id="{09E6DC36-91A3-41DD-A4FB-0EA3090E9D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5" name="Text Box 5">
            <a:extLst>
              <a:ext uri="{FF2B5EF4-FFF2-40B4-BE49-F238E27FC236}">
                <a16:creationId xmlns:a16="http://schemas.microsoft.com/office/drawing/2014/main" id="{944C61F5-BEA6-4974-A336-53BA856CCC63}"/>
              </a:ext>
            </a:extLst>
          </p:cNvPr>
          <p:cNvSpPr txBox="1">
            <a:spLocks noChangeArrowheads="1"/>
          </p:cNvSpPr>
          <p:nvPr/>
        </p:nvSpPr>
        <p:spPr bwMode="auto">
          <a:xfrm>
            <a:off x="762000" y="-152400"/>
            <a:ext cx="79248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en-US" sz="8800" b="1">
                <a:solidFill>
                  <a:schemeClr val="bg2"/>
                </a:solidFill>
                <a:latin typeface="Arial" panose="020B0604020202020204" pitchFamily="34" charset="0"/>
              </a:rPr>
              <a:t>Neoliberalism</a:t>
            </a:r>
            <a:endParaRPr lang="en-US" altLang="en-US" sz="7200" b="1">
              <a:solidFill>
                <a:schemeClr val="bg2"/>
              </a:solidFill>
              <a:latin typeface="Arial" panose="020B0604020202020204" pitchFamily="34" charset="0"/>
            </a:endParaRPr>
          </a:p>
          <a:p>
            <a:pPr algn="ctr" eaLnBrk="1" hangingPunct="1"/>
            <a:r>
              <a:rPr lang="en-US" altLang="en-US" sz="3200" b="1">
                <a:solidFill>
                  <a:schemeClr val="bg2"/>
                </a:solidFill>
                <a:latin typeface="Arial" panose="020B0604020202020204" pitchFamily="34" charset="0"/>
              </a:rPr>
              <a:t>(AKA Market Fundamentalism)</a:t>
            </a:r>
          </a:p>
        </p:txBody>
      </p:sp>
      <p:sp>
        <p:nvSpPr>
          <p:cNvPr id="168966" name="Rectangle 6">
            <a:extLst>
              <a:ext uri="{FF2B5EF4-FFF2-40B4-BE49-F238E27FC236}">
                <a16:creationId xmlns:a16="http://schemas.microsoft.com/office/drawing/2014/main" id="{25CC4AA5-8836-4232-B1D0-FBC4699D41C5}"/>
              </a:ext>
            </a:extLst>
          </p:cNvPr>
          <p:cNvSpPr>
            <a:spLocks noChangeArrowheads="1"/>
          </p:cNvSpPr>
          <p:nvPr/>
        </p:nvSpPr>
        <p:spPr bwMode="auto">
          <a:xfrm>
            <a:off x="152400" y="1600200"/>
            <a:ext cx="8991600"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buFontTx/>
              <a:buChar char="•"/>
            </a:pPr>
            <a:r>
              <a:rPr lang="en-US" altLang="en-US" sz="2800" b="1">
                <a:solidFill>
                  <a:srgbClr val="FFFF66"/>
                </a:solidFill>
                <a:latin typeface="Arial" panose="020B0604020202020204" pitchFamily="34" charset="0"/>
              </a:rPr>
              <a:t>Markets regulate themselves</a:t>
            </a:r>
          </a:p>
          <a:p>
            <a:pPr lvl="1" eaLnBrk="1" hangingPunct="1">
              <a:buFont typeface="Wingdings" panose="05000000000000000000" pitchFamily="2" charset="2"/>
              <a:buChar char="v"/>
            </a:pPr>
            <a:r>
              <a:rPr lang="en-US" altLang="en-US" sz="2800" b="1">
                <a:solidFill>
                  <a:srgbClr val="FFFF66"/>
                </a:solidFill>
                <a:latin typeface="Arial" panose="020B0604020202020204" pitchFamily="34" charset="0"/>
              </a:rPr>
              <a:t>They give everyone what they deserve</a:t>
            </a:r>
          </a:p>
          <a:p>
            <a:pPr lvl="1" eaLnBrk="1" hangingPunct="1">
              <a:buFont typeface="Wingdings" panose="05000000000000000000" pitchFamily="2" charset="2"/>
              <a:buChar char="v"/>
            </a:pPr>
            <a:r>
              <a:rPr lang="en-US" altLang="en-US" sz="2800" b="1">
                <a:solidFill>
                  <a:srgbClr val="FFFF66"/>
                </a:solidFill>
                <a:latin typeface="Arial" panose="020B0604020202020204" pitchFamily="34" charset="0"/>
              </a:rPr>
              <a:t>Unions distort markets, impede formation of</a:t>
            </a:r>
          </a:p>
          <a:p>
            <a:pPr lvl="2" eaLnBrk="1" hangingPunct="1">
              <a:buFont typeface="Arial" panose="020B0604020202020204" pitchFamily="34" charset="0"/>
              <a:buNone/>
            </a:pPr>
            <a:r>
              <a:rPr lang="en-US" altLang="en-US" sz="2800" b="1">
                <a:solidFill>
                  <a:srgbClr val="FFFF66"/>
                </a:solidFill>
                <a:latin typeface="Arial" panose="020B0604020202020204" pitchFamily="34" charset="0"/>
              </a:rPr>
              <a:t>merit-based hierarchy</a:t>
            </a:r>
          </a:p>
          <a:p>
            <a:pPr eaLnBrk="1" hangingPunct="1">
              <a:buFontTx/>
              <a:buChar char="•"/>
            </a:pPr>
            <a:r>
              <a:rPr lang="en-US" altLang="en-US" sz="2800" b="1">
                <a:solidFill>
                  <a:srgbClr val="FFFF66"/>
                </a:solidFill>
                <a:latin typeface="Arial" panose="020B0604020202020204" pitchFamily="34" charset="0"/>
              </a:rPr>
              <a:t>Government is incompetent</a:t>
            </a:r>
          </a:p>
          <a:p>
            <a:pPr lvl="1" eaLnBrk="1" hangingPunct="1">
              <a:buFont typeface="Wingdings" panose="05000000000000000000" pitchFamily="2" charset="2"/>
              <a:buChar char="v"/>
            </a:pPr>
            <a:r>
              <a:rPr lang="en-US" altLang="en-US" sz="2800" b="1">
                <a:solidFill>
                  <a:srgbClr val="FFFF66"/>
                </a:solidFill>
                <a:latin typeface="Arial" panose="020B0604020202020204" pitchFamily="34" charset="0"/>
              </a:rPr>
              <a:t>Taxes and regulation should be cut</a:t>
            </a:r>
          </a:p>
          <a:p>
            <a:pPr lvl="1" eaLnBrk="1" hangingPunct="1">
              <a:buFont typeface="Wingdings" panose="05000000000000000000" pitchFamily="2" charset="2"/>
              <a:buChar char="v"/>
            </a:pPr>
            <a:r>
              <a:rPr lang="en-US" altLang="en-US" sz="2800" b="1">
                <a:solidFill>
                  <a:srgbClr val="FFFF66"/>
                </a:solidFill>
                <a:latin typeface="Arial" panose="020B0604020202020204" pitchFamily="34" charset="0"/>
              </a:rPr>
              <a:t>Pu</a:t>
            </a:r>
            <a:r>
              <a:rPr lang="en-US" altLang="en-US" sz="2800" b="1">
                <a:solidFill>
                  <a:srgbClr val="660033"/>
                </a:solidFill>
                <a:latin typeface="Arial" panose="020B0604020202020204" pitchFamily="34" charset="0"/>
              </a:rPr>
              <a:t>blic</a:t>
            </a:r>
            <a:r>
              <a:rPr lang="en-US" altLang="en-US" sz="2800" b="1">
                <a:solidFill>
                  <a:srgbClr val="FFFF66"/>
                </a:solidFill>
                <a:latin typeface="Arial" panose="020B0604020202020204" pitchFamily="34" charset="0"/>
              </a:rPr>
              <a:t> services should be privatized</a:t>
            </a:r>
          </a:p>
          <a:p>
            <a:pPr eaLnBrk="1" hangingPunct="1">
              <a:buFontTx/>
              <a:buChar char="•"/>
            </a:pPr>
            <a:r>
              <a:rPr lang="en-US" altLang="en-US" sz="2800" b="1">
                <a:solidFill>
                  <a:srgbClr val="FFFF66"/>
                </a:solidFill>
                <a:latin typeface="Arial" panose="020B0604020202020204" pitchFamily="34" charset="0"/>
              </a:rPr>
              <a:t>Seeking equality is counterproductive and morally</a:t>
            </a:r>
          </a:p>
          <a:p>
            <a:pPr lvl="1" eaLnBrk="1" hangingPunct="1"/>
            <a:r>
              <a:rPr lang="en-US" altLang="en-US" sz="2800" b="1">
                <a:solidFill>
                  <a:srgbClr val="FFFF66"/>
                </a:solidFill>
                <a:latin typeface="Arial" panose="020B0604020202020204" pitchFamily="34" charset="0"/>
              </a:rPr>
              <a:t> corrosive</a:t>
            </a:r>
          </a:p>
        </p:txBody>
      </p:sp>
      <p:sp>
        <p:nvSpPr>
          <p:cNvPr id="168967" name="TextBox 1">
            <a:extLst>
              <a:ext uri="{FF2B5EF4-FFF2-40B4-BE49-F238E27FC236}">
                <a16:creationId xmlns:a16="http://schemas.microsoft.com/office/drawing/2014/main" id="{0FFC3A5A-ACFB-400F-9042-5EABCB947B46}"/>
              </a:ext>
            </a:extLst>
          </p:cNvPr>
          <p:cNvSpPr txBox="1">
            <a:spLocks noChangeArrowheads="1"/>
          </p:cNvSpPr>
          <p:nvPr/>
        </p:nvSpPr>
        <p:spPr bwMode="auto">
          <a:xfrm>
            <a:off x="6350" y="6396038"/>
            <a:ext cx="6400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800"/>
              <a:t>Background photo from The American Prospect</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2">
            <a:extLst>
              <a:ext uri="{FF2B5EF4-FFF2-40B4-BE49-F238E27FC236}">
                <a16:creationId xmlns:a16="http://schemas.microsoft.com/office/drawing/2014/main" id="{721AAAC1-258B-4BD7-90FF-3E14AF2F02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7">
            <a:extLst>
              <a:ext uri="{FF2B5EF4-FFF2-40B4-BE49-F238E27FC236}">
                <a16:creationId xmlns:a16="http://schemas.microsoft.com/office/drawing/2014/main" id="{7996A1DB-CEA6-4F09-BC8C-615B9AE041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a:extLst>
              <a:ext uri="{FF2B5EF4-FFF2-40B4-BE49-F238E27FC236}">
                <a16:creationId xmlns:a16="http://schemas.microsoft.com/office/drawing/2014/main" id="{2A47ACF8-BD27-4A46-88E1-85173D83BB1B}"/>
              </a:ext>
            </a:extLst>
          </p:cNvPr>
          <p:cNvSpPr>
            <a:spLocks noGrp="1" noChangeArrowheads="1"/>
          </p:cNvSpPr>
          <p:nvPr>
            <p:ph type="title" idx="4294967295"/>
          </p:nvPr>
        </p:nvSpPr>
        <p:spPr/>
        <p:txBody>
          <a:bodyPr lIns="91440" tIns="45720" rIns="91440" bIns="45720"/>
          <a:lstStyle/>
          <a:p>
            <a:endParaRPr lang="en-US" altLang="en-US"/>
          </a:p>
        </p:txBody>
      </p:sp>
      <p:pic>
        <p:nvPicPr>
          <p:cNvPr id="275459" name="Picture 3">
            <a:extLst>
              <a:ext uri="{FF2B5EF4-FFF2-40B4-BE49-F238E27FC236}">
                <a16:creationId xmlns:a16="http://schemas.microsoft.com/office/drawing/2014/main" id="{3B07D006-2766-4246-B057-59372F27246C}"/>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2" descr="IMIGRANT">
            <a:extLst>
              <a:ext uri="{FF2B5EF4-FFF2-40B4-BE49-F238E27FC236}">
                <a16:creationId xmlns:a16="http://schemas.microsoft.com/office/drawing/2014/main" id="{FDD6B298-8471-4968-86A3-636155157A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2">
            <a:extLst>
              <a:ext uri="{FF2B5EF4-FFF2-40B4-BE49-F238E27FC236}">
                <a16:creationId xmlns:a16="http://schemas.microsoft.com/office/drawing/2014/main" id="{7ED58FD6-159E-4978-9B63-E2F815CEC6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a:extLst>
              <a:ext uri="{FF2B5EF4-FFF2-40B4-BE49-F238E27FC236}">
                <a16:creationId xmlns:a16="http://schemas.microsoft.com/office/drawing/2014/main" id="{E309EA2A-94C2-4531-A01F-F84A77224C60}"/>
              </a:ext>
            </a:extLst>
          </p:cNvPr>
          <p:cNvSpPr>
            <a:spLocks noGrp="1" noChangeArrowheads="1"/>
          </p:cNvSpPr>
          <p:nvPr>
            <p:ph type="title"/>
          </p:nvPr>
        </p:nvSpPr>
        <p:spPr/>
        <p:txBody>
          <a:bodyPr/>
          <a:lstStyle/>
          <a:p>
            <a:endParaRPr lang="en-US" altLang="en-US"/>
          </a:p>
        </p:txBody>
      </p:sp>
      <p:pic>
        <p:nvPicPr>
          <p:cNvPr id="278531" name="Picture 3">
            <a:extLst>
              <a:ext uri="{FF2B5EF4-FFF2-40B4-BE49-F238E27FC236}">
                <a16:creationId xmlns:a16="http://schemas.microsoft.com/office/drawing/2014/main" id="{72A64195-3986-41C5-A5B1-0EB18DA14BBB}"/>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a:extLst>
              <a:ext uri="{FF2B5EF4-FFF2-40B4-BE49-F238E27FC236}">
                <a16:creationId xmlns:a16="http://schemas.microsoft.com/office/drawing/2014/main" id="{A85E8CDA-13E6-401E-A662-D3C3A552FC7D}"/>
              </a:ext>
            </a:extLst>
          </p:cNvPr>
          <p:cNvSpPr>
            <a:spLocks noGrp="1" noChangeArrowheads="1"/>
          </p:cNvSpPr>
          <p:nvPr>
            <p:ph type="title"/>
          </p:nvPr>
        </p:nvSpPr>
        <p:spPr/>
        <p:txBody>
          <a:bodyPr/>
          <a:lstStyle/>
          <a:p>
            <a:endParaRPr lang="en-US" altLang="en-US" dirty="0"/>
          </a:p>
        </p:txBody>
      </p:sp>
      <p:pic>
        <p:nvPicPr>
          <p:cNvPr id="279555" name="Picture 3">
            <a:extLst>
              <a:ext uri="{FF2B5EF4-FFF2-40B4-BE49-F238E27FC236}">
                <a16:creationId xmlns:a16="http://schemas.microsoft.com/office/drawing/2014/main" id="{AC24FF86-9AE9-4EB5-9EEE-5CEA23072A09}"/>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0578" name="Rectangle 2">
            <a:extLst>
              <a:ext uri="{FF2B5EF4-FFF2-40B4-BE49-F238E27FC236}">
                <a16:creationId xmlns:a16="http://schemas.microsoft.com/office/drawing/2014/main" id="{6CB7C3E6-2BDE-4245-A81E-B2D7D7B4C18C}"/>
              </a:ext>
            </a:extLst>
          </p:cNvPr>
          <p:cNvSpPr>
            <a:spLocks noGrp="1" noChangeArrowheads="1"/>
          </p:cNvSpPr>
          <p:nvPr>
            <p:ph type="title"/>
          </p:nvPr>
        </p:nvSpPr>
        <p:spPr>
          <a:xfrm>
            <a:off x="685800" y="609600"/>
            <a:ext cx="7772400" cy="4572000"/>
          </a:xfrm>
        </p:spPr>
        <p:txBody>
          <a:bodyPr/>
          <a:lstStyle/>
          <a:p>
            <a:pPr eaLnBrk="1" hangingPunct="1"/>
            <a:r>
              <a:rPr lang="en-US" altLang="en-US" sz="5400" dirty="0">
                <a:latin typeface="Arial" panose="020B0604020202020204" pitchFamily="34" charset="0"/>
                <a:cs typeface="Arial" panose="020B0604020202020204" pitchFamily="34" charset="0"/>
              </a:rPr>
              <a:t>While Many Go Without Vital Services, Others Get Low- or No-Value Care</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2" name="Picture 2">
            <a:extLst>
              <a:ext uri="{FF2B5EF4-FFF2-40B4-BE49-F238E27FC236}">
                <a16:creationId xmlns:a16="http://schemas.microsoft.com/office/drawing/2014/main" id="{CA8D2E5E-2D6B-4C82-9455-DC75B24428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7DF74838-17A1-4F78-85C2-ED994E696D78}"/>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0" name=""/>
                      <p:cNvPicPr/>
                      <p:nvPr/>
                    </p:nvPicPr>
                    <p:blipFill>
                      <a:blip r:embed="rId3"/>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377139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a:extLst>
              <a:ext uri="{FF2B5EF4-FFF2-40B4-BE49-F238E27FC236}">
                <a16:creationId xmlns:a16="http://schemas.microsoft.com/office/drawing/2014/main" id="{DB10F4A8-F26D-44DE-82B7-453FF1F889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Title 1">
            <a:extLst>
              <a:ext uri="{FF2B5EF4-FFF2-40B4-BE49-F238E27FC236}">
                <a16:creationId xmlns:a16="http://schemas.microsoft.com/office/drawing/2014/main" id="{611FA94B-C442-4CEE-BDDE-50E24DD9D4E6}"/>
              </a:ext>
            </a:extLst>
          </p:cNvPr>
          <p:cNvSpPr>
            <a:spLocks noGrp="1" noChangeArrowheads="1"/>
          </p:cNvSpPr>
          <p:nvPr>
            <p:ph type="title" idx="4294967295"/>
          </p:nvPr>
        </p:nvSpPr>
        <p:spPr/>
        <p:txBody>
          <a:bodyPr/>
          <a:lstStyle/>
          <a:p>
            <a:endParaRPr lang="en-US" altLang="en-US" dirty="0"/>
          </a:p>
        </p:txBody>
      </p:sp>
      <p:graphicFrame>
        <p:nvGraphicFramePr>
          <p:cNvPr id="283651" name="Object 2">
            <a:extLst>
              <a:ext uri="{FF2B5EF4-FFF2-40B4-BE49-F238E27FC236}">
                <a16:creationId xmlns:a16="http://schemas.microsoft.com/office/drawing/2014/main" id="{9B9728AA-6225-4AB5-A907-6F1E8826DDFA}"/>
              </a:ext>
            </a:extLst>
          </p:cNvPr>
          <p:cNvGraphicFramePr>
            <a:graphicFrameLocks noChangeAspect="1"/>
          </p:cNvGraphicFramePr>
          <p:nvPr/>
        </p:nvGraphicFramePr>
        <p:xfrm>
          <a:off x="0" y="0"/>
          <a:ext cx="9112250" cy="6831013"/>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12250" cy="683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a:extLst>
              <a:ext uri="{FF2B5EF4-FFF2-40B4-BE49-F238E27FC236}">
                <a16:creationId xmlns:a16="http://schemas.microsoft.com/office/drawing/2014/main" id="{2ABDCD2E-BEF1-4699-B3AA-B14A4B2259CF}"/>
              </a:ext>
            </a:extLst>
          </p:cNvPr>
          <p:cNvSpPr>
            <a:spLocks noGrp="1" noChangeArrowheads="1"/>
          </p:cNvSpPr>
          <p:nvPr>
            <p:ph type="title"/>
          </p:nvPr>
        </p:nvSpPr>
        <p:spPr bwMode="auto">
          <a:xfrm>
            <a:off x="685800" y="990600"/>
            <a:ext cx="7772400" cy="525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z="5400" dirty="0">
                <a:solidFill>
                  <a:srgbClr val="FFFF00"/>
                </a:solidFill>
              </a:rPr>
              <a:t>Administrative</a:t>
            </a:r>
            <a:br>
              <a:rPr lang="en-US" altLang="en-US" sz="5400" dirty="0">
                <a:solidFill>
                  <a:srgbClr val="FFFF00"/>
                </a:solidFill>
              </a:rPr>
            </a:br>
            <a:r>
              <a:rPr lang="en-US" altLang="en-US" sz="5400" dirty="0">
                <a:solidFill>
                  <a:srgbClr val="FFFF00"/>
                </a:solidFill>
              </a:rPr>
              <a:t>Overhead Rising</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a:extLst>
              <a:ext uri="{FF2B5EF4-FFF2-40B4-BE49-F238E27FC236}">
                <a16:creationId xmlns:a16="http://schemas.microsoft.com/office/drawing/2014/main" id="{25173A6A-DD30-4447-967A-8B1C3C2F9FE4}"/>
              </a:ext>
            </a:extLst>
          </p:cNvPr>
          <p:cNvSpPr>
            <a:spLocks noGrp="1"/>
          </p:cNvSpPr>
          <p:nvPr>
            <p:ph type="ctrTitle"/>
          </p:nvPr>
        </p:nvSpPr>
        <p:spPr/>
        <p:txBody>
          <a:bodyPr/>
          <a:lstStyle/>
          <a:p>
            <a:pPr eaLnBrk="1" hangingPunct="1"/>
            <a:endParaRPr lang="en-US" altLang="en-US"/>
          </a:p>
        </p:txBody>
      </p:sp>
      <p:sp>
        <p:nvSpPr>
          <p:cNvPr id="107523" name="Subtitle 2">
            <a:extLst>
              <a:ext uri="{FF2B5EF4-FFF2-40B4-BE49-F238E27FC236}">
                <a16:creationId xmlns:a16="http://schemas.microsoft.com/office/drawing/2014/main" id="{28CA46ED-77AF-485D-8C56-2E73B1149163}"/>
              </a:ext>
            </a:extLst>
          </p:cNvPr>
          <p:cNvSpPr>
            <a:spLocks noGrp="1"/>
          </p:cNvSpPr>
          <p:nvPr>
            <p:ph type="subTitle" idx="1"/>
          </p:nvPr>
        </p:nvSpPr>
        <p:spPr/>
        <p:txBody>
          <a:bodyPr/>
          <a:lstStyle/>
          <a:p>
            <a:pPr eaLnBrk="1" hangingPunct="1"/>
            <a:endParaRPr lang="en-US" altLang="en-US"/>
          </a:p>
        </p:txBody>
      </p:sp>
      <p:pic>
        <p:nvPicPr>
          <p:cNvPr id="107524" name="Picture 4">
            <a:extLst>
              <a:ext uri="{FF2B5EF4-FFF2-40B4-BE49-F238E27FC236}">
                <a16:creationId xmlns:a16="http://schemas.microsoft.com/office/drawing/2014/main" id="{8EEF479B-10F1-40EE-941B-23C4047F59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a:extLst>
              <a:ext uri="{FF2B5EF4-FFF2-40B4-BE49-F238E27FC236}">
                <a16:creationId xmlns:a16="http://schemas.microsoft.com/office/drawing/2014/main" id="{DEB3C78B-A595-45C9-9F4B-4C12B4BBA3FD}"/>
              </a:ext>
            </a:extLst>
          </p:cNvPr>
          <p:cNvSpPr>
            <a:spLocks noGrp="1" noChangeArrowheads="1"/>
          </p:cNvSpPr>
          <p:nvPr>
            <p:ph type="title"/>
          </p:nvPr>
        </p:nvSpPr>
        <p:spPr/>
        <p:txBody>
          <a:bodyPr/>
          <a:lstStyle/>
          <a:p>
            <a:pPr eaLnBrk="1" hangingPunct="1"/>
            <a:endParaRPr lang="en-US" altLang="en-US" dirty="0"/>
          </a:p>
        </p:txBody>
      </p:sp>
      <p:pic>
        <p:nvPicPr>
          <p:cNvPr id="286723" name="Picture 3">
            <a:extLst>
              <a:ext uri="{FF2B5EF4-FFF2-40B4-BE49-F238E27FC236}">
                <a16:creationId xmlns:a16="http://schemas.microsoft.com/office/drawing/2014/main" id="{F2658C9E-A57E-48CE-A90C-2AEE64F0859C}"/>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6413"/>
          </a:xfrm>
          <a:noFill/>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87746" name="Rectangle 2">
            <a:extLst>
              <a:ext uri="{FF2B5EF4-FFF2-40B4-BE49-F238E27FC236}">
                <a16:creationId xmlns:a16="http://schemas.microsoft.com/office/drawing/2014/main" id="{04406239-DA04-498F-9C0F-58F5DE8F2556}"/>
              </a:ext>
            </a:extLst>
          </p:cNvPr>
          <p:cNvSpPr>
            <a:spLocks noGrp="1" noChangeArrowheads="1"/>
          </p:cNvSpPr>
          <p:nvPr>
            <p:ph type="title"/>
          </p:nvPr>
        </p:nvSpPr>
        <p:spPr>
          <a:xfrm>
            <a:off x="155575" y="274638"/>
            <a:ext cx="8988425" cy="1143000"/>
          </a:xfrm>
        </p:spPr>
        <p:txBody>
          <a:bodyPr/>
          <a:lstStyle/>
          <a:p>
            <a:pPr eaLnBrk="1" hangingPunct="1"/>
            <a:r>
              <a:rPr lang="en-US" altLang="en-US" sz="4000" dirty="0">
                <a:solidFill>
                  <a:srgbClr val="FFFF00"/>
                </a:solidFill>
              </a:rPr>
              <a:t>EPIC EHR Notes 4x Longer in US</a:t>
            </a:r>
            <a:br>
              <a:rPr lang="en-US" altLang="en-US" sz="4000" dirty="0">
                <a:solidFill>
                  <a:srgbClr val="FFFF00"/>
                </a:solidFill>
              </a:rPr>
            </a:br>
            <a:r>
              <a:rPr lang="en-US" altLang="en-US" sz="3200" dirty="0">
                <a:solidFill>
                  <a:srgbClr val="FFFF00"/>
                </a:solidFill>
              </a:rPr>
              <a:t>Documentation Driven by Payment Complexity</a:t>
            </a:r>
            <a:r>
              <a:rPr lang="en-US" altLang="en-US" sz="4000" dirty="0">
                <a:solidFill>
                  <a:srgbClr val="FFFF00"/>
                </a:solidFill>
              </a:rPr>
              <a:t>   </a:t>
            </a:r>
          </a:p>
        </p:txBody>
      </p:sp>
      <p:sp>
        <p:nvSpPr>
          <p:cNvPr id="287747" name="Rectangle 3">
            <a:extLst>
              <a:ext uri="{FF2B5EF4-FFF2-40B4-BE49-F238E27FC236}">
                <a16:creationId xmlns:a16="http://schemas.microsoft.com/office/drawing/2014/main" id="{DBA1F084-52D0-45AE-B616-1AF51BF1328B}"/>
              </a:ext>
            </a:extLst>
          </p:cNvPr>
          <p:cNvSpPr>
            <a:spLocks noGrp="1" noChangeArrowheads="1"/>
          </p:cNvSpPr>
          <p:nvPr>
            <p:ph type="body" idx="1"/>
          </p:nvPr>
        </p:nvSpPr>
        <p:spPr/>
        <p:txBody>
          <a:bodyPr/>
          <a:lstStyle/>
          <a:p>
            <a:pPr eaLnBrk="1" hangingPunct="1"/>
            <a:endParaRPr lang="en-US" altLang="en-US" dirty="0"/>
          </a:p>
        </p:txBody>
      </p:sp>
      <p:sp>
        <p:nvSpPr>
          <p:cNvPr id="287748" name="AutoShape 4">
            <a:extLst>
              <a:ext uri="{FF2B5EF4-FFF2-40B4-BE49-F238E27FC236}">
                <a16:creationId xmlns:a16="http://schemas.microsoft.com/office/drawing/2014/main" id="{D0B92A60-F3CC-4714-96D9-668C5AD2E3F7}"/>
              </a:ext>
            </a:extLst>
          </p:cNvPr>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87749" name="AutoShape 5">
            <a:extLst>
              <a:ext uri="{FF2B5EF4-FFF2-40B4-BE49-F238E27FC236}">
                <a16:creationId xmlns:a16="http://schemas.microsoft.com/office/drawing/2014/main" id="{52DA7EC3-0B62-4779-A6C7-605075EC6BDB}"/>
              </a:ext>
            </a:extLst>
          </p:cNvPr>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pic>
        <p:nvPicPr>
          <p:cNvPr id="287750" name="Picture 6">
            <a:extLst>
              <a:ext uri="{FF2B5EF4-FFF2-40B4-BE49-F238E27FC236}">
                <a16:creationId xmlns:a16="http://schemas.microsoft.com/office/drawing/2014/main" id="{A36A8365-92C7-43B1-9468-BDB2EA2BDB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97025"/>
            <a:ext cx="9163050" cy="485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8935" name="Text Box 7">
            <a:extLst>
              <a:ext uri="{FF2B5EF4-FFF2-40B4-BE49-F238E27FC236}">
                <a16:creationId xmlns:a16="http://schemas.microsoft.com/office/drawing/2014/main" id="{B1DEBA43-A309-4991-9D5E-FD2B387C1CE6}"/>
              </a:ext>
            </a:extLst>
          </p:cNvPr>
          <p:cNvSpPr txBox="1">
            <a:spLocks noChangeArrowheads="1"/>
          </p:cNvSpPr>
          <p:nvPr/>
        </p:nvSpPr>
        <p:spPr bwMode="auto">
          <a:xfrm>
            <a:off x="467139" y="6473825"/>
            <a:ext cx="3284538" cy="304800"/>
          </a:xfrm>
          <a:prstGeom prst="rect">
            <a:avLst/>
          </a:prstGeom>
          <a:noFill/>
          <a:ln>
            <a:noFill/>
          </a:ln>
          <a:effectLst/>
        </p:spPr>
        <p:txBody>
          <a:bodyPr wrap="none">
            <a:spAutoFit/>
          </a:bodyPr>
          <a:lstStyle/>
          <a:p>
            <a:pPr eaLnBrk="1" hangingPunct="1">
              <a:defRPr/>
            </a:pPr>
            <a:r>
              <a:rPr lang="en-US" altLang="en-US" sz="1400" b="1" dirty="0">
                <a:highlight>
                  <a:srgbClr val="FFFF66"/>
                </a:highlight>
                <a:latin typeface="Arial" panose="020B0604020202020204" pitchFamily="34" charset="0"/>
              </a:rPr>
              <a:t>Source: Ann Intern Med 2018; 169:51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a:extLst>
              <a:ext uri="{FF2B5EF4-FFF2-40B4-BE49-F238E27FC236}">
                <a16:creationId xmlns:a16="http://schemas.microsoft.com/office/drawing/2014/main" id="{22D2DF61-3A78-4A7C-B630-23BC94BD3979}"/>
              </a:ext>
            </a:extLst>
          </p:cNvPr>
          <p:cNvSpPr>
            <a:spLocks noGrp="1" noChangeArrowheads="1"/>
          </p:cNvSpPr>
          <p:nvPr>
            <p:ph type="title"/>
          </p:nvPr>
        </p:nvSpPr>
        <p:spPr bwMode="auto">
          <a:xfrm>
            <a:off x="0" y="1066800"/>
            <a:ext cx="9144000" cy="541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z="5400" dirty="0">
                <a:solidFill>
                  <a:srgbClr val="FFFF00"/>
                </a:solidFill>
              </a:rPr>
              <a:t>Investor-Owned Care:</a:t>
            </a:r>
            <a:br>
              <a:rPr lang="en-US" altLang="en-US" sz="5400" dirty="0">
                <a:solidFill>
                  <a:srgbClr val="FFFF00"/>
                </a:solidFill>
              </a:rPr>
            </a:br>
            <a:r>
              <a:rPr lang="en-US" altLang="en-US" sz="5400" dirty="0">
                <a:solidFill>
                  <a:srgbClr val="FFFF00"/>
                </a:solidFill>
              </a:rPr>
              <a:t>Inflated Costs, Inferior Quality</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2271E2F6-6F63-4987-947B-5B1E1A93EEFE}"/>
              </a:ext>
            </a:extLst>
          </p:cNvPr>
          <p:cNvSpPr>
            <a:spLocks noGrp="1"/>
          </p:cNvSpPr>
          <p:nvPr>
            <p:ph type="ctrTitle"/>
          </p:nvPr>
        </p:nvSpPr>
        <p:spPr/>
        <p:txBody>
          <a:bodyPr/>
          <a:lstStyle/>
          <a:p>
            <a:pPr eaLnBrk="1" hangingPunct="1"/>
            <a:endParaRPr lang="en-US" altLang="en-US"/>
          </a:p>
        </p:txBody>
      </p:sp>
      <p:sp>
        <p:nvSpPr>
          <p:cNvPr id="44035" name="Subtitle 2">
            <a:extLst>
              <a:ext uri="{FF2B5EF4-FFF2-40B4-BE49-F238E27FC236}">
                <a16:creationId xmlns:a16="http://schemas.microsoft.com/office/drawing/2014/main" id="{5EBD51FE-A2EA-4B0A-BB74-C5AEB225A68E}"/>
              </a:ext>
            </a:extLst>
          </p:cNvPr>
          <p:cNvSpPr>
            <a:spLocks noGrp="1"/>
          </p:cNvSpPr>
          <p:nvPr>
            <p:ph type="subTitle" idx="1"/>
          </p:nvPr>
        </p:nvSpPr>
        <p:spPr/>
        <p:txBody>
          <a:bodyPr/>
          <a:lstStyle/>
          <a:p>
            <a:pPr eaLnBrk="1" hangingPunct="1"/>
            <a:endParaRPr lang="en-US" altLang="en-US"/>
          </a:p>
        </p:txBody>
      </p:sp>
      <p:pic>
        <p:nvPicPr>
          <p:cNvPr id="44036" name="Picture 3">
            <a:extLst>
              <a:ext uri="{FF2B5EF4-FFF2-40B4-BE49-F238E27FC236}">
                <a16:creationId xmlns:a16="http://schemas.microsoft.com/office/drawing/2014/main" id="{7A581263-0796-4416-9664-49559B04ED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3FCAA57A-4BAF-4CDE-99FF-C1C009A7188F}"/>
              </a:ext>
            </a:extLst>
          </p:cNvPr>
          <p:cNvSpPr>
            <a:spLocks noGrp="1"/>
          </p:cNvSpPr>
          <p:nvPr>
            <p:ph type="ctrTitle"/>
          </p:nvPr>
        </p:nvSpPr>
        <p:spPr/>
        <p:txBody>
          <a:bodyPr/>
          <a:lstStyle/>
          <a:p>
            <a:pPr eaLnBrk="1" hangingPunct="1"/>
            <a:endParaRPr lang="en-US" altLang="en-US"/>
          </a:p>
        </p:txBody>
      </p:sp>
      <p:sp>
        <p:nvSpPr>
          <p:cNvPr id="43011" name="Subtitle 2">
            <a:extLst>
              <a:ext uri="{FF2B5EF4-FFF2-40B4-BE49-F238E27FC236}">
                <a16:creationId xmlns:a16="http://schemas.microsoft.com/office/drawing/2014/main" id="{6E6FE479-FCF8-4F84-BEFD-2ACBE7382CBE}"/>
              </a:ext>
            </a:extLst>
          </p:cNvPr>
          <p:cNvSpPr>
            <a:spLocks noGrp="1"/>
          </p:cNvSpPr>
          <p:nvPr>
            <p:ph type="subTitle" idx="1"/>
          </p:nvPr>
        </p:nvSpPr>
        <p:spPr/>
        <p:txBody>
          <a:bodyPr/>
          <a:lstStyle/>
          <a:p>
            <a:pPr eaLnBrk="1" hangingPunct="1"/>
            <a:endParaRPr lang="en-US" altLang="en-US"/>
          </a:p>
        </p:txBody>
      </p:sp>
      <p:graphicFrame>
        <p:nvGraphicFramePr>
          <p:cNvPr id="43012" name="Object 7">
            <a:extLst>
              <a:ext uri="{FF2B5EF4-FFF2-40B4-BE49-F238E27FC236}">
                <a16:creationId xmlns:a16="http://schemas.microsoft.com/office/drawing/2014/main" id="{9F0C37D8-CD8F-4CF7-AE7D-82DE0196DC16}"/>
              </a:ext>
            </a:extLst>
          </p:cNvPr>
          <p:cNvGraphicFramePr>
            <a:graphicFrameLocks noChangeAspect="1"/>
          </p:cNvGraphicFramePr>
          <p:nvPr/>
        </p:nvGraphicFramePr>
        <p:xfrm>
          <a:off x="0" y="0"/>
          <a:ext cx="9147175" cy="6858000"/>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43012" name="Object 7">
                        <a:extLst>
                          <a:ext uri="{FF2B5EF4-FFF2-40B4-BE49-F238E27FC236}">
                            <a16:creationId xmlns:a16="http://schemas.microsoft.com/office/drawing/2014/main" id="{9F0C37D8-CD8F-4CF7-AE7D-82DE0196DC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32709478-9C28-4B52-970E-BB7B671AC7B6}"/>
              </a:ext>
            </a:extLst>
          </p:cNvPr>
          <p:cNvSpPr>
            <a:spLocks noGrp="1"/>
          </p:cNvSpPr>
          <p:nvPr>
            <p:ph type="ctrTitle"/>
          </p:nvPr>
        </p:nvSpPr>
        <p:spPr/>
        <p:txBody>
          <a:bodyPr/>
          <a:lstStyle/>
          <a:p>
            <a:pPr eaLnBrk="1" hangingPunct="1"/>
            <a:endParaRPr lang="en-US" altLang="en-US"/>
          </a:p>
        </p:txBody>
      </p:sp>
      <p:sp>
        <p:nvSpPr>
          <p:cNvPr id="48131" name="Subtitle 2">
            <a:extLst>
              <a:ext uri="{FF2B5EF4-FFF2-40B4-BE49-F238E27FC236}">
                <a16:creationId xmlns:a16="http://schemas.microsoft.com/office/drawing/2014/main" id="{467A8983-952C-4AF8-BC07-DEBC478D03D1}"/>
              </a:ext>
            </a:extLst>
          </p:cNvPr>
          <p:cNvSpPr>
            <a:spLocks noGrp="1"/>
          </p:cNvSpPr>
          <p:nvPr>
            <p:ph type="subTitle" idx="1"/>
          </p:nvPr>
        </p:nvSpPr>
        <p:spPr/>
        <p:txBody>
          <a:bodyPr/>
          <a:lstStyle/>
          <a:p>
            <a:pPr eaLnBrk="1" hangingPunct="1"/>
            <a:endParaRPr lang="en-US" altLang="en-US"/>
          </a:p>
        </p:txBody>
      </p:sp>
      <p:pic>
        <p:nvPicPr>
          <p:cNvPr id="48132" name="Picture 3">
            <a:extLst>
              <a:ext uri="{FF2B5EF4-FFF2-40B4-BE49-F238E27FC236}">
                <a16:creationId xmlns:a16="http://schemas.microsoft.com/office/drawing/2014/main" id="{26F926FC-BE59-4614-BD8B-0421EA0F532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8D7EAE50-68DB-495D-8010-98ED4691ED92}"/>
              </a:ext>
            </a:extLst>
          </p:cNvPr>
          <p:cNvSpPr>
            <a:spLocks noGrp="1"/>
          </p:cNvSpPr>
          <p:nvPr>
            <p:ph type="ctrTitle"/>
          </p:nvPr>
        </p:nvSpPr>
        <p:spPr/>
        <p:txBody>
          <a:bodyPr/>
          <a:lstStyle/>
          <a:p>
            <a:pPr eaLnBrk="1" hangingPunct="1"/>
            <a:endParaRPr lang="en-US" altLang="en-US"/>
          </a:p>
        </p:txBody>
      </p:sp>
      <p:sp>
        <p:nvSpPr>
          <p:cNvPr id="49155" name="Subtitle 2">
            <a:extLst>
              <a:ext uri="{FF2B5EF4-FFF2-40B4-BE49-F238E27FC236}">
                <a16:creationId xmlns:a16="http://schemas.microsoft.com/office/drawing/2014/main" id="{6B8CE3D5-7197-435E-ABB8-3B0BF6A37EC3}"/>
              </a:ext>
            </a:extLst>
          </p:cNvPr>
          <p:cNvSpPr>
            <a:spLocks noGrp="1"/>
          </p:cNvSpPr>
          <p:nvPr>
            <p:ph type="subTitle" idx="1"/>
          </p:nvPr>
        </p:nvSpPr>
        <p:spPr/>
        <p:txBody>
          <a:bodyPr/>
          <a:lstStyle/>
          <a:p>
            <a:pPr eaLnBrk="1" hangingPunct="1"/>
            <a:endParaRPr lang="en-US" altLang="en-US"/>
          </a:p>
        </p:txBody>
      </p:sp>
      <p:pic>
        <p:nvPicPr>
          <p:cNvPr id="49156" name="Picture 3">
            <a:extLst>
              <a:ext uri="{FF2B5EF4-FFF2-40B4-BE49-F238E27FC236}">
                <a16:creationId xmlns:a16="http://schemas.microsoft.com/office/drawing/2014/main" id="{7C844187-79C2-4509-90E1-13330C43F5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852994" name="Rectangle 2">
            <a:extLst>
              <a:ext uri="{FF2B5EF4-FFF2-40B4-BE49-F238E27FC236}">
                <a16:creationId xmlns:a16="http://schemas.microsoft.com/office/drawing/2014/main" id="{F917B137-6C36-4FC6-87B7-9592F1BAA132}"/>
              </a:ext>
            </a:extLst>
          </p:cNvPr>
          <p:cNvSpPr>
            <a:spLocks noGrp="1" noChangeArrowheads="1"/>
          </p:cNvSpPr>
          <p:nvPr>
            <p:ph type="ctrTitle"/>
          </p:nvPr>
        </p:nvSpPr>
        <p:spPr>
          <a:xfrm>
            <a:off x="320675" y="2541588"/>
            <a:ext cx="8610600" cy="1920875"/>
          </a:xfrm>
        </p:spPr>
        <p:txBody>
          <a:bodyPr/>
          <a:lstStyle/>
          <a:p>
            <a:pPr eaLnBrk="1" hangingPunct="1">
              <a:defRPr/>
            </a:pPr>
            <a:r>
              <a:rPr lang="en-US" altLang="en-US" sz="4400" dirty="0">
                <a:solidFill>
                  <a:srgbClr val="FFFF00"/>
                </a:solidFill>
              </a:rPr>
              <a:t>“The most terrifying words in the English language are: ‘I’m from the government and I’m here to help’ ”</a:t>
            </a:r>
            <a:r>
              <a:rPr lang="en-US" altLang="en-US" sz="4400" dirty="0"/>
              <a:t> </a:t>
            </a:r>
            <a:r>
              <a:rPr lang="en-US" altLang="en-US" sz="4400" b="0" dirty="0"/>
              <a:t>Ronald Reagan</a:t>
            </a:r>
            <a:endParaRPr lang="en-US" altLang="en-US" b="0" dirty="0"/>
          </a:p>
        </p:txBody>
      </p:sp>
      <p:sp>
        <p:nvSpPr>
          <p:cNvPr id="852995" name="Rectangle 3">
            <a:extLst>
              <a:ext uri="{FF2B5EF4-FFF2-40B4-BE49-F238E27FC236}">
                <a16:creationId xmlns:a16="http://schemas.microsoft.com/office/drawing/2014/main" id="{61B6FE7C-DE8F-476B-80D1-4F94C9E0E0A6}"/>
              </a:ext>
            </a:extLst>
          </p:cNvPr>
          <p:cNvSpPr>
            <a:spLocks noGrp="1" noChangeArrowheads="1"/>
          </p:cNvSpPr>
          <p:nvPr>
            <p:ph type="subTitle" idx="1"/>
          </p:nvPr>
        </p:nvSpPr>
        <p:spPr>
          <a:xfrm>
            <a:off x="66675" y="5100638"/>
            <a:ext cx="8991600" cy="1752600"/>
          </a:xfrm>
        </p:spPr>
        <p:txBody>
          <a:bodyPr/>
          <a:lstStyle/>
          <a:p>
            <a:pPr eaLnBrk="1" hangingPunct="1">
              <a:defRPr/>
            </a:pPr>
            <a:r>
              <a:rPr lang="en-US" altLang="en-US" sz="4400" b="1" dirty="0">
                <a:solidFill>
                  <a:srgbClr val="FFFF00"/>
                </a:solidFill>
              </a:rPr>
              <a:t>“The era of big government is over”</a:t>
            </a:r>
          </a:p>
          <a:p>
            <a:pPr eaLnBrk="1" hangingPunct="1">
              <a:defRPr/>
            </a:pPr>
            <a:r>
              <a:rPr lang="en-US" altLang="en-US" sz="4400" dirty="0"/>
              <a:t>Bill Clinton</a:t>
            </a:r>
          </a:p>
        </p:txBody>
      </p:sp>
      <p:sp>
        <p:nvSpPr>
          <p:cNvPr id="2" name="TextBox 1">
            <a:extLst>
              <a:ext uri="{FF2B5EF4-FFF2-40B4-BE49-F238E27FC236}">
                <a16:creationId xmlns:a16="http://schemas.microsoft.com/office/drawing/2014/main" id="{6D084BAD-05D2-47E4-9BC2-CCC880A097FB}"/>
              </a:ext>
            </a:extLst>
          </p:cNvPr>
          <p:cNvSpPr txBox="1"/>
          <p:nvPr/>
        </p:nvSpPr>
        <p:spPr>
          <a:xfrm>
            <a:off x="306388" y="147638"/>
            <a:ext cx="8513762" cy="1754187"/>
          </a:xfrm>
          <a:prstGeom prst="rect">
            <a:avLst/>
          </a:prstGeom>
          <a:noFill/>
        </p:spPr>
        <p:txBody>
          <a:bodyPr wrap="none">
            <a:spAutoFit/>
          </a:bodyPr>
          <a:lstStyle/>
          <a:p>
            <a:pPr algn="ctr">
              <a:defRPr/>
            </a:pPr>
            <a:r>
              <a:rPr lang="en-US" sz="5400" b="1" dirty="0">
                <a:solidFill>
                  <a:schemeClr val="accent1">
                    <a:lumMod val="20000"/>
                    <a:lumOff val="80000"/>
                  </a:schemeClr>
                </a:solidFill>
              </a:rPr>
              <a:t>Many Democrats Joined the</a:t>
            </a:r>
          </a:p>
          <a:p>
            <a:pPr algn="ctr">
              <a:defRPr/>
            </a:pPr>
            <a:r>
              <a:rPr lang="en-US" sz="5400" b="1" dirty="0">
                <a:solidFill>
                  <a:schemeClr val="accent1">
                    <a:lumMod val="20000"/>
                    <a:lumOff val="80000"/>
                  </a:schemeClr>
                </a:solidFill>
              </a:rPr>
              <a:t> Neoliberal Bandwagon</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F349FB2-513F-460D-A250-C1E391778216}"/>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0" name=""/>
                      <p:cNvPicPr/>
                      <p:nvPr/>
                    </p:nvPicPr>
                    <p:blipFill>
                      <a:blip r:embed="rId3"/>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24217365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E9A91A15-C6C3-48BD-BFAB-B45003363A80}"/>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0" name=""/>
                      <p:cNvPicPr/>
                      <p:nvPr/>
                    </p:nvPicPr>
                    <p:blipFill>
                      <a:blip r:embed="rId3"/>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407416649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Picture 2">
            <a:extLst>
              <a:ext uri="{FF2B5EF4-FFF2-40B4-BE49-F238E27FC236}">
                <a16:creationId xmlns:a16="http://schemas.microsoft.com/office/drawing/2014/main" id="{55C2BB9E-C9D2-4EAD-83EA-1FB14210A9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pic>
        <p:nvPicPr>
          <p:cNvPr id="295938" name="Picture 2">
            <a:extLst>
              <a:ext uri="{FF2B5EF4-FFF2-40B4-BE49-F238E27FC236}">
                <a16:creationId xmlns:a16="http://schemas.microsoft.com/office/drawing/2014/main" id="{EB87803F-5D65-4E7F-9F40-1BE23A931C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5213"/>
            <a:ext cx="9144000" cy="579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5939" name="Text Box 3">
            <a:extLst>
              <a:ext uri="{FF2B5EF4-FFF2-40B4-BE49-F238E27FC236}">
                <a16:creationId xmlns:a16="http://schemas.microsoft.com/office/drawing/2014/main" id="{709B3087-C8EC-460E-9EC7-1B8823AA284C}"/>
              </a:ext>
            </a:extLst>
          </p:cNvPr>
          <p:cNvSpPr txBox="1">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1" tIns="45648" rIns="91291" bIns="4564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4000" b="1" dirty="0">
                <a:solidFill>
                  <a:srgbClr val="FFFF66"/>
                </a:solidFill>
              </a:rPr>
              <a:t>For-Profit Hospitals Cost 19% More</a:t>
            </a:r>
          </a:p>
        </p:txBody>
      </p:sp>
      <p:sp>
        <p:nvSpPr>
          <p:cNvPr id="295940" name="Text Box 4">
            <a:extLst>
              <a:ext uri="{FF2B5EF4-FFF2-40B4-BE49-F238E27FC236}">
                <a16:creationId xmlns:a16="http://schemas.microsoft.com/office/drawing/2014/main" id="{0F637988-2976-418E-ADF8-B04D9A8F4777}"/>
              </a:ext>
            </a:extLst>
          </p:cNvPr>
          <p:cNvSpPr txBox="1">
            <a:spLocks noChangeArrowheads="1"/>
          </p:cNvSpPr>
          <p:nvPr/>
        </p:nvSpPr>
        <p:spPr bwMode="auto">
          <a:xfrm>
            <a:off x="5181600" y="6858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1" tIns="45648" rIns="91291" bIns="4564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1600" b="1" dirty="0">
                <a:solidFill>
                  <a:srgbClr val="FFFF66"/>
                </a:solidFill>
              </a:rPr>
              <a:t>Source: CMAJ 2004;170:1817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a:extLst>
              <a:ext uri="{FF2B5EF4-FFF2-40B4-BE49-F238E27FC236}">
                <a16:creationId xmlns:a16="http://schemas.microsoft.com/office/drawing/2014/main" id="{67224F7D-3F7E-4FA6-AEE6-F31EEADC62DA}"/>
              </a:ext>
            </a:extLst>
          </p:cNvPr>
          <p:cNvSpPr>
            <a:spLocks noGrp="1" noChangeArrowheads="1"/>
          </p:cNvSpPr>
          <p:nvPr>
            <p:ph type="title"/>
          </p:nvPr>
        </p:nvSpPr>
        <p:spPr/>
        <p:txBody>
          <a:bodyPr/>
          <a:lstStyle/>
          <a:p>
            <a:endParaRPr lang="en-US" altLang="en-US" dirty="0"/>
          </a:p>
        </p:txBody>
      </p:sp>
      <p:pic>
        <p:nvPicPr>
          <p:cNvPr id="299011" name="Picture 3">
            <a:extLst>
              <a:ext uri="{FF2B5EF4-FFF2-40B4-BE49-F238E27FC236}">
                <a16:creationId xmlns:a16="http://schemas.microsoft.com/office/drawing/2014/main" id="{871F250A-ED15-4A6B-AC73-71CC8D4A81B0}"/>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0" name=""/>
                      <p:cNvPicPr/>
                      <p:nvPr/>
                    </p:nvPicPr>
                    <p:blipFill>
                      <a:blip r:embed="rId3"/>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346393926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2">
            <a:extLst>
              <a:ext uri="{FF2B5EF4-FFF2-40B4-BE49-F238E27FC236}">
                <a16:creationId xmlns:a16="http://schemas.microsoft.com/office/drawing/2014/main" id="{2D7F14D1-69BD-471A-8097-FB72037C64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6FC3A-5099-4013-9193-4E1FAA68538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0793B878-24A8-C4B6-5EF6-600E9B39D15D}"/>
              </a:ext>
            </a:extLst>
          </p:cNvPr>
          <p:cNvPicPr>
            <a:picLocks noGrp="1" noChangeAspect="1"/>
          </p:cNvPicPr>
          <p:nvPr>
            <p:ph idx="1"/>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66760825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a:extLst>
              <a:ext uri="{FF2B5EF4-FFF2-40B4-BE49-F238E27FC236}">
                <a16:creationId xmlns:a16="http://schemas.microsoft.com/office/drawing/2014/main" id="{B1B0A775-23C5-4D53-A797-AA6B6B177462}"/>
              </a:ext>
            </a:extLst>
          </p:cNvPr>
          <p:cNvSpPr>
            <a:spLocks noGrp="1" noChangeArrowheads="1"/>
          </p:cNvSpPr>
          <p:nvPr>
            <p:ph type="title"/>
          </p:nvPr>
        </p:nvSpPr>
        <p:spPr/>
        <p:txBody>
          <a:bodyPr/>
          <a:lstStyle/>
          <a:p>
            <a:endParaRPr lang="en-US" altLang="en-US" dirty="0"/>
          </a:p>
        </p:txBody>
      </p:sp>
      <p:pic>
        <p:nvPicPr>
          <p:cNvPr id="297987" name="Picture 3">
            <a:extLst>
              <a:ext uri="{FF2B5EF4-FFF2-40B4-BE49-F238E27FC236}">
                <a16:creationId xmlns:a16="http://schemas.microsoft.com/office/drawing/2014/main" id="{2D5817CA-0115-4820-9015-109DF1EE1E27}"/>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9" name="Rectangle 3">
            <a:extLst>
              <a:ext uri="{FF2B5EF4-FFF2-40B4-BE49-F238E27FC236}">
                <a16:creationId xmlns:a16="http://schemas.microsoft.com/office/drawing/2014/main" id="{6A014311-F167-43BB-8B8C-55C204553B8E}"/>
              </a:ext>
            </a:extLst>
          </p:cNvPr>
          <p:cNvSpPr>
            <a:spLocks noChangeArrowheads="1"/>
          </p:cNvSpPr>
          <p:nvPr/>
        </p:nvSpPr>
        <p:spPr bwMode="auto">
          <a:xfrm>
            <a:off x="-304800" y="6248400"/>
            <a:ext cx="100584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solidFill>
                <a:srgbClr val="0000FF"/>
              </a:solidFill>
              <a:latin typeface="Times New Roman"/>
            </a:endParaRPr>
          </a:p>
        </p:txBody>
      </p:sp>
      <p:sp>
        <p:nvSpPr>
          <p:cNvPr id="4100" name="Rectangle 4">
            <a:extLst>
              <a:ext uri="{FF2B5EF4-FFF2-40B4-BE49-F238E27FC236}">
                <a16:creationId xmlns:a16="http://schemas.microsoft.com/office/drawing/2014/main" id="{79B20DFF-33E6-4B34-8281-5CE627414697}"/>
              </a:ext>
            </a:extLst>
          </p:cNvPr>
          <p:cNvSpPr>
            <a:spLocks noChangeArrowheads="1"/>
          </p:cNvSpPr>
          <p:nvPr/>
        </p:nvSpPr>
        <p:spPr bwMode="auto">
          <a:xfrm>
            <a:off x="9372600" y="0"/>
            <a:ext cx="381000" cy="6248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solidFill>
                <a:srgbClr val="0000FF"/>
              </a:solidFill>
              <a:latin typeface="Times New Roman"/>
            </a:endParaRPr>
          </a:p>
        </p:txBody>
      </p:sp>
      <p:sp>
        <p:nvSpPr>
          <p:cNvPr id="4101" name="Rectangle 5">
            <a:extLst>
              <a:ext uri="{FF2B5EF4-FFF2-40B4-BE49-F238E27FC236}">
                <a16:creationId xmlns:a16="http://schemas.microsoft.com/office/drawing/2014/main" id="{72F3B827-A5CB-4E96-8548-40576AA2D652}"/>
              </a:ext>
            </a:extLst>
          </p:cNvPr>
          <p:cNvSpPr>
            <a:spLocks noChangeArrowheads="1"/>
          </p:cNvSpPr>
          <p:nvPr/>
        </p:nvSpPr>
        <p:spPr bwMode="auto">
          <a:xfrm>
            <a:off x="0" y="0"/>
            <a:ext cx="9525000" cy="1066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solidFill>
                <a:srgbClr val="0000FF"/>
              </a:solidFill>
              <a:latin typeface="Times New Roman"/>
            </a:endParaRPr>
          </a:p>
        </p:txBody>
      </p:sp>
      <p:sp>
        <p:nvSpPr>
          <p:cNvPr id="4102" name="Text Box 6">
            <a:extLst>
              <a:ext uri="{FF2B5EF4-FFF2-40B4-BE49-F238E27FC236}">
                <a16:creationId xmlns:a16="http://schemas.microsoft.com/office/drawing/2014/main" id="{7BD96619-97C1-4ABE-ADAC-E6817C903EB3}"/>
              </a:ext>
            </a:extLst>
          </p:cNvPr>
          <p:cNvSpPr txBox="1">
            <a:spLocks noChangeArrowheads="1"/>
          </p:cNvSpPr>
          <p:nvPr/>
        </p:nvSpPr>
        <p:spPr bwMode="auto">
          <a:xfrm>
            <a:off x="-533400" y="325160"/>
            <a:ext cx="10287000"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defRPr/>
            </a:pPr>
            <a:r>
              <a:rPr lang="en-US" altLang="en-US" sz="3200" b="1" dirty="0" err="1">
                <a:solidFill>
                  <a:srgbClr val="FFFF00"/>
                </a:solidFill>
                <a:latin typeface="Times New Roman"/>
              </a:rPr>
              <a:t>FFor</a:t>
            </a:r>
            <a:r>
              <a:rPr lang="en-US" altLang="en-US" sz="3200" b="1" dirty="0">
                <a:solidFill>
                  <a:srgbClr val="FFFF00"/>
                </a:solidFill>
                <a:latin typeface="Times New Roman"/>
              </a:rPr>
              <a:t>-Profit Dialysis Clinics’ Death Rates are 7% Higher</a:t>
            </a:r>
          </a:p>
          <a:p>
            <a:pPr algn="ctr">
              <a:spcBef>
                <a:spcPts val="0"/>
              </a:spcBef>
              <a:defRPr/>
            </a:pPr>
            <a:r>
              <a:rPr lang="en-US" altLang="en-US" sz="2800" b="1" dirty="0">
                <a:solidFill>
                  <a:srgbClr val="FFFF00"/>
                </a:solidFill>
                <a:latin typeface="Times New Roman"/>
              </a:rPr>
              <a:t>3800 Excess Death Annually</a:t>
            </a:r>
            <a:endParaRPr lang="en-US" altLang="en-US" sz="1200" dirty="0">
              <a:solidFill>
                <a:srgbClr val="FFFF00"/>
              </a:solidFill>
              <a:latin typeface="Times New Roman"/>
            </a:endParaRPr>
          </a:p>
        </p:txBody>
      </p:sp>
      <p:sp>
        <p:nvSpPr>
          <p:cNvPr id="4103" name="Text Box 7">
            <a:extLst>
              <a:ext uri="{FF2B5EF4-FFF2-40B4-BE49-F238E27FC236}">
                <a16:creationId xmlns:a16="http://schemas.microsoft.com/office/drawing/2014/main" id="{5474CAEB-5638-4233-B98F-F62ECD4F3F6F}"/>
              </a:ext>
            </a:extLst>
          </p:cNvPr>
          <p:cNvSpPr txBox="1">
            <a:spLocks noChangeArrowheads="1"/>
          </p:cNvSpPr>
          <p:nvPr/>
        </p:nvSpPr>
        <p:spPr bwMode="auto">
          <a:xfrm>
            <a:off x="461913" y="6491288"/>
            <a:ext cx="84614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en-US" altLang="en-US" sz="1800" b="1" dirty="0">
                <a:solidFill>
                  <a:srgbClr val="FFFF00"/>
                </a:solidFill>
                <a:latin typeface="Times New Roman"/>
              </a:rPr>
              <a:t>Source: Dickman, Mirza et al. Int J Health Serv 2021;51:371</a:t>
            </a:r>
            <a:endParaRPr lang="en-US" altLang="en-US" sz="1400" dirty="0">
              <a:solidFill>
                <a:srgbClr val="FFFF00"/>
              </a:solidFill>
              <a:latin typeface="Times New Roman"/>
            </a:endParaRPr>
          </a:p>
        </p:txBody>
      </p:sp>
      <p:sp>
        <p:nvSpPr>
          <p:cNvPr id="4104" name="Rectangle 8">
            <a:extLst>
              <a:ext uri="{FF2B5EF4-FFF2-40B4-BE49-F238E27FC236}">
                <a16:creationId xmlns:a16="http://schemas.microsoft.com/office/drawing/2014/main" id="{46498C72-C5E0-47F8-BA80-685191FBC2B3}"/>
              </a:ext>
            </a:extLst>
          </p:cNvPr>
          <p:cNvSpPr>
            <a:spLocks noChangeArrowheads="1"/>
          </p:cNvSpPr>
          <p:nvPr/>
        </p:nvSpPr>
        <p:spPr bwMode="auto">
          <a:xfrm>
            <a:off x="9144000" y="4343400"/>
            <a:ext cx="76200" cy="1981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srgbClr val="0000FF"/>
              </a:solidFill>
              <a:latin typeface="Times New Roman"/>
            </a:endParaRPr>
          </a:p>
        </p:txBody>
      </p:sp>
      <p:sp>
        <p:nvSpPr>
          <p:cNvPr id="4105" name="Rectangle 9">
            <a:extLst>
              <a:ext uri="{FF2B5EF4-FFF2-40B4-BE49-F238E27FC236}">
                <a16:creationId xmlns:a16="http://schemas.microsoft.com/office/drawing/2014/main" id="{6B645B95-F318-48BE-AFE0-75B89B421AAD}"/>
              </a:ext>
            </a:extLst>
          </p:cNvPr>
          <p:cNvSpPr>
            <a:spLocks noChangeArrowheads="1"/>
          </p:cNvSpPr>
          <p:nvPr/>
        </p:nvSpPr>
        <p:spPr bwMode="auto">
          <a:xfrm>
            <a:off x="8839200" y="838200"/>
            <a:ext cx="685800" cy="5486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srgbClr val="0000FF"/>
              </a:solidFill>
              <a:latin typeface="Times New Roman"/>
            </a:endParaRPr>
          </a:p>
        </p:txBody>
      </p:sp>
      <p:sp>
        <p:nvSpPr>
          <p:cNvPr id="4106" name="Rectangle 10">
            <a:extLst>
              <a:ext uri="{FF2B5EF4-FFF2-40B4-BE49-F238E27FC236}">
                <a16:creationId xmlns:a16="http://schemas.microsoft.com/office/drawing/2014/main" id="{1DDD08CA-ABCC-4297-9CEC-D162AA6E147D}"/>
              </a:ext>
            </a:extLst>
          </p:cNvPr>
          <p:cNvSpPr>
            <a:spLocks noChangeArrowheads="1"/>
          </p:cNvSpPr>
          <p:nvPr/>
        </p:nvSpPr>
        <p:spPr bwMode="auto">
          <a:xfrm>
            <a:off x="-552254" y="0"/>
            <a:ext cx="533400" cy="6858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srgbClr val="0000FF"/>
              </a:solidFill>
              <a:latin typeface="Times New Roman"/>
            </a:endParaRPr>
          </a:p>
        </p:txBody>
      </p:sp>
      <p:pic>
        <p:nvPicPr>
          <p:cNvPr id="11" name="Picture 10">
            <a:extLst>
              <a:ext uri="{FF2B5EF4-FFF2-40B4-BE49-F238E27FC236}">
                <a16:creationId xmlns:a16="http://schemas.microsoft.com/office/drawing/2014/main" id="{5E11EC02-8602-4956-B4FF-8FC277218240}"/>
              </a:ext>
            </a:extLst>
          </p:cNvPr>
          <p:cNvPicPr>
            <a:picLocks noChangeAspect="1"/>
          </p:cNvPicPr>
          <p:nvPr/>
        </p:nvPicPr>
        <p:blipFill>
          <a:blip r:embed="rId2"/>
          <a:stretch>
            <a:fillRect/>
          </a:stretch>
        </p:blipFill>
        <p:spPr>
          <a:xfrm>
            <a:off x="-352002" y="1575354"/>
            <a:ext cx="10076605" cy="4670426"/>
          </a:xfrm>
          <a:prstGeom prst="rect">
            <a:avLst/>
          </a:prstGeom>
        </p:spPr>
      </p:pic>
    </p:spTree>
    <p:extLst>
      <p:ext uri="{BB962C8B-B14F-4D97-AF65-F5344CB8AC3E}">
        <p14:creationId xmlns:p14="http://schemas.microsoft.com/office/powerpoint/2010/main" val="4009582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78A11AB9-1BDE-4E34-8AC6-368BB02DA539}"/>
              </a:ext>
            </a:extLst>
          </p:cNvPr>
          <p:cNvSpPr>
            <a:spLocks noGrp="1" noRot="1" noChangeArrowheads="1"/>
          </p:cNvSpPr>
          <p:nvPr>
            <p:ph type="title"/>
          </p:nvPr>
        </p:nvSpPr>
        <p:spPr bwMode="auto">
          <a:xfrm>
            <a:off x="457200" y="1066800"/>
            <a:ext cx="8229600" cy="2209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z="5400">
                <a:solidFill>
                  <a:srgbClr val="FFFF00"/>
                </a:solidFill>
              </a:rPr>
              <a:t>Weakened Public Health Capacity</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16323BED-9553-4065-AF18-15DC4AC5AC5D}"/>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0" name=""/>
                      <p:cNvPicPr/>
                      <p:nvPr/>
                    </p:nvPicPr>
                    <p:blipFill>
                      <a:blip r:embed="rId3"/>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394861368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D4854-D97F-467A-9B7A-4F9433B04E88}"/>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E963EB35-43AF-4910-17C2-B4282774661A}"/>
              </a:ext>
            </a:extLst>
          </p:cNvPr>
          <p:cNvPicPr>
            <a:picLocks noGrp="1" noChangeAspect="1"/>
          </p:cNvPicPr>
          <p:nvPr>
            <p:ph idx="1"/>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72341491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a:extLst>
              <a:ext uri="{FF2B5EF4-FFF2-40B4-BE49-F238E27FC236}">
                <a16:creationId xmlns:a16="http://schemas.microsoft.com/office/drawing/2014/main" id="{4FE5A99B-D07B-44E4-813D-5EB6C3AFFD90}"/>
              </a:ext>
            </a:extLst>
          </p:cNvPr>
          <p:cNvSpPr>
            <a:spLocks noGrp="1" noChangeArrowheads="1"/>
          </p:cNvSpPr>
          <p:nvPr>
            <p:ph type="title"/>
          </p:nvPr>
        </p:nvSpPr>
        <p:spPr/>
        <p:txBody>
          <a:bodyPr/>
          <a:lstStyle/>
          <a:p>
            <a:endParaRPr lang="en-US" altLang="en-US"/>
          </a:p>
        </p:txBody>
      </p:sp>
      <p:pic>
        <p:nvPicPr>
          <p:cNvPr id="304131" name="Picture 3">
            <a:extLst>
              <a:ext uri="{FF2B5EF4-FFF2-40B4-BE49-F238E27FC236}">
                <a16:creationId xmlns:a16="http://schemas.microsoft.com/office/drawing/2014/main" id="{AABADE5B-F7F0-46DD-9ACE-D4ABA06B79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2">
            <a:extLst>
              <a:ext uri="{FF2B5EF4-FFF2-40B4-BE49-F238E27FC236}">
                <a16:creationId xmlns:a16="http://schemas.microsoft.com/office/drawing/2014/main" id="{2338E3A1-1B17-4DEE-9513-69046C7582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2">
            <a:extLst>
              <a:ext uri="{FF2B5EF4-FFF2-40B4-BE49-F238E27FC236}">
                <a16:creationId xmlns:a16="http://schemas.microsoft.com/office/drawing/2014/main" id="{52A7DEED-61B4-40A5-8168-6A83D61D4C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2" name="Picture 2">
            <a:extLst>
              <a:ext uri="{FF2B5EF4-FFF2-40B4-BE49-F238E27FC236}">
                <a16:creationId xmlns:a16="http://schemas.microsoft.com/office/drawing/2014/main" id="{40020BB6-0D90-4BC9-B627-6CC8F1A75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a:extLst>
              <a:ext uri="{FF2B5EF4-FFF2-40B4-BE49-F238E27FC236}">
                <a16:creationId xmlns:a16="http://schemas.microsoft.com/office/drawing/2014/main" id="{12C938F2-8213-4CB7-9CFB-C5F1EC17EB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358893313"/>
              </p:ext>
            </p:extLst>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0" name=""/>
                      <p:cNvPicPr/>
                      <p:nvPr/>
                    </p:nvPicPr>
                    <p:blipFill>
                      <a:blip r:embed="rId3"/>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307494952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8F7DDAFC-366A-4CCB-911C-C1FB5BFD2E3D}"/>
              </a:ext>
            </a:extLst>
          </p:cNvPr>
          <p:cNvSpPr>
            <a:spLocks noGrp="1"/>
          </p:cNvSpPr>
          <p:nvPr>
            <p:ph type="ctrTitle"/>
          </p:nvPr>
        </p:nvSpPr>
        <p:spPr/>
        <p:txBody>
          <a:bodyPr/>
          <a:lstStyle/>
          <a:p>
            <a:pPr eaLnBrk="1" hangingPunct="1"/>
            <a:endParaRPr lang="en-US" altLang="en-US"/>
          </a:p>
        </p:txBody>
      </p:sp>
      <p:sp>
        <p:nvSpPr>
          <p:cNvPr id="46083" name="Subtitle 2">
            <a:extLst>
              <a:ext uri="{FF2B5EF4-FFF2-40B4-BE49-F238E27FC236}">
                <a16:creationId xmlns:a16="http://schemas.microsoft.com/office/drawing/2014/main" id="{05FB458E-0512-4D99-A5ED-AD610A439A88}"/>
              </a:ext>
            </a:extLst>
          </p:cNvPr>
          <p:cNvSpPr>
            <a:spLocks noGrp="1"/>
          </p:cNvSpPr>
          <p:nvPr>
            <p:ph type="subTitle" idx="1"/>
          </p:nvPr>
        </p:nvSpPr>
        <p:spPr/>
        <p:txBody>
          <a:bodyPr/>
          <a:lstStyle/>
          <a:p>
            <a:pPr eaLnBrk="1" hangingPunct="1"/>
            <a:endParaRPr lang="en-US" altLang="en-US"/>
          </a:p>
        </p:txBody>
      </p:sp>
      <p:pic>
        <p:nvPicPr>
          <p:cNvPr id="46084" name="Picture 3">
            <a:extLst>
              <a:ext uri="{FF2B5EF4-FFF2-40B4-BE49-F238E27FC236}">
                <a16:creationId xmlns:a16="http://schemas.microsoft.com/office/drawing/2014/main" id="{EF813C3B-B902-4BAC-A8C6-F6DD544D22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4" name="Picture 2">
            <a:extLst>
              <a:ext uri="{FF2B5EF4-FFF2-40B4-BE49-F238E27FC236}">
                <a16:creationId xmlns:a16="http://schemas.microsoft.com/office/drawing/2014/main" id="{E0817DD9-51B9-4E91-A06B-7FC3226CE9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62BF8-B9EA-C141-94B6-6B2847F1A38A}"/>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32D319B-841E-BABB-3B29-F8712471B99E}"/>
              </a:ext>
            </a:extLst>
          </p:cNvPr>
          <p:cNvPicPr>
            <a:picLocks noGrp="1" noChangeAspect="1"/>
          </p:cNvPicPr>
          <p:nvPr>
            <p:ph idx="1"/>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17976081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A9F62394-8015-4B90-B0CA-E961856EF3FC}"/>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0" name=""/>
                      <p:cNvPicPr/>
                      <p:nvPr/>
                    </p:nvPicPr>
                    <p:blipFill>
                      <a:blip r:embed="rId3"/>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130535681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2">
            <a:extLst>
              <a:ext uri="{FF2B5EF4-FFF2-40B4-BE49-F238E27FC236}">
                <a16:creationId xmlns:a16="http://schemas.microsoft.com/office/drawing/2014/main" id="{E660E624-879B-45EB-864C-5839C06745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D4854-D97F-467A-9B7A-4F9433B04E88}"/>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71B9838-C027-027F-2155-6CEB7AC347E0}"/>
              </a:ext>
            </a:extLst>
          </p:cNvPr>
          <p:cNvPicPr>
            <a:picLocks noGrp="1" noChangeAspect="1"/>
          </p:cNvPicPr>
          <p:nvPr>
            <p:ph idx="1"/>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51899518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311298" name="Rectangle 2">
            <a:extLst>
              <a:ext uri="{FF2B5EF4-FFF2-40B4-BE49-F238E27FC236}">
                <a16:creationId xmlns:a16="http://schemas.microsoft.com/office/drawing/2014/main" id="{51F143A8-640D-42E5-9E08-A2AFF20CF25C}"/>
              </a:ext>
            </a:extLst>
          </p:cNvPr>
          <p:cNvSpPr>
            <a:spLocks noGrp="1" noChangeArrowheads="1"/>
          </p:cNvSpPr>
          <p:nvPr>
            <p:ph type="title"/>
          </p:nvPr>
        </p:nvSpPr>
        <p:spPr/>
        <p:txBody>
          <a:bodyPr/>
          <a:lstStyle/>
          <a:p>
            <a:pPr eaLnBrk="1" hangingPunct="1"/>
            <a:endParaRPr lang="en-US" altLang="en-US"/>
          </a:p>
        </p:txBody>
      </p:sp>
      <p:sp>
        <p:nvSpPr>
          <p:cNvPr id="311299" name="Rectangle 3">
            <a:extLst>
              <a:ext uri="{FF2B5EF4-FFF2-40B4-BE49-F238E27FC236}">
                <a16:creationId xmlns:a16="http://schemas.microsoft.com/office/drawing/2014/main" id="{EAA6F118-A770-4637-900C-82434C198DB1}"/>
              </a:ext>
            </a:extLst>
          </p:cNvPr>
          <p:cNvSpPr>
            <a:spLocks noGrp="1" noChangeArrowheads="1"/>
          </p:cNvSpPr>
          <p:nvPr>
            <p:ph type="body" idx="1"/>
          </p:nvPr>
        </p:nvSpPr>
        <p:spPr/>
        <p:txBody>
          <a:bodyPr/>
          <a:lstStyle/>
          <a:p>
            <a:pPr eaLnBrk="1" hangingPunct="1"/>
            <a:endParaRPr lang="en-US" altLang="en-US"/>
          </a:p>
        </p:txBody>
      </p:sp>
      <p:pic>
        <p:nvPicPr>
          <p:cNvPr id="311300" name="Picture 4" descr="Private Equity and Venture Investment in Physician Practices chart. 2017: $15 Billion; 2018: $22 Billion; November 2019: $60 Billion.">
            <a:extLst>
              <a:ext uri="{FF2B5EF4-FFF2-40B4-BE49-F238E27FC236}">
                <a16:creationId xmlns:a16="http://schemas.microsoft.com/office/drawing/2014/main" id="{9C4B59F2-8EEE-4052-85B0-D17A84A11C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240C-2385-406A-A691-02F88CF62C3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337CCED-0ED7-4BA4-BE25-119FFB51FBB7}"/>
              </a:ext>
            </a:extLst>
          </p:cNvPr>
          <p:cNvSpPr>
            <a:spLocks noGrp="1"/>
          </p:cNvSpPr>
          <p:nvPr>
            <p:ph idx="1"/>
          </p:nvPr>
        </p:nvSpPr>
        <p:spPr/>
        <p:txBody>
          <a:bodyPr/>
          <a:lstStyle/>
          <a:p>
            <a:endParaRPr lang="en-US"/>
          </a:p>
        </p:txBody>
      </p:sp>
      <p:graphicFrame>
        <p:nvGraphicFramePr>
          <p:cNvPr id="4" name="Object 3">
            <a:extLst>
              <a:ext uri="{FF2B5EF4-FFF2-40B4-BE49-F238E27FC236}">
                <a16:creationId xmlns:a16="http://schemas.microsoft.com/office/drawing/2014/main" id="{A64934BC-77A4-450B-A94E-8F66D69B954F}"/>
              </a:ext>
            </a:extLst>
          </p:cNvPr>
          <p:cNvGraphicFramePr>
            <a:graphicFrameLocks noChangeAspect="1"/>
          </p:cNvGraphicFramePr>
          <p:nvPr/>
        </p:nvGraphicFramePr>
        <p:xfrm>
          <a:off x="0" y="1786"/>
          <a:ext cx="9144000" cy="6856214"/>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4" name="Object 3">
                        <a:extLst>
                          <a:ext uri="{FF2B5EF4-FFF2-40B4-BE49-F238E27FC236}">
                            <a16:creationId xmlns:a16="http://schemas.microsoft.com/office/drawing/2014/main" id="{A64934BC-77A4-450B-A94E-8F66D69B954F}"/>
                          </a:ext>
                        </a:extLst>
                      </p:cNvPr>
                      <p:cNvPicPr/>
                      <p:nvPr/>
                    </p:nvPicPr>
                    <p:blipFill>
                      <a:blip r:embed="rId3"/>
                      <a:stretch>
                        <a:fillRect/>
                      </a:stretch>
                    </p:blipFill>
                    <p:spPr>
                      <a:xfrm>
                        <a:off x="0" y="1786"/>
                        <a:ext cx="9144000" cy="6856214"/>
                      </a:xfrm>
                      <a:prstGeom prst="rect">
                        <a:avLst/>
                      </a:prstGeom>
                    </p:spPr>
                  </p:pic>
                </p:oleObj>
              </mc:Fallback>
            </mc:AlternateContent>
          </a:graphicData>
        </a:graphic>
      </p:graphicFrame>
    </p:spTree>
    <p:extLst>
      <p:ext uri="{BB962C8B-B14F-4D97-AF65-F5344CB8AC3E}">
        <p14:creationId xmlns:p14="http://schemas.microsoft.com/office/powerpoint/2010/main" val="367861614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E0EC1-DE9E-4599-8B2A-E3197ABBF64F}"/>
              </a:ext>
            </a:extLst>
          </p:cNvPr>
          <p:cNvSpPr>
            <a:spLocks noGrp="1"/>
          </p:cNvSpPr>
          <p:nvPr>
            <p:ph type="title"/>
          </p:nvPr>
        </p:nvSpPr>
        <p:spPr>
          <a:xfrm>
            <a:off x="628649" y="153191"/>
            <a:ext cx="7886700" cy="1325563"/>
          </a:xfrm>
        </p:spPr>
        <p:txBody>
          <a:bodyPr>
            <a:normAutofit/>
          </a:bodyPr>
          <a:lstStyle/>
          <a:p>
            <a:pPr algn="ctr"/>
            <a:r>
              <a:rPr lang="en-US" b="1" dirty="0">
                <a:solidFill>
                  <a:srgbClr val="FFFF00"/>
                </a:solidFill>
              </a:rPr>
              <a:t>What Happens When PE Buys a Dermatology Practice?</a:t>
            </a:r>
          </a:p>
        </p:txBody>
      </p:sp>
      <p:sp>
        <p:nvSpPr>
          <p:cNvPr id="3" name="Content Placeholder 2">
            <a:extLst>
              <a:ext uri="{FF2B5EF4-FFF2-40B4-BE49-F238E27FC236}">
                <a16:creationId xmlns:a16="http://schemas.microsoft.com/office/drawing/2014/main" id="{D4193AD8-075A-4002-86B8-96423ECD85F7}"/>
              </a:ext>
            </a:extLst>
          </p:cNvPr>
          <p:cNvSpPr>
            <a:spLocks noGrp="1"/>
          </p:cNvSpPr>
          <p:nvPr>
            <p:ph idx="1"/>
          </p:nvPr>
        </p:nvSpPr>
        <p:spPr>
          <a:xfrm>
            <a:off x="304356" y="1580354"/>
            <a:ext cx="8535285" cy="4351338"/>
          </a:xfrm>
        </p:spPr>
        <p:txBody>
          <a:bodyPr>
            <a:normAutofit fontScale="92500" lnSpcReduction="20000"/>
          </a:bodyPr>
          <a:lstStyle/>
          <a:p>
            <a:r>
              <a:rPr lang="en-US" dirty="0"/>
              <a:t>Push sales of cosmeceuticals.</a:t>
            </a:r>
          </a:p>
          <a:p>
            <a:r>
              <a:rPr lang="en-US" dirty="0"/>
              <a:t>Offer bonuses for increasing elective procedures  (and continued elective procedures throughout pandemic).</a:t>
            </a:r>
          </a:p>
          <a:p>
            <a:r>
              <a:rPr lang="en-US" dirty="0"/>
              <a:t>Pushed MDs to increase (e.g. double) visit #s.</a:t>
            </a:r>
          </a:p>
          <a:p>
            <a:r>
              <a:rPr lang="en-US" dirty="0"/>
              <a:t>Mobile clinicians do frequent skin check and biopsies on demented nursing homes patients.</a:t>
            </a:r>
          </a:p>
          <a:p>
            <a:r>
              <a:rPr lang="en-US" dirty="0"/>
              <a:t>Bring dermatopathology services “in house”, increasing biopsy rates and likely false positive melanoma </a:t>
            </a:r>
            <a:r>
              <a:rPr lang="en-US" dirty="0" err="1"/>
              <a:t>Dxs</a:t>
            </a:r>
            <a:r>
              <a:rPr lang="en-US" dirty="0"/>
              <a:t>.</a:t>
            </a:r>
          </a:p>
          <a:p>
            <a:r>
              <a:rPr lang="en-US" dirty="0"/>
              <a:t>Extensive use of poorly-supervised PAs and NPs for skin checks and procedures. </a:t>
            </a:r>
          </a:p>
          <a:p>
            <a:r>
              <a:rPr lang="en-US" dirty="0"/>
              <a:t>Skimp on supplies.</a:t>
            </a:r>
          </a:p>
          <a:p>
            <a:r>
              <a:rPr lang="en-US" dirty="0"/>
              <a:t>Increase Medicare billings/taxpayer costs.</a:t>
            </a:r>
          </a:p>
          <a:p>
            <a:endParaRPr lang="en-US" dirty="0"/>
          </a:p>
        </p:txBody>
      </p:sp>
      <p:sp>
        <p:nvSpPr>
          <p:cNvPr id="4" name="TextBox 3">
            <a:extLst>
              <a:ext uri="{FF2B5EF4-FFF2-40B4-BE49-F238E27FC236}">
                <a16:creationId xmlns:a16="http://schemas.microsoft.com/office/drawing/2014/main" id="{3F82CFA0-C875-4626-A8E6-7D758BCE36BE}"/>
              </a:ext>
            </a:extLst>
          </p:cNvPr>
          <p:cNvSpPr txBox="1"/>
          <p:nvPr/>
        </p:nvSpPr>
        <p:spPr>
          <a:xfrm>
            <a:off x="608715" y="6376264"/>
            <a:ext cx="853528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Sources: Bloomberg Law 5/20/2020;  NBC News 12/20/2021; NY Times 10/26/2018 &amp; 11/20/2017</a:t>
            </a:r>
          </a:p>
        </p:txBody>
      </p:sp>
    </p:spTree>
    <p:extLst>
      <p:ext uri="{BB962C8B-B14F-4D97-AF65-F5344CB8AC3E}">
        <p14:creationId xmlns:p14="http://schemas.microsoft.com/office/powerpoint/2010/main" val="145910313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D4854-D97F-467A-9B7A-4F9433B04E88}"/>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8D36A07F-62C5-F8ED-EF92-E6DC17D5D62E}"/>
              </a:ext>
            </a:extLst>
          </p:cNvPr>
          <p:cNvPicPr>
            <a:picLocks noGrp="1" noChangeAspect="1"/>
          </p:cNvPicPr>
          <p:nvPr>
            <p:ph idx="1"/>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52430637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240C-2385-406A-A691-02F88CF62C3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1597C39-7D74-5544-DF55-66DFA229AACD}"/>
              </a:ext>
            </a:extLst>
          </p:cNvPr>
          <p:cNvPicPr>
            <a:picLocks noGrp="1" noChangeAspect="1"/>
          </p:cNvPicPr>
          <p:nvPr>
            <p:ph idx="1"/>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56354015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a:extLst>
              <a:ext uri="{FF2B5EF4-FFF2-40B4-BE49-F238E27FC236}">
                <a16:creationId xmlns:a16="http://schemas.microsoft.com/office/drawing/2014/main" id="{E93E0444-4F75-44FA-8757-0B8B873D0FF4}"/>
              </a:ext>
            </a:extLst>
          </p:cNvPr>
          <p:cNvSpPr>
            <a:spLocks noGrp="1" noChangeArrowheads="1"/>
          </p:cNvSpPr>
          <p:nvPr>
            <p:ph type="title"/>
          </p:nvPr>
        </p:nvSpPr>
        <p:spPr bwMode="auto">
          <a:xfrm>
            <a:off x="0" y="1219200"/>
            <a:ext cx="9144000" cy="541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z="5400">
                <a:solidFill>
                  <a:srgbClr val="FFFF00"/>
                </a:solidFill>
              </a:rPr>
              <a:t>Drug and Device Firms Inflate Prices,</a:t>
            </a:r>
            <a:br>
              <a:rPr lang="en-US" altLang="en-US" sz="5400">
                <a:solidFill>
                  <a:srgbClr val="FFFF00"/>
                </a:solidFill>
              </a:rPr>
            </a:br>
            <a:r>
              <a:rPr lang="en-US" altLang="en-US" sz="5400">
                <a:solidFill>
                  <a:srgbClr val="FFFF00"/>
                </a:solidFill>
              </a:rPr>
              <a:t>Distort Priorities</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1485C4E4-97E8-4EDA-BC13-50C4F6738CB5}"/>
              </a:ext>
            </a:extLst>
          </p:cNvPr>
          <p:cNvSpPr>
            <a:spLocks noGrp="1"/>
          </p:cNvSpPr>
          <p:nvPr>
            <p:ph type="ctrTitle"/>
          </p:nvPr>
        </p:nvSpPr>
        <p:spPr/>
        <p:txBody>
          <a:bodyPr/>
          <a:lstStyle/>
          <a:p>
            <a:pPr eaLnBrk="1" hangingPunct="1"/>
            <a:endParaRPr lang="en-US" altLang="en-US"/>
          </a:p>
        </p:txBody>
      </p:sp>
      <p:sp>
        <p:nvSpPr>
          <p:cNvPr id="52227" name="Subtitle 2">
            <a:extLst>
              <a:ext uri="{FF2B5EF4-FFF2-40B4-BE49-F238E27FC236}">
                <a16:creationId xmlns:a16="http://schemas.microsoft.com/office/drawing/2014/main" id="{DF27FC11-6607-4EF7-8755-CD8861DDC5E9}"/>
              </a:ext>
            </a:extLst>
          </p:cNvPr>
          <p:cNvSpPr>
            <a:spLocks noGrp="1"/>
          </p:cNvSpPr>
          <p:nvPr>
            <p:ph type="subTitle" idx="1"/>
          </p:nvPr>
        </p:nvSpPr>
        <p:spPr/>
        <p:txBody>
          <a:bodyPr/>
          <a:lstStyle/>
          <a:p>
            <a:pPr eaLnBrk="1" hangingPunct="1"/>
            <a:endParaRPr lang="en-US" altLang="en-US"/>
          </a:p>
        </p:txBody>
      </p:sp>
      <p:pic>
        <p:nvPicPr>
          <p:cNvPr id="52228" name="Picture 3">
            <a:extLst>
              <a:ext uri="{FF2B5EF4-FFF2-40B4-BE49-F238E27FC236}">
                <a16:creationId xmlns:a16="http://schemas.microsoft.com/office/drawing/2014/main" id="{A84B6CFB-B4BD-4FB3-8507-D8E85B0C73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4" name="Rectangle 2">
            <a:extLst>
              <a:ext uri="{FF2B5EF4-FFF2-40B4-BE49-F238E27FC236}">
                <a16:creationId xmlns:a16="http://schemas.microsoft.com/office/drawing/2014/main" id="{B5419C15-F30A-417E-9BA0-286BE3CC5DA0}"/>
              </a:ext>
            </a:extLst>
          </p:cNvPr>
          <p:cNvSpPr>
            <a:spLocks noGrp="1" noRot="1" noChangeArrowheads="1"/>
          </p:cNvSpPr>
          <p:nvPr>
            <p:ph type="title"/>
          </p:nvPr>
        </p:nvSpPr>
        <p:spPr/>
        <p:txBody>
          <a:bodyPr/>
          <a:lstStyle/>
          <a:p>
            <a:pPr eaLnBrk="1" hangingPunct="1">
              <a:defRPr/>
            </a:pPr>
            <a:endParaRPr lang="en-US" altLang="en-US"/>
          </a:p>
        </p:txBody>
      </p:sp>
      <p:pic>
        <p:nvPicPr>
          <p:cNvPr id="175107" name="Picture 3">
            <a:extLst>
              <a:ext uri="{FF2B5EF4-FFF2-40B4-BE49-F238E27FC236}">
                <a16:creationId xmlns:a16="http://schemas.microsoft.com/office/drawing/2014/main" id="{254ECEB3-D508-40CA-AC55-C05DC6C82A1E}"/>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4" name="Picture 2">
            <a:extLst>
              <a:ext uri="{FF2B5EF4-FFF2-40B4-BE49-F238E27FC236}">
                <a16:creationId xmlns:a16="http://schemas.microsoft.com/office/drawing/2014/main" id="{D3BE8F5E-8815-480C-AFA0-36690FFD13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D4854-D97F-467A-9B7A-4F9433B04E88}"/>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4506BF9-0965-A18C-AE9E-A426407CC99C}"/>
              </a:ext>
            </a:extLst>
          </p:cNvPr>
          <p:cNvPicPr>
            <a:picLocks noGrp="1" noChangeAspect="1"/>
          </p:cNvPicPr>
          <p:nvPr>
            <p:ph idx="1"/>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64355455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8" name="Picture 2">
            <a:extLst>
              <a:ext uri="{FF2B5EF4-FFF2-40B4-BE49-F238E27FC236}">
                <a16:creationId xmlns:a16="http://schemas.microsoft.com/office/drawing/2014/main" id="{38619F60-D20D-4C1C-89D9-8794110296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2" name="Picture 2">
            <a:extLst>
              <a:ext uri="{FF2B5EF4-FFF2-40B4-BE49-F238E27FC236}">
                <a16:creationId xmlns:a16="http://schemas.microsoft.com/office/drawing/2014/main" id="{9BC486CB-B0B9-41B2-BB5E-D14D5FA2CC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a:extLst>
              <a:ext uri="{FF2B5EF4-FFF2-40B4-BE49-F238E27FC236}">
                <a16:creationId xmlns:a16="http://schemas.microsoft.com/office/drawing/2014/main" id="{2FD18BDE-C127-4790-B394-591113EE8B92}"/>
              </a:ext>
            </a:extLst>
          </p:cNvPr>
          <p:cNvSpPr>
            <a:spLocks noGrp="1" noChangeArrowheads="1"/>
          </p:cNvSpPr>
          <p:nvPr>
            <p:ph type="title"/>
          </p:nvPr>
        </p:nvSpPr>
        <p:spPr/>
        <p:txBody>
          <a:bodyPr/>
          <a:lstStyle/>
          <a:p>
            <a:endParaRPr lang="en-US" altLang="en-US"/>
          </a:p>
        </p:txBody>
      </p:sp>
      <p:pic>
        <p:nvPicPr>
          <p:cNvPr id="318467" name="Picture 3">
            <a:extLst>
              <a:ext uri="{FF2B5EF4-FFF2-40B4-BE49-F238E27FC236}">
                <a16:creationId xmlns:a16="http://schemas.microsoft.com/office/drawing/2014/main" id="{0415C599-4E90-4CAE-ABC2-CA06BFAFD9E3}"/>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a:extLst>
              <a:ext uri="{FF2B5EF4-FFF2-40B4-BE49-F238E27FC236}">
                <a16:creationId xmlns:a16="http://schemas.microsoft.com/office/drawing/2014/main" id="{FA62861F-D422-4865-987E-EDE1D2F3ED58}"/>
              </a:ext>
            </a:extLst>
          </p:cNvPr>
          <p:cNvSpPr>
            <a:spLocks noGrp="1" noChangeArrowheads="1"/>
          </p:cNvSpPr>
          <p:nvPr>
            <p:ph type="title"/>
          </p:nvPr>
        </p:nvSpPr>
        <p:spPr/>
        <p:txBody>
          <a:bodyPr/>
          <a:lstStyle/>
          <a:p>
            <a:pPr eaLnBrk="1" hangingPunct="1"/>
            <a:r>
              <a:rPr lang="en-US" altLang="en-US"/>
              <a:t>Drug Companies’ Cost Structure</a:t>
            </a:r>
          </a:p>
        </p:txBody>
      </p:sp>
      <p:sp>
        <p:nvSpPr>
          <p:cNvPr id="319491" name="Rectangle 3">
            <a:extLst>
              <a:ext uri="{FF2B5EF4-FFF2-40B4-BE49-F238E27FC236}">
                <a16:creationId xmlns:a16="http://schemas.microsoft.com/office/drawing/2014/main" id="{A4B0D3BD-8FAF-4A12-99CF-6C80A918F347}"/>
              </a:ext>
            </a:extLst>
          </p:cNvPr>
          <p:cNvSpPr>
            <a:spLocks noGrp="1" noChangeArrowheads="1"/>
          </p:cNvSpPr>
          <p:nvPr>
            <p:ph type="body" idx="1"/>
          </p:nvPr>
        </p:nvSpPr>
        <p:spPr/>
        <p:txBody>
          <a:bodyPr/>
          <a:lstStyle/>
          <a:p>
            <a:pPr eaLnBrk="1" hangingPunct="1"/>
            <a:endParaRPr lang="en-US" altLang="en-US"/>
          </a:p>
        </p:txBody>
      </p:sp>
      <p:pic>
        <p:nvPicPr>
          <p:cNvPr id="319492" name="Picture 4" descr="drugpie">
            <a:extLst>
              <a:ext uri="{FF2B5EF4-FFF2-40B4-BE49-F238E27FC236}">
                <a16:creationId xmlns:a16="http://schemas.microsoft.com/office/drawing/2014/main" id="{9F4FCA0C-3FC2-41E5-9EBC-1BE37FA799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3175"/>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C9129C3C-BF51-4E13-B6E1-8AE4645D34DC}"/>
              </a:ext>
            </a:extLst>
          </p:cNvPr>
          <p:cNvSpPr>
            <a:spLocks noGrp="1"/>
          </p:cNvSpPr>
          <p:nvPr>
            <p:ph type="ctrTitle"/>
          </p:nvPr>
        </p:nvSpPr>
        <p:spPr/>
        <p:txBody>
          <a:bodyPr/>
          <a:lstStyle/>
          <a:p>
            <a:pPr eaLnBrk="1" hangingPunct="1"/>
            <a:endParaRPr lang="en-US" altLang="en-US"/>
          </a:p>
        </p:txBody>
      </p:sp>
      <p:sp>
        <p:nvSpPr>
          <p:cNvPr id="51203" name="Subtitle 2">
            <a:extLst>
              <a:ext uri="{FF2B5EF4-FFF2-40B4-BE49-F238E27FC236}">
                <a16:creationId xmlns:a16="http://schemas.microsoft.com/office/drawing/2014/main" id="{AFDF5EAB-8D40-4BC9-9D26-12252F951C19}"/>
              </a:ext>
            </a:extLst>
          </p:cNvPr>
          <p:cNvSpPr>
            <a:spLocks noGrp="1"/>
          </p:cNvSpPr>
          <p:nvPr>
            <p:ph type="subTitle" idx="1"/>
          </p:nvPr>
        </p:nvSpPr>
        <p:spPr/>
        <p:txBody>
          <a:bodyPr/>
          <a:lstStyle/>
          <a:p>
            <a:pPr eaLnBrk="1" hangingPunct="1"/>
            <a:endParaRPr lang="en-US" altLang="en-US"/>
          </a:p>
        </p:txBody>
      </p:sp>
      <p:pic>
        <p:nvPicPr>
          <p:cNvPr id="51204" name="Picture 3">
            <a:extLst>
              <a:ext uri="{FF2B5EF4-FFF2-40B4-BE49-F238E27FC236}">
                <a16:creationId xmlns:a16="http://schemas.microsoft.com/office/drawing/2014/main" id="{FDB2563F-E85F-472B-AC65-08DA0DEDA7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172187C6-9879-4280-8D33-8E47DF45836A}"/>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0" name=""/>
                      <p:cNvPicPr/>
                      <p:nvPr/>
                    </p:nvPicPr>
                    <p:blipFill>
                      <a:blip r:embed="rId3"/>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300102025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322562" name="Rectangle 2">
            <a:extLst>
              <a:ext uri="{FF2B5EF4-FFF2-40B4-BE49-F238E27FC236}">
                <a16:creationId xmlns:a16="http://schemas.microsoft.com/office/drawing/2014/main" id="{D2D1D2C5-243F-43DE-B04F-8F4874AF6DD1}"/>
              </a:ext>
            </a:extLst>
          </p:cNvPr>
          <p:cNvSpPr>
            <a:spLocks noGrp="1" noChangeArrowheads="1"/>
          </p:cNvSpPr>
          <p:nvPr>
            <p:ph type="ctrTitle"/>
          </p:nvPr>
        </p:nvSpPr>
        <p:spPr>
          <a:xfrm>
            <a:off x="685800" y="2130425"/>
            <a:ext cx="7772400" cy="1470025"/>
          </a:xfrm>
        </p:spPr>
        <p:txBody>
          <a:bodyPr anchor="ctr"/>
          <a:lstStyle/>
          <a:p>
            <a:pPr eaLnBrk="1" hangingPunct="1"/>
            <a:endParaRPr lang="en-US" altLang="en-US" sz="4400"/>
          </a:p>
        </p:txBody>
      </p:sp>
      <p:sp>
        <p:nvSpPr>
          <p:cNvPr id="322563" name="Rectangle 3">
            <a:extLst>
              <a:ext uri="{FF2B5EF4-FFF2-40B4-BE49-F238E27FC236}">
                <a16:creationId xmlns:a16="http://schemas.microsoft.com/office/drawing/2014/main" id="{8EC72D09-6CE2-4368-9BAF-BEF23F6271C2}"/>
              </a:ext>
            </a:extLst>
          </p:cNvPr>
          <p:cNvSpPr>
            <a:spLocks noGrp="1" noChangeArrowheads="1"/>
          </p:cNvSpPr>
          <p:nvPr>
            <p:ph type="subTitle" idx="1"/>
          </p:nvPr>
        </p:nvSpPr>
        <p:spPr>
          <a:xfrm>
            <a:off x="1371600" y="3810000"/>
            <a:ext cx="6400800" cy="1752600"/>
          </a:xfrm>
        </p:spPr>
        <p:txBody>
          <a:bodyPr/>
          <a:lstStyle/>
          <a:p>
            <a:pPr eaLnBrk="1" hangingPunct="1"/>
            <a:endParaRPr lang="en-US" altLang="en-US" sz="3200"/>
          </a:p>
        </p:txBody>
      </p:sp>
      <p:pic>
        <p:nvPicPr>
          <p:cNvPr id="322564" name="Picture 4">
            <a:extLst>
              <a:ext uri="{FF2B5EF4-FFF2-40B4-BE49-F238E27FC236}">
                <a16:creationId xmlns:a16="http://schemas.microsoft.com/office/drawing/2014/main" id="{4BBDD13A-83B9-480F-9AB5-52A56A614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2565" name="Rectangle 5">
            <a:extLst>
              <a:ext uri="{FF2B5EF4-FFF2-40B4-BE49-F238E27FC236}">
                <a16:creationId xmlns:a16="http://schemas.microsoft.com/office/drawing/2014/main" id="{2872287C-A9E4-47C1-BCCC-5A0E056B290D}"/>
              </a:ext>
            </a:extLst>
          </p:cNvPr>
          <p:cNvSpPr>
            <a:spLocks noChangeArrowheads="1"/>
          </p:cNvSpPr>
          <p:nvPr/>
        </p:nvSpPr>
        <p:spPr bwMode="auto">
          <a:xfrm>
            <a:off x="228600" y="5518150"/>
            <a:ext cx="8686800" cy="133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1" hangingPunct="1"/>
            <a:r>
              <a:rPr lang="en-US" altLang="en-US" sz="2200">
                <a:solidFill>
                  <a:srgbClr val="FFFF00"/>
                </a:solidFill>
              </a:rPr>
              <a:t>“The success of its [Gilead’s] hepatitis C franchise has gradually exhausted the available pool of treatable patients. . .In the case of infectious diseases such as hepatitis C, curing existing patients also decreases the number of carriers able to transmit the virus to new patients.”</a:t>
            </a:r>
            <a:r>
              <a:rPr lang="en-US" altLang="en-US" sz="2200">
                <a:solidFill>
                  <a:srgbClr val="FFFF00"/>
                </a:solidFill>
                <a:latin typeface="Arial" panose="020B0604020202020204" pitchFamily="34" charset="0"/>
              </a:rPr>
              <a: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Title 1">
            <a:extLst>
              <a:ext uri="{FF2B5EF4-FFF2-40B4-BE49-F238E27FC236}">
                <a16:creationId xmlns:a16="http://schemas.microsoft.com/office/drawing/2014/main" id="{2F723472-3C2D-4C5D-AAC8-68F6E7F15264}"/>
              </a:ext>
            </a:extLst>
          </p:cNvPr>
          <p:cNvSpPr>
            <a:spLocks noGrp="1" noChangeArrowheads="1"/>
          </p:cNvSpPr>
          <p:nvPr>
            <p:ph type="title" idx="4294967295"/>
          </p:nvPr>
        </p:nvSpPr>
        <p:spPr/>
        <p:txBody>
          <a:bodyPr lIns="0" tIns="0" rIns="0" bIns="0"/>
          <a:lstStyle/>
          <a:p>
            <a:pPr eaLnBrk="1" hangingPunct="1"/>
            <a:endParaRPr lang="en-US" altLang="en-US"/>
          </a:p>
        </p:txBody>
      </p:sp>
      <p:graphicFrame>
        <p:nvGraphicFramePr>
          <p:cNvPr id="323587" name="Object 2">
            <a:extLst>
              <a:ext uri="{FF2B5EF4-FFF2-40B4-BE49-F238E27FC236}">
                <a16:creationId xmlns:a16="http://schemas.microsoft.com/office/drawing/2014/main" id="{A2302E20-5B1E-417E-AD02-559BC8022BD9}"/>
              </a:ext>
            </a:extLst>
          </p:cNvPr>
          <p:cNvGraphicFramePr>
            <a:graphicFrameLocks noChangeAspect="1"/>
          </p:cNvGraphicFramePr>
          <p:nvPr/>
        </p:nvGraphicFramePr>
        <p:xfrm>
          <a:off x="0" y="0"/>
          <a:ext cx="9140825" cy="6853238"/>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0825"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88AA9C76-84BE-4796-9C5B-993555CAFCC8}"/>
              </a:ext>
            </a:extLst>
          </p:cNvPr>
          <p:cNvSpPr>
            <a:spLocks noGrp="1" noChangeArrowheads="1"/>
          </p:cNvSpPr>
          <p:nvPr>
            <p:ph type="title"/>
          </p:nvPr>
        </p:nvSpPr>
        <p:spPr>
          <a:xfrm>
            <a:off x="762000" y="2667000"/>
            <a:ext cx="7772400" cy="1143000"/>
          </a:xfrm>
        </p:spPr>
        <p:txBody>
          <a:bodyPr/>
          <a:lstStyle/>
          <a:p>
            <a:pPr eaLnBrk="1" hangingPunct="1"/>
            <a:r>
              <a:rPr lang="en-US" altLang="en-US" sz="5400">
                <a:solidFill>
                  <a:srgbClr val="FFFF00"/>
                </a:solidFill>
                <a:latin typeface="Arial" panose="020B0604020202020204" pitchFamily="34" charset="0"/>
              </a:rPr>
              <a:t>Increasing Economic Inequality</a:t>
            </a:r>
            <a:br>
              <a:rPr lang="en-US" altLang="en-US" sz="6000">
                <a:solidFill>
                  <a:srgbClr val="FFFFFF"/>
                </a:solidFill>
              </a:rPr>
            </a:br>
            <a:endParaRPr lang="en-US" altLang="en-US" sz="6000">
              <a:solidFill>
                <a:srgbClr val="FFFFFF"/>
              </a:solidFill>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CDEB67EA-A805-4C7B-AEC8-9723C5C340FB}"/>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0" name=""/>
                      <p:cNvPicPr/>
                      <p:nvPr/>
                    </p:nvPicPr>
                    <p:blipFill>
                      <a:blip r:embed="rId3"/>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178641770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1E03BD"/>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190FA9F0-6C63-4D5F-AA51-A3FF42A95450}"/>
              </a:ext>
            </a:extLst>
          </p:cNvPr>
          <p:cNvSpPr>
            <a:spLocks noGrp="1" noChangeArrowheads="1"/>
          </p:cNvSpPr>
          <p:nvPr>
            <p:ph type="title"/>
          </p:nvPr>
        </p:nvSpPr>
        <p:spPr>
          <a:xfrm>
            <a:off x="628650" y="400445"/>
            <a:ext cx="7886700" cy="1325563"/>
          </a:xfrm>
        </p:spPr>
        <p:txBody>
          <a:bodyPr>
            <a:normAutofit fontScale="90000"/>
          </a:bodyPr>
          <a:lstStyle/>
          <a:p>
            <a:pPr algn="ctr"/>
            <a:r>
              <a:rPr lang="en-US" altLang="en-US" sz="6000" b="1" dirty="0">
                <a:solidFill>
                  <a:srgbClr val="FFFF00"/>
                </a:solidFill>
              </a:rPr>
              <a:t>Government Paid Twice for Vaccines</a:t>
            </a:r>
          </a:p>
        </p:txBody>
      </p:sp>
      <p:sp>
        <p:nvSpPr>
          <p:cNvPr id="14339" name="Rectangle 3">
            <a:extLst>
              <a:ext uri="{FF2B5EF4-FFF2-40B4-BE49-F238E27FC236}">
                <a16:creationId xmlns:a16="http://schemas.microsoft.com/office/drawing/2014/main" id="{B7F4D6D1-2480-45E5-99BE-FF53A4A0CF60}"/>
              </a:ext>
            </a:extLst>
          </p:cNvPr>
          <p:cNvSpPr>
            <a:spLocks noGrp="1" noChangeArrowheads="1"/>
          </p:cNvSpPr>
          <p:nvPr>
            <p:ph idx="1"/>
          </p:nvPr>
        </p:nvSpPr>
        <p:spPr>
          <a:xfrm>
            <a:off x="173420" y="2006161"/>
            <a:ext cx="8797159" cy="4588603"/>
          </a:xfrm>
        </p:spPr>
        <p:txBody>
          <a:bodyPr>
            <a:normAutofit lnSpcReduction="10000"/>
          </a:bodyPr>
          <a:lstStyle/>
          <a:p>
            <a:r>
              <a:rPr lang="en-US" altLang="en-US" dirty="0">
                <a:solidFill>
                  <a:schemeClr val="bg1">
                    <a:lumMod val="95000"/>
                  </a:schemeClr>
                </a:solidFill>
              </a:rPr>
              <a:t>Funded most of the basic science research underlying mRNA vaccines and that characterized the spike protein. </a:t>
            </a:r>
          </a:p>
          <a:p>
            <a:r>
              <a:rPr lang="en-US" altLang="en-US" dirty="0">
                <a:solidFill>
                  <a:schemeClr val="bg1">
                    <a:lumMod val="95000"/>
                  </a:schemeClr>
                </a:solidFill>
              </a:rPr>
              <a:t>Spent at least $18 billion subsidizing vaccine makers’ research and production, purchased all doses used in US.</a:t>
            </a:r>
          </a:p>
          <a:p>
            <a:r>
              <a:rPr lang="en-US" altLang="en-US" dirty="0">
                <a:solidFill>
                  <a:schemeClr val="bg1">
                    <a:lumMod val="95000"/>
                  </a:schemeClr>
                </a:solidFill>
              </a:rPr>
              <a:t>Firms refused to share vaccine recipe, limiting global production capacity and leaving billions unprotected.</a:t>
            </a:r>
          </a:p>
          <a:p>
            <a:r>
              <a:rPr lang="en-US" altLang="en-US" dirty="0">
                <a:solidFill>
                  <a:schemeClr val="bg1">
                    <a:lumMod val="95000"/>
                  </a:schemeClr>
                </a:solidFill>
              </a:rPr>
              <a:t>Cost to manufacture mRNA vaccine:  ~$2/dose for Moderna, ~$1/dose for Pfizer.  Sale price ~$25/dose. </a:t>
            </a:r>
            <a:r>
              <a:rPr lang="en-US" altLang="en-US" sz="1700" dirty="0">
                <a:solidFill>
                  <a:schemeClr val="bg1">
                    <a:lumMod val="95000"/>
                  </a:schemeClr>
                </a:solidFill>
              </a:rPr>
              <a:t>(J Royal Soc Med 2021;114:502)</a:t>
            </a:r>
            <a:endParaRPr lang="en-US" altLang="en-US" dirty="0">
              <a:solidFill>
                <a:schemeClr val="bg1">
                  <a:lumMod val="95000"/>
                </a:schemeClr>
              </a:solidFill>
            </a:endParaRPr>
          </a:p>
          <a:p>
            <a:r>
              <a:rPr lang="en-US" altLang="en-US" dirty="0">
                <a:solidFill>
                  <a:schemeClr val="bg1">
                    <a:lumMod val="95000"/>
                  </a:schemeClr>
                </a:solidFill>
              </a:rPr>
              <a:t> “Pfizer, BioNTech and Moderna will make pre-tax profits of $34 billion this year between them, which works out as over a thousand dollars a second.” </a:t>
            </a:r>
            <a:r>
              <a:rPr lang="en-US" altLang="en-US" sz="1800" dirty="0">
                <a:solidFill>
                  <a:schemeClr val="bg1">
                    <a:lumMod val="95000"/>
                  </a:schemeClr>
                </a:solidFill>
              </a:rPr>
              <a:t>(Peoples Vaccine Alliance)</a:t>
            </a:r>
          </a:p>
          <a:p>
            <a:endParaRPr lang="en-US" altLang="en-US" dirty="0">
              <a:solidFill>
                <a:schemeClr val="bg1">
                  <a:lumMod val="95000"/>
                </a:schemeClr>
              </a:solidFill>
            </a:endParaRPr>
          </a:p>
        </p:txBody>
      </p:sp>
    </p:spTree>
    <p:extLst>
      <p:ext uri="{BB962C8B-B14F-4D97-AF65-F5344CB8AC3E}">
        <p14:creationId xmlns:p14="http://schemas.microsoft.com/office/powerpoint/2010/main" val="199292728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0" name=""/>
                      <p:cNvPicPr/>
                      <p:nvPr/>
                    </p:nvPicPr>
                    <p:blipFill>
                      <a:blip r:embed="rId3"/>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352729747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a:extLst>
              <a:ext uri="{FF2B5EF4-FFF2-40B4-BE49-F238E27FC236}">
                <a16:creationId xmlns:a16="http://schemas.microsoft.com/office/drawing/2014/main" id="{ADC61A6B-5A8A-459F-9256-E7F01B6B6CF5}"/>
              </a:ext>
            </a:extLst>
          </p:cNvPr>
          <p:cNvSpPr>
            <a:spLocks noGrp="1" noChangeArrowheads="1"/>
          </p:cNvSpPr>
          <p:nvPr>
            <p:ph type="title"/>
          </p:nvPr>
        </p:nvSpPr>
        <p:spPr bwMode="auto">
          <a:xfrm>
            <a:off x="0" y="1143000"/>
            <a:ext cx="9144000" cy="541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z="5400">
                <a:solidFill>
                  <a:srgbClr val="FFFF00"/>
                </a:solidFill>
              </a:rPr>
              <a:t>Private Insurers:</a:t>
            </a:r>
            <a:br>
              <a:rPr lang="en-US" altLang="en-US" sz="5400">
                <a:solidFill>
                  <a:srgbClr val="FFFF00"/>
                </a:solidFill>
              </a:rPr>
            </a:br>
            <a:r>
              <a:rPr lang="en-US" altLang="en-US" sz="5400">
                <a:solidFill>
                  <a:srgbClr val="FFFF00"/>
                </a:solidFill>
              </a:rPr>
              <a:t> Middlemen Who Add</a:t>
            </a:r>
            <a:br>
              <a:rPr lang="en-US" altLang="en-US" sz="5400">
                <a:solidFill>
                  <a:srgbClr val="FFFF00"/>
                </a:solidFill>
              </a:rPr>
            </a:br>
            <a:r>
              <a:rPr lang="en-US" altLang="en-US" sz="5400">
                <a:solidFill>
                  <a:srgbClr val="FFFF00"/>
                </a:solidFill>
              </a:rPr>
              <a:t> Costs But Not Value</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5549D039-7847-49A6-95D2-1B41893AF333}"/>
              </a:ext>
            </a:extLst>
          </p:cNvPr>
          <p:cNvSpPr>
            <a:spLocks noGrp="1"/>
          </p:cNvSpPr>
          <p:nvPr>
            <p:ph type="ctrTitle"/>
          </p:nvPr>
        </p:nvSpPr>
        <p:spPr/>
        <p:txBody>
          <a:bodyPr/>
          <a:lstStyle/>
          <a:p>
            <a:pPr eaLnBrk="1" hangingPunct="1"/>
            <a:endParaRPr lang="en-US" altLang="en-US"/>
          </a:p>
        </p:txBody>
      </p:sp>
      <p:sp>
        <p:nvSpPr>
          <p:cNvPr id="45059" name="Subtitle 2">
            <a:extLst>
              <a:ext uri="{FF2B5EF4-FFF2-40B4-BE49-F238E27FC236}">
                <a16:creationId xmlns:a16="http://schemas.microsoft.com/office/drawing/2014/main" id="{C55C6A16-E237-4632-92AA-077C1FA2E2E6}"/>
              </a:ext>
            </a:extLst>
          </p:cNvPr>
          <p:cNvSpPr>
            <a:spLocks noGrp="1"/>
          </p:cNvSpPr>
          <p:nvPr>
            <p:ph type="subTitle" idx="1"/>
          </p:nvPr>
        </p:nvSpPr>
        <p:spPr/>
        <p:txBody>
          <a:bodyPr/>
          <a:lstStyle/>
          <a:p>
            <a:pPr eaLnBrk="1" hangingPunct="1"/>
            <a:endParaRPr lang="en-US" altLang="en-US"/>
          </a:p>
        </p:txBody>
      </p:sp>
      <p:graphicFrame>
        <p:nvGraphicFramePr>
          <p:cNvPr id="45060" name="Object 7">
            <a:extLst>
              <a:ext uri="{FF2B5EF4-FFF2-40B4-BE49-F238E27FC236}">
                <a16:creationId xmlns:a16="http://schemas.microsoft.com/office/drawing/2014/main" id="{12BB00CE-5C9A-445E-934F-14BC61F9A8AD}"/>
              </a:ext>
            </a:extLst>
          </p:cNvPr>
          <p:cNvGraphicFramePr>
            <a:graphicFrameLocks noChangeAspect="1"/>
          </p:cNvGraphicFramePr>
          <p:nvPr/>
        </p:nvGraphicFramePr>
        <p:xfrm>
          <a:off x="0" y="0"/>
          <a:ext cx="9147175" cy="6858000"/>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45060" name="Object 7">
                        <a:extLst>
                          <a:ext uri="{FF2B5EF4-FFF2-40B4-BE49-F238E27FC236}">
                            <a16:creationId xmlns:a16="http://schemas.microsoft.com/office/drawing/2014/main" id="{12BB00CE-5C9A-445E-934F-14BC61F9A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5"/>
            <a:ext cx="7772400" cy="1470025"/>
          </a:xfrm>
        </p:spPr>
        <p:txBody>
          <a:bodyPr anchor="ctr"/>
          <a:lstStyle/>
          <a:p>
            <a:pPr eaLnBrk="1" hangingPunct="1"/>
            <a:endParaRPr lang="en-US" altLang="en-US" sz="4400"/>
          </a:p>
        </p:txBody>
      </p:sp>
      <p:sp>
        <p:nvSpPr>
          <p:cNvPr id="3075" name="Rectangle 3"/>
          <p:cNvSpPr>
            <a:spLocks noGrp="1" noChangeArrowheads="1"/>
          </p:cNvSpPr>
          <p:nvPr>
            <p:ph type="subTitle" idx="1"/>
          </p:nvPr>
        </p:nvSpPr>
        <p:spPr>
          <a:xfrm>
            <a:off x="1371600" y="3886200"/>
            <a:ext cx="6400800" cy="1752600"/>
          </a:xfrm>
        </p:spPr>
        <p:txBody>
          <a:bodyPr/>
          <a:lstStyle/>
          <a:p>
            <a:pPr eaLnBrk="1" hangingPunct="1"/>
            <a:endParaRPr lang="en-US" altLang="en-US" sz="3200"/>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073613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a:extLst>
              <a:ext uri="{FF2B5EF4-FFF2-40B4-BE49-F238E27FC236}">
                <a16:creationId xmlns:a16="http://schemas.microsoft.com/office/drawing/2014/main" id="{014C1F66-BA06-4950-98DC-1B4A3E52EE03}"/>
              </a:ext>
            </a:extLst>
          </p:cNvPr>
          <p:cNvSpPr>
            <a:spLocks noGrp="1" noChangeArrowheads="1"/>
          </p:cNvSpPr>
          <p:nvPr>
            <p:ph type="title"/>
          </p:nvPr>
        </p:nvSpPr>
        <p:spPr/>
        <p:txBody>
          <a:bodyPr/>
          <a:lstStyle/>
          <a:p>
            <a:endParaRPr lang="en-US" altLang="en-US"/>
          </a:p>
        </p:txBody>
      </p:sp>
      <p:pic>
        <p:nvPicPr>
          <p:cNvPr id="326659" name="Picture 3">
            <a:extLst>
              <a:ext uri="{FF2B5EF4-FFF2-40B4-BE49-F238E27FC236}">
                <a16:creationId xmlns:a16="http://schemas.microsoft.com/office/drawing/2014/main" id="{8BE9BC27-8FD7-4A54-B7B9-E2CB0BF742F1}"/>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2E275920-62FF-4B61-A10C-0F377822A1BA}"/>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0" name=""/>
                      <p:cNvPicPr/>
                      <p:nvPr/>
                    </p:nvPicPr>
                    <p:blipFill>
                      <a:blip r:embed="rId3"/>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330208508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2130425"/>
            <a:ext cx="7772400" cy="1470025"/>
          </a:xfrm>
        </p:spPr>
        <p:txBody>
          <a:bodyPr anchor="ctr"/>
          <a:lstStyle/>
          <a:p>
            <a:pPr eaLnBrk="1" hangingPunct="1"/>
            <a:endParaRPr lang="en-US" altLang="en-US" sz="4400"/>
          </a:p>
        </p:txBody>
      </p:sp>
      <p:sp>
        <p:nvSpPr>
          <p:cNvPr id="5123" name="Rectangle 3"/>
          <p:cNvSpPr>
            <a:spLocks noGrp="1" noChangeArrowheads="1"/>
          </p:cNvSpPr>
          <p:nvPr>
            <p:ph type="subTitle" idx="1"/>
          </p:nvPr>
        </p:nvSpPr>
        <p:spPr>
          <a:xfrm>
            <a:off x="1371600" y="3886200"/>
            <a:ext cx="6400800" cy="1752600"/>
          </a:xfrm>
        </p:spPr>
        <p:txBody>
          <a:bodyPr/>
          <a:lstStyle/>
          <a:p>
            <a:pPr eaLnBrk="1" hangingPunct="1"/>
            <a:endParaRPr lang="en-US" altLang="en-US" sz="3200"/>
          </a:p>
        </p:txBody>
      </p:sp>
      <p:graphicFrame>
        <p:nvGraphicFramePr>
          <p:cNvPr id="5124" name="Object 1"/>
          <p:cNvGraphicFramePr>
            <a:graphicFrameLocks noChangeAspect="1"/>
          </p:cNvGraphicFramePr>
          <p:nvPr/>
        </p:nvGraphicFramePr>
        <p:xfrm>
          <a:off x="0" y="-1588"/>
          <a:ext cx="9144000" cy="6856413"/>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62086553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a:extLst>
              <a:ext uri="{FF2B5EF4-FFF2-40B4-BE49-F238E27FC236}">
                <a16:creationId xmlns:a16="http://schemas.microsoft.com/office/drawing/2014/main" id="{8509BFAB-C921-40B7-8F7E-21D93836D564}"/>
              </a:ext>
            </a:extLst>
          </p:cNvPr>
          <p:cNvSpPr>
            <a:spLocks noGrp="1" noChangeArrowheads="1"/>
          </p:cNvSpPr>
          <p:nvPr>
            <p:ph type="title"/>
          </p:nvPr>
        </p:nvSpPr>
        <p:spPr/>
        <p:txBody>
          <a:bodyPr/>
          <a:lstStyle/>
          <a:p>
            <a:pPr eaLnBrk="1" hangingPunct="1"/>
            <a:endParaRPr lang="en-US" altLang="en-US"/>
          </a:p>
        </p:txBody>
      </p:sp>
      <p:pic>
        <p:nvPicPr>
          <p:cNvPr id="328707" name="Picture 3">
            <a:extLst>
              <a:ext uri="{FF2B5EF4-FFF2-40B4-BE49-F238E27FC236}">
                <a16:creationId xmlns:a16="http://schemas.microsoft.com/office/drawing/2014/main" id="{EA540073-F6D7-4CB0-B568-8F47E042B714}"/>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1AAA3792-9AFB-CEE8-07B8-F114370952E9}"/>
              </a:ext>
            </a:extLst>
          </p:cNvPr>
          <p:cNvSpPr>
            <a:spLocks noGrp="1"/>
          </p:cNvSpPr>
          <p:nvPr>
            <p:ph type="ctrTitle"/>
          </p:nvPr>
        </p:nvSpPr>
        <p:spPr/>
        <p:txBody>
          <a:bodyPr/>
          <a:lstStyle/>
          <a:p>
            <a:pPr eaLnBrk="1" hangingPunct="1"/>
            <a:endParaRPr lang="en-US" altLang="en-US"/>
          </a:p>
        </p:txBody>
      </p:sp>
      <p:sp>
        <p:nvSpPr>
          <p:cNvPr id="11267" name="Subtitle 2">
            <a:extLst>
              <a:ext uri="{FF2B5EF4-FFF2-40B4-BE49-F238E27FC236}">
                <a16:creationId xmlns:a16="http://schemas.microsoft.com/office/drawing/2014/main" id="{D8F08442-861B-9824-D3F7-A4548D233307}"/>
              </a:ext>
            </a:extLst>
          </p:cNvPr>
          <p:cNvSpPr>
            <a:spLocks noGrp="1"/>
          </p:cNvSpPr>
          <p:nvPr>
            <p:ph type="subTitle" idx="1"/>
          </p:nvPr>
        </p:nvSpPr>
        <p:spPr/>
        <p:txBody>
          <a:bodyPr/>
          <a:lstStyle/>
          <a:p>
            <a:pPr eaLnBrk="1" hangingPunct="1"/>
            <a:endParaRPr lang="en-US" altLang="en-US"/>
          </a:p>
        </p:txBody>
      </p:sp>
      <p:pic>
        <p:nvPicPr>
          <p:cNvPr id="11268" name="Picture 4">
            <a:extLst>
              <a:ext uri="{FF2B5EF4-FFF2-40B4-BE49-F238E27FC236}">
                <a16:creationId xmlns:a16="http://schemas.microsoft.com/office/drawing/2014/main" id="{110D1C14-AE52-FCB1-8F31-18675871AE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0" name="Picture 2">
            <a:extLst>
              <a:ext uri="{FF2B5EF4-FFF2-40B4-BE49-F238E27FC236}">
                <a16:creationId xmlns:a16="http://schemas.microsoft.com/office/drawing/2014/main" id="{01835975-B01A-446A-B40C-5BD0B37B30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8" name="Picture 2">
            <a:extLst>
              <a:ext uri="{FF2B5EF4-FFF2-40B4-BE49-F238E27FC236}">
                <a16:creationId xmlns:a16="http://schemas.microsoft.com/office/drawing/2014/main" id="{C5F43276-E8EF-40AD-8DCB-FD6F4B9994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grpSp>
        <p:nvGrpSpPr>
          <p:cNvPr id="331778" name="Group 4">
            <a:extLst>
              <a:ext uri="{FF2B5EF4-FFF2-40B4-BE49-F238E27FC236}">
                <a16:creationId xmlns:a16="http://schemas.microsoft.com/office/drawing/2014/main" id="{D3B13548-1C5B-4F6D-BAF6-FBC47B08C4B2}"/>
              </a:ext>
            </a:extLst>
          </p:cNvPr>
          <p:cNvGrpSpPr>
            <a:grpSpLocks/>
          </p:cNvGrpSpPr>
          <p:nvPr/>
        </p:nvGrpSpPr>
        <p:grpSpPr bwMode="auto">
          <a:xfrm>
            <a:off x="0" y="0"/>
            <a:ext cx="9140825" cy="6850063"/>
            <a:chOff x="0" y="0"/>
            <a:chExt cx="5758" cy="4315"/>
          </a:xfrm>
          <a:solidFill>
            <a:srgbClr val="000000"/>
          </a:solidFill>
        </p:grpSpPr>
        <p:grpSp>
          <p:nvGrpSpPr>
            <p:cNvPr id="331780" name="Group 5">
              <a:extLst>
                <a:ext uri="{FF2B5EF4-FFF2-40B4-BE49-F238E27FC236}">
                  <a16:creationId xmlns:a16="http://schemas.microsoft.com/office/drawing/2014/main" id="{94AAEB8A-9E8E-4E85-A9BD-851596C4B7AC}"/>
                </a:ext>
              </a:extLst>
            </p:cNvPr>
            <p:cNvGrpSpPr>
              <a:grpSpLocks/>
            </p:cNvGrpSpPr>
            <p:nvPr/>
          </p:nvGrpSpPr>
          <p:grpSpPr bwMode="auto">
            <a:xfrm>
              <a:off x="1728" y="2230"/>
              <a:ext cx="4027" cy="2085"/>
              <a:chOff x="1728" y="2230"/>
              <a:chExt cx="4027" cy="2085"/>
            </a:xfrm>
            <a:grpFill/>
          </p:grpSpPr>
          <p:sp>
            <p:nvSpPr>
              <p:cNvPr id="702470" name="Freeform 6">
                <a:extLst>
                  <a:ext uri="{FF2B5EF4-FFF2-40B4-BE49-F238E27FC236}">
                    <a16:creationId xmlns:a16="http://schemas.microsoft.com/office/drawing/2014/main" id="{86335469-9D48-46D8-B257-A543831896C8}"/>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p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sp>
            <p:nvSpPr>
              <p:cNvPr id="702471" name="Freeform 7">
                <a:extLst>
                  <a:ext uri="{FF2B5EF4-FFF2-40B4-BE49-F238E27FC236}">
                    <a16:creationId xmlns:a16="http://schemas.microsoft.com/office/drawing/2014/main" id="{4F1544D3-24A2-4EA9-883B-7DA7ABC3CDE1}"/>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p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sp>
            <p:nvSpPr>
              <p:cNvPr id="702472" name="Freeform 8">
                <a:extLst>
                  <a:ext uri="{FF2B5EF4-FFF2-40B4-BE49-F238E27FC236}">
                    <a16:creationId xmlns:a16="http://schemas.microsoft.com/office/drawing/2014/main" id="{C66E50FC-914D-4813-ABA9-75F00E558778}"/>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p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sp>
            <p:nvSpPr>
              <p:cNvPr id="331786" name="Freeform 9">
                <a:extLst>
                  <a:ext uri="{FF2B5EF4-FFF2-40B4-BE49-F238E27FC236}">
                    <a16:creationId xmlns:a16="http://schemas.microsoft.com/office/drawing/2014/main" id="{42D94096-F0E4-4CF6-8870-555B13F4DBC0}"/>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grpFill/>
              <a:ln>
                <a:noFill/>
              </a:ln>
            </p:spPr>
            <p:txBody>
              <a:bodyPr/>
              <a:lstStyle/>
              <a:p>
                <a:pPr>
                  <a:defRPr/>
                </a:pPr>
                <a:endParaRPr lang="en-US"/>
              </a:p>
            </p:txBody>
          </p:sp>
          <p:sp>
            <p:nvSpPr>
              <p:cNvPr id="702474" name="Freeform 10">
                <a:extLst>
                  <a:ext uri="{FF2B5EF4-FFF2-40B4-BE49-F238E27FC236}">
                    <a16:creationId xmlns:a16="http://schemas.microsoft.com/office/drawing/2014/main" id="{2B2C2EC4-E7C1-42D2-AD23-DB90AC6AA665}"/>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p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grpSp>
        <p:sp>
          <p:nvSpPr>
            <p:cNvPr id="702475" name="Freeform 11">
              <a:extLst>
                <a:ext uri="{FF2B5EF4-FFF2-40B4-BE49-F238E27FC236}">
                  <a16:creationId xmlns:a16="http://schemas.microsoft.com/office/drawing/2014/main" id="{CA55B0D9-7D50-47DE-BF57-8905FBA8A206}"/>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p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sp>
          <p:nvSpPr>
            <p:cNvPr id="331782" name="Freeform 12">
              <a:extLst>
                <a:ext uri="{FF2B5EF4-FFF2-40B4-BE49-F238E27FC236}">
                  <a16:creationId xmlns:a16="http://schemas.microsoft.com/office/drawing/2014/main" id="{2B30EB5B-705B-482A-95D3-85FAD49D754B}"/>
                </a:ext>
              </a:extLst>
            </p:cNvPr>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pFill/>
            <a:ln>
              <a:noFill/>
            </a:ln>
          </p:spPr>
          <p:txBody>
            <a:bodyPr/>
            <a:lstStyle/>
            <a:p>
              <a:pPr>
                <a:defRPr/>
              </a:pPr>
              <a:endParaRPr lang="en-US"/>
            </a:p>
          </p:txBody>
        </p:sp>
      </p:grpSp>
      <p:sp>
        <p:nvSpPr>
          <p:cNvPr id="334851" name="Rectangle 2">
            <a:extLst>
              <a:ext uri="{FF2B5EF4-FFF2-40B4-BE49-F238E27FC236}">
                <a16:creationId xmlns:a16="http://schemas.microsoft.com/office/drawing/2014/main" id="{01A0AD51-E889-438E-93D6-839FF56AD365}"/>
              </a:ext>
            </a:extLst>
          </p:cNvPr>
          <p:cNvSpPr>
            <a:spLocks noGrp="1" noChangeArrowheads="1"/>
          </p:cNvSpPr>
          <p:nvPr>
            <p:ph type="title" idx="4294967295"/>
          </p:nvPr>
        </p:nvSpPr>
        <p:spPr>
          <a:xfrm>
            <a:off x="381000" y="2743200"/>
            <a:ext cx="8534400" cy="1143000"/>
          </a:xfrm>
        </p:spPr>
        <p:txBody>
          <a:bodyPr/>
          <a:lstStyle/>
          <a:p>
            <a:pPr eaLnBrk="1" hangingPunct="1"/>
            <a:r>
              <a:rPr lang="en-US" altLang="en-US" sz="5400">
                <a:solidFill>
                  <a:srgbClr val="FFFF00"/>
                </a:solidFill>
              </a:rPr>
              <a:t>Medicare Advantage:</a:t>
            </a:r>
            <a:br>
              <a:rPr lang="en-US" altLang="en-US" sz="5400">
                <a:solidFill>
                  <a:srgbClr val="FFFF00"/>
                </a:solidFill>
              </a:rPr>
            </a:br>
            <a:r>
              <a:rPr lang="en-US" altLang="en-US" sz="5400">
                <a:solidFill>
                  <a:srgbClr val="FFFF00"/>
                </a:solidFill>
              </a:rPr>
              <a:t>The Only Working Model of Competing Private Plans and a Public Option (Traditional, FFS Medicare)</a:t>
            </a:r>
          </a:p>
        </p:txBody>
      </p:sp>
    </p:spTree>
  </p:cSld>
  <p:clrMapOvr>
    <a:overrideClrMapping bg1="dk2" tx1="lt1" bg2="dk1" tx2="lt2" accent1="accent1" accent2="accent2" accent3="accent3" accent4="accent4" accent5="accent5" accent6="accent6" hlink="hlink" folHlink="folHlink"/>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4" name="Picture 2">
            <a:extLst>
              <a:ext uri="{FF2B5EF4-FFF2-40B4-BE49-F238E27FC236}">
                <a16:creationId xmlns:a16="http://schemas.microsoft.com/office/drawing/2014/main" id="{24A02A14-0B65-45F9-8DFE-A71B48EB83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26A5B986-97C7-45D4-8C8F-AE6336FF88B5}"/>
              </a:ext>
            </a:extLst>
          </p:cNvPr>
          <p:cNvSpPr>
            <a:spLocks noGrp="1"/>
          </p:cNvSpPr>
          <p:nvPr>
            <p:ph type="ctrTitle"/>
          </p:nvPr>
        </p:nvSpPr>
        <p:spPr/>
        <p:txBody>
          <a:bodyPr/>
          <a:lstStyle/>
          <a:p>
            <a:pPr eaLnBrk="1" hangingPunct="1"/>
            <a:endParaRPr lang="en-US" altLang="en-US"/>
          </a:p>
        </p:txBody>
      </p:sp>
      <p:sp>
        <p:nvSpPr>
          <p:cNvPr id="55299" name="Subtitle 2">
            <a:extLst>
              <a:ext uri="{FF2B5EF4-FFF2-40B4-BE49-F238E27FC236}">
                <a16:creationId xmlns:a16="http://schemas.microsoft.com/office/drawing/2014/main" id="{71737F41-16CA-448A-BA6F-D02A9EC37665}"/>
              </a:ext>
            </a:extLst>
          </p:cNvPr>
          <p:cNvSpPr>
            <a:spLocks noGrp="1"/>
          </p:cNvSpPr>
          <p:nvPr>
            <p:ph type="subTitle" idx="1"/>
          </p:nvPr>
        </p:nvSpPr>
        <p:spPr/>
        <p:txBody>
          <a:bodyPr/>
          <a:lstStyle/>
          <a:p>
            <a:pPr eaLnBrk="1" hangingPunct="1"/>
            <a:endParaRPr lang="en-US" altLang="en-US"/>
          </a:p>
        </p:txBody>
      </p:sp>
      <p:graphicFrame>
        <p:nvGraphicFramePr>
          <p:cNvPr id="55300" name="Object 7">
            <a:extLst>
              <a:ext uri="{FF2B5EF4-FFF2-40B4-BE49-F238E27FC236}">
                <a16:creationId xmlns:a16="http://schemas.microsoft.com/office/drawing/2014/main" id="{B31EF31F-B4DA-499D-A3F0-9BFD551D5BCA}"/>
              </a:ext>
            </a:extLst>
          </p:cNvPr>
          <p:cNvGraphicFramePr>
            <a:graphicFrameLocks noChangeAspect="1"/>
          </p:cNvGraphicFramePr>
          <p:nvPr/>
        </p:nvGraphicFramePr>
        <p:xfrm>
          <a:off x="0" y="1588"/>
          <a:ext cx="9144000" cy="6856412"/>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55300" name="Object 7">
                        <a:extLst>
                          <a:ext uri="{FF2B5EF4-FFF2-40B4-BE49-F238E27FC236}">
                            <a16:creationId xmlns:a16="http://schemas.microsoft.com/office/drawing/2014/main" id="{B31EF31F-B4DA-499D-A3F0-9BFD551D5B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2" name="Picture 2">
            <a:extLst>
              <a:ext uri="{FF2B5EF4-FFF2-40B4-BE49-F238E27FC236}">
                <a16:creationId xmlns:a16="http://schemas.microsoft.com/office/drawing/2014/main" id="{03C061FD-F58C-4BE2-9423-DBC5E3CC30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99"/>
        </a:solidFill>
        <a:effectLst/>
      </p:bgPr>
    </p:bg>
    <p:spTree>
      <p:nvGrpSpPr>
        <p:cNvPr id="1" name=""/>
        <p:cNvGrpSpPr/>
        <p:nvPr/>
      </p:nvGrpSpPr>
      <p:grpSpPr>
        <a:xfrm>
          <a:off x="0" y="0"/>
          <a:ext cx="0" cy="0"/>
          <a:chOff x="0" y="0"/>
          <a:chExt cx="0" cy="0"/>
        </a:xfrm>
      </p:grpSpPr>
      <p:sp>
        <p:nvSpPr>
          <p:cNvPr id="338946" name="Rectangle 2">
            <a:extLst>
              <a:ext uri="{FF2B5EF4-FFF2-40B4-BE49-F238E27FC236}">
                <a16:creationId xmlns:a16="http://schemas.microsoft.com/office/drawing/2014/main" id="{6B4A80F5-EA75-414D-9B60-423210631422}"/>
              </a:ext>
            </a:extLst>
          </p:cNvPr>
          <p:cNvSpPr>
            <a:spLocks noGrp="1" noChangeArrowheads="1"/>
          </p:cNvSpPr>
          <p:nvPr>
            <p:ph type="title" idx="4294967295"/>
          </p:nvPr>
        </p:nvSpPr>
        <p:spPr>
          <a:xfrm>
            <a:off x="0" y="304800"/>
            <a:ext cx="9144000" cy="1143000"/>
          </a:xfrm>
        </p:spPr>
        <p:txBody>
          <a:bodyPr/>
          <a:lstStyle/>
          <a:p>
            <a:pPr eaLnBrk="1" hangingPunct="1"/>
            <a:r>
              <a:rPr lang="en-US" altLang="en-US" sz="4800">
                <a:solidFill>
                  <a:srgbClr val="FFFF00"/>
                </a:solidFill>
              </a:rPr>
              <a:t>How do Medicare Advantage Plans Outcompete Traditional Medicare?</a:t>
            </a:r>
            <a:br>
              <a:rPr lang="en-US" altLang="en-US" sz="3000">
                <a:solidFill>
                  <a:srgbClr val="FFFF00"/>
                </a:solidFill>
              </a:rPr>
            </a:br>
            <a:endParaRPr lang="en-US" altLang="en-US" sz="2200">
              <a:solidFill>
                <a:srgbClr val="FFFF00"/>
              </a:solidFill>
            </a:endParaRPr>
          </a:p>
        </p:txBody>
      </p:sp>
      <p:sp>
        <p:nvSpPr>
          <p:cNvPr id="338947" name="Rectangle 3">
            <a:extLst>
              <a:ext uri="{FF2B5EF4-FFF2-40B4-BE49-F238E27FC236}">
                <a16:creationId xmlns:a16="http://schemas.microsoft.com/office/drawing/2014/main" id="{92DDAFB3-48FC-4F5E-B74F-FAF86BCF24B3}"/>
              </a:ext>
            </a:extLst>
          </p:cNvPr>
          <p:cNvSpPr>
            <a:spLocks noGrp="1" noChangeArrowheads="1"/>
          </p:cNvSpPr>
          <p:nvPr>
            <p:ph type="body" idx="4294967295"/>
          </p:nvPr>
        </p:nvSpPr>
        <p:spPr>
          <a:xfrm>
            <a:off x="0" y="1828800"/>
            <a:ext cx="9144000" cy="5029200"/>
          </a:xfrm>
        </p:spPr>
        <p:txBody>
          <a:bodyPr/>
          <a:lstStyle/>
          <a:p>
            <a:pPr eaLnBrk="1" hangingPunct="1"/>
            <a:r>
              <a:rPr lang="en-US" altLang="en-US">
                <a:solidFill>
                  <a:srgbClr val="FFFF66"/>
                </a:solidFill>
              </a:rPr>
              <a:t>Cherry-picking</a:t>
            </a:r>
            <a:r>
              <a:rPr lang="en-US" altLang="en-US">
                <a:solidFill>
                  <a:schemeClr val="bg1"/>
                </a:solidFill>
              </a:rPr>
              <a:t> </a:t>
            </a:r>
            <a:r>
              <a:rPr lang="en-US" altLang="en-US">
                <a:solidFill>
                  <a:srgbClr val="FFFF00"/>
                </a:solidFill>
              </a:rPr>
              <a:t>+ Lemon-dropping</a:t>
            </a:r>
          </a:p>
          <a:p>
            <a:pPr lvl="1" eaLnBrk="1" hangingPunct="1">
              <a:buFontTx/>
              <a:buChar char="o"/>
            </a:pPr>
            <a:r>
              <a:rPr lang="en-US" altLang="en-US">
                <a:solidFill>
                  <a:schemeClr val="bg1"/>
                </a:solidFill>
              </a:rPr>
              <a:t>Exclude hospitals/doctors attractive to high-cost patients</a:t>
            </a:r>
          </a:p>
          <a:p>
            <a:pPr lvl="1" eaLnBrk="1" hangingPunct="1">
              <a:buFontTx/>
              <a:buChar char="o"/>
            </a:pPr>
            <a:r>
              <a:rPr lang="en-US" altLang="en-US">
                <a:solidFill>
                  <a:schemeClr val="bg1"/>
                </a:solidFill>
              </a:rPr>
              <a:t>Benefit/formulary design</a:t>
            </a:r>
          </a:p>
          <a:p>
            <a:pPr lvl="1" eaLnBrk="1" hangingPunct="1">
              <a:buFontTx/>
              <a:buChar char="o"/>
            </a:pPr>
            <a:r>
              <a:rPr lang="en-US" altLang="en-US">
                <a:solidFill>
                  <a:schemeClr val="bg1"/>
                </a:solidFill>
              </a:rPr>
              <a:t>Hassle factor</a:t>
            </a:r>
          </a:p>
          <a:p>
            <a:pPr eaLnBrk="1" hangingPunct="1"/>
            <a:r>
              <a:rPr lang="en-US" altLang="en-US">
                <a:solidFill>
                  <a:srgbClr val="FFFF00"/>
                </a:solidFill>
              </a:rPr>
              <a:t>Upcode + over-diagnose</a:t>
            </a:r>
            <a:r>
              <a:rPr lang="en-US" altLang="en-US">
                <a:solidFill>
                  <a:schemeClr val="bg1"/>
                </a:solidFill>
              </a:rPr>
              <a:t> to game risk adjustment </a:t>
            </a:r>
          </a:p>
          <a:p>
            <a:pPr eaLnBrk="1" hangingPunct="1"/>
            <a:r>
              <a:rPr lang="en-US" altLang="en-US">
                <a:solidFill>
                  <a:srgbClr val="FFFF00"/>
                </a:solidFill>
              </a:rPr>
              <a:t>Outright cheating</a:t>
            </a:r>
            <a:r>
              <a:rPr lang="en-US" altLang="en-US">
                <a:solidFill>
                  <a:schemeClr val="bg1"/>
                </a:solidFill>
              </a:rPr>
              <a:t> </a:t>
            </a:r>
          </a:p>
        </p:txBody>
      </p:sp>
    </p:spTree>
  </p:cSld>
  <p:clrMapOvr>
    <a:overrideClrMapping bg1="lt1" tx1="dk1" bg2="lt2" tx2="dk2" accent1="accent1" accent2="accent2" accent3="accent3" accent4="accent4" accent5="accent5" accent6="accent6" hlink="hlink" folHlink="folHlink"/>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70" name="Picture 2">
            <a:extLst>
              <a:ext uri="{FF2B5EF4-FFF2-40B4-BE49-F238E27FC236}">
                <a16:creationId xmlns:a16="http://schemas.microsoft.com/office/drawing/2014/main" id="{42ECF1FB-8AB8-4B7D-B8C8-8392B1A7A6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CC"/>
        </a:solidFill>
        <a:effectLst/>
      </p:bgPr>
    </p:bg>
    <p:spTree>
      <p:nvGrpSpPr>
        <p:cNvPr id="1" name=""/>
        <p:cNvGrpSpPr/>
        <p:nvPr/>
      </p:nvGrpSpPr>
      <p:grpSpPr>
        <a:xfrm>
          <a:off x="0" y="0"/>
          <a:ext cx="0" cy="0"/>
          <a:chOff x="0" y="0"/>
          <a:chExt cx="0" cy="0"/>
        </a:xfrm>
      </p:grpSpPr>
      <p:sp>
        <p:nvSpPr>
          <p:cNvPr id="340994" name="Rectangle 2">
            <a:extLst>
              <a:ext uri="{FF2B5EF4-FFF2-40B4-BE49-F238E27FC236}">
                <a16:creationId xmlns:a16="http://schemas.microsoft.com/office/drawing/2014/main" id="{968242F7-D2A6-4AB5-9DC5-DB2C9ECCFDFD}"/>
              </a:ext>
            </a:extLst>
          </p:cNvPr>
          <p:cNvSpPr>
            <a:spLocks noGrp="1" noChangeArrowheads="1"/>
          </p:cNvSpPr>
          <p:nvPr>
            <p:ph type="title" idx="4294967295"/>
          </p:nvPr>
        </p:nvSpPr>
        <p:spPr>
          <a:xfrm>
            <a:off x="0" y="274638"/>
            <a:ext cx="8915400" cy="1143000"/>
          </a:xfrm>
        </p:spPr>
        <p:txBody>
          <a:bodyPr/>
          <a:lstStyle/>
          <a:p>
            <a:r>
              <a:rPr lang="en-US" altLang="en-US" sz="3600">
                <a:solidFill>
                  <a:schemeClr val="bg1"/>
                </a:solidFill>
              </a:rPr>
              <a:t>Medicare Advantage Plans’ Strategies:</a:t>
            </a:r>
            <a:br>
              <a:rPr lang="en-US" altLang="en-US" sz="3600">
                <a:solidFill>
                  <a:schemeClr val="bg1"/>
                </a:solidFill>
              </a:rPr>
            </a:br>
            <a:r>
              <a:rPr lang="en-US" altLang="en-US" sz="3600">
                <a:solidFill>
                  <a:schemeClr val="bg1"/>
                </a:solidFill>
              </a:rPr>
              <a:t>1- Cherry Picking</a:t>
            </a:r>
          </a:p>
        </p:txBody>
      </p:sp>
      <p:pic>
        <p:nvPicPr>
          <p:cNvPr id="340995" name="Picture 6">
            <a:extLst>
              <a:ext uri="{FF2B5EF4-FFF2-40B4-BE49-F238E27FC236}">
                <a16:creationId xmlns:a16="http://schemas.microsoft.com/office/drawing/2014/main" id="{6163735D-B7B6-4558-8648-4C35B3F6D8DA}"/>
              </a:ext>
            </a:extLst>
          </p:cNvPr>
          <p:cNvPicPr>
            <a:picLocks noGrp="1" noChangeAspect="1"/>
          </p:cNvPicPr>
          <p:nvPr>
            <p:ph type="body" idx="4294967295"/>
          </p:nvPr>
        </p:nvPicPr>
        <p:blipFill>
          <a:blip r:embed="rId3">
            <a:extLst>
              <a:ext uri="{28A0092B-C50C-407E-A947-70E740481C1C}">
                <a14:useLocalDpi xmlns:a14="http://schemas.microsoft.com/office/drawing/2010/main" val="0"/>
              </a:ext>
            </a:extLst>
          </a:blip>
          <a:srcRect l="17067" t="9387" r="17067" b="13654"/>
          <a:stretch>
            <a:fillRect/>
          </a:stretch>
        </p:blipFill>
        <p:spPr>
          <a:xfrm>
            <a:off x="2362200" y="2057400"/>
            <a:ext cx="4111625" cy="3279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0996" name="Text Box 4">
            <a:extLst>
              <a:ext uri="{FF2B5EF4-FFF2-40B4-BE49-F238E27FC236}">
                <a16:creationId xmlns:a16="http://schemas.microsoft.com/office/drawing/2014/main" id="{8452B618-E5B7-4879-8BC4-BCBD176D8C2E}"/>
              </a:ext>
            </a:extLst>
          </p:cNvPr>
          <p:cNvSpPr txBox="1">
            <a:spLocks noChangeArrowheads="1"/>
          </p:cNvSpPr>
          <p:nvPr/>
        </p:nvSpPr>
        <p:spPr bwMode="auto">
          <a:xfrm>
            <a:off x="1295400" y="5867400"/>
            <a:ext cx="7391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000">
                <a:solidFill>
                  <a:schemeClr val="bg1"/>
                </a:solidFill>
                <a:cs typeface="Arial" panose="020B0604020202020204" pitchFamily="34" charset="0"/>
              </a:rPr>
              <a:t>Marketing, network manipulation, benefit design </a:t>
            </a:r>
          </a:p>
        </p:txBody>
      </p:sp>
    </p:spTree>
  </p:cSld>
  <p:clrMapOvr>
    <a:overrideClrMapping bg1="lt1" tx1="dk1" bg2="lt2" tx2="dk2" accent1="accent1" accent2="accent2" accent3="accent3" accent4="accent4" accent5="accent5" accent6="accent6" hlink="hlink" folHlink="folHlink"/>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8" name="Picture 2">
            <a:extLst>
              <a:ext uri="{FF2B5EF4-FFF2-40B4-BE49-F238E27FC236}">
                <a16:creationId xmlns:a16="http://schemas.microsoft.com/office/drawing/2014/main" id="{2522C156-530C-4E31-9E93-32A4552BE3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7E156D6C-E3B5-4E06-ACE7-34F834384954}"/>
              </a:ext>
            </a:extLst>
          </p:cNvPr>
          <p:cNvSpPr>
            <a:spLocks noGrp="1"/>
          </p:cNvSpPr>
          <p:nvPr>
            <p:ph type="ctrTitle"/>
          </p:nvPr>
        </p:nvSpPr>
        <p:spPr/>
        <p:txBody>
          <a:bodyPr/>
          <a:lstStyle/>
          <a:p>
            <a:pPr eaLnBrk="1" hangingPunct="1"/>
            <a:endParaRPr lang="en-US" altLang="en-US"/>
          </a:p>
        </p:txBody>
      </p:sp>
      <p:sp>
        <p:nvSpPr>
          <p:cNvPr id="39939" name="Subtitle 2">
            <a:extLst>
              <a:ext uri="{FF2B5EF4-FFF2-40B4-BE49-F238E27FC236}">
                <a16:creationId xmlns:a16="http://schemas.microsoft.com/office/drawing/2014/main" id="{D2250F3C-7692-43A4-8014-76DC29513822}"/>
              </a:ext>
            </a:extLst>
          </p:cNvPr>
          <p:cNvSpPr>
            <a:spLocks noGrp="1"/>
          </p:cNvSpPr>
          <p:nvPr>
            <p:ph type="subTitle" idx="1"/>
          </p:nvPr>
        </p:nvSpPr>
        <p:spPr/>
        <p:txBody>
          <a:bodyPr/>
          <a:lstStyle/>
          <a:p>
            <a:pPr eaLnBrk="1" hangingPunct="1"/>
            <a:endParaRPr lang="en-US" altLang="en-US"/>
          </a:p>
        </p:txBody>
      </p:sp>
      <p:pic>
        <p:nvPicPr>
          <p:cNvPr id="39940" name="Picture 4">
            <a:extLst>
              <a:ext uri="{FF2B5EF4-FFF2-40B4-BE49-F238E27FC236}">
                <a16:creationId xmlns:a16="http://schemas.microsoft.com/office/drawing/2014/main" id="{5B7141BA-28D3-4CEC-BBA0-F3E80732E5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99"/>
        </a:solidFill>
        <a:effectLst/>
      </p:bgPr>
    </p:bg>
    <p:spTree>
      <p:nvGrpSpPr>
        <p:cNvPr id="1" name=""/>
        <p:cNvGrpSpPr/>
        <p:nvPr/>
      </p:nvGrpSpPr>
      <p:grpSpPr>
        <a:xfrm>
          <a:off x="0" y="0"/>
          <a:ext cx="0" cy="0"/>
          <a:chOff x="0" y="0"/>
          <a:chExt cx="0" cy="0"/>
        </a:xfrm>
      </p:grpSpPr>
      <p:sp>
        <p:nvSpPr>
          <p:cNvPr id="344066" name="Rectangle 2">
            <a:extLst>
              <a:ext uri="{FF2B5EF4-FFF2-40B4-BE49-F238E27FC236}">
                <a16:creationId xmlns:a16="http://schemas.microsoft.com/office/drawing/2014/main" id="{0C31F614-8C8B-4E90-B591-A64B0872AED1}"/>
              </a:ext>
            </a:extLst>
          </p:cNvPr>
          <p:cNvSpPr>
            <a:spLocks noGrp="1" noChangeArrowheads="1"/>
          </p:cNvSpPr>
          <p:nvPr>
            <p:ph type="title" idx="4294967295"/>
          </p:nvPr>
        </p:nvSpPr>
        <p:spPr/>
        <p:txBody>
          <a:bodyPr/>
          <a:lstStyle/>
          <a:p>
            <a:r>
              <a:rPr lang="en-US" altLang="en-US" sz="3600">
                <a:solidFill>
                  <a:schemeClr val="bg1"/>
                </a:solidFill>
              </a:rPr>
              <a:t>Medicare Advantage Plans’ Strategies:</a:t>
            </a:r>
            <a:br>
              <a:rPr lang="en-US" altLang="en-US" sz="3600">
                <a:solidFill>
                  <a:schemeClr val="bg1"/>
                </a:solidFill>
              </a:rPr>
            </a:br>
            <a:r>
              <a:rPr lang="en-US" altLang="en-US" sz="3600">
                <a:solidFill>
                  <a:schemeClr val="bg1"/>
                </a:solidFill>
              </a:rPr>
              <a:t>2 - </a:t>
            </a:r>
            <a:r>
              <a:rPr lang="en-US" altLang="en-US" sz="4000">
                <a:solidFill>
                  <a:schemeClr val="bg1"/>
                </a:solidFill>
              </a:rPr>
              <a:t>Lemon Dropping</a:t>
            </a:r>
            <a:r>
              <a:rPr lang="en-US" altLang="en-US" sz="4000"/>
              <a:t> </a:t>
            </a:r>
          </a:p>
        </p:txBody>
      </p:sp>
      <p:pic>
        <p:nvPicPr>
          <p:cNvPr id="344067" name="Picture 5">
            <a:extLst>
              <a:ext uri="{FF2B5EF4-FFF2-40B4-BE49-F238E27FC236}">
                <a16:creationId xmlns:a16="http://schemas.microsoft.com/office/drawing/2014/main" id="{DB2FE2C4-61A0-4D66-A900-45EE32518580}"/>
              </a:ext>
            </a:extLst>
          </p:cNvPr>
          <p:cNvPicPr>
            <a:picLocks noGrp="1" noChangeAspect="1"/>
          </p:cNvPicPr>
          <p:nvPr>
            <p:ph type="body" idx="4294967295"/>
          </p:nvPr>
        </p:nvPicPr>
        <p:blipFill>
          <a:blip r:embed="rId3">
            <a:extLst>
              <a:ext uri="{28A0092B-C50C-407E-A947-70E740481C1C}">
                <a14:useLocalDpi xmlns:a14="http://schemas.microsoft.com/office/drawing/2010/main" val="0"/>
              </a:ext>
            </a:extLst>
          </a:blip>
          <a:srcRect t="10240" r="16214" b="17920"/>
          <a:stretch>
            <a:fillRect/>
          </a:stretch>
        </p:blipFill>
        <p:spPr>
          <a:xfrm>
            <a:off x="3200400" y="1600200"/>
            <a:ext cx="3122613" cy="2141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4068" name="Text Box 4">
            <a:extLst>
              <a:ext uri="{FF2B5EF4-FFF2-40B4-BE49-F238E27FC236}">
                <a16:creationId xmlns:a16="http://schemas.microsoft.com/office/drawing/2014/main" id="{6DBD0EDA-C134-4343-8D4D-745447252A5E}"/>
              </a:ext>
            </a:extLst>
          </p:cNvPr>
          <p:cNvSpPr txBox="1">
            <a:spLocks noChangeArrowheads="1"/>
          </p:cNvSpPr>
          <p:nvPr/>
        </p:nvSpPr>
        <p:spPr bwMode="auto">
          <a:xfrm>
            <a:off x="990600" y="4343400"/>
            <a:ext cx="739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chemeClr val="bg1"/>
                </a:solidFill>
                <a:cs typeface="Arial" panose="020B0604020202020204" pitchFamily="34" charset="0"/>
              </a:rPr>
              <a:t>Network manipulation, benefit design, hassle factor</a:t>
            </a:r>
          </a:p>
        </p:txBody>
      </p:sp>
    </p:spTree>
  </p:cSld>
  <p:clrMapOvr>
    <a:overrideClrMapping bg1="lt1" tx1="dk1" bg2="lt2" tx2="dk2" accent1="accent1" accent2="accent2" accent3="accent3" accent4="accent4" accent5="accent5" accent6="accent6" hlink="hlink" folHlink="folHlink"/>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DD70425B-B9F4-4BF2-BBE7-5A2FB30F298B}"/>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0" name=""/>
                      <p:cNvPicPr/>
                      <p:nvPr/>
                    </p:nvPicPr>
                    <p:blipFill>
                      <a:blip r:embed="rId3"/>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203722998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a:extLst>
              <a:ext uri="{FF2B5EF4-FFF2-40B4-BE49-F238E27FC236}">
                <a16:creationId xmlns:a16="http://schemas.microsoft.com/office/drawing/2014/main" id="{04DF2391-067C-474C-BC5B-F3AFF1E4E6D2}"/>
              </a:ext>
            </a:extLst>
          </p:cNvPr>
          <p:cNvSpPr>
            <a:spLocks noGrp="1" noChangeArrowheads="1"/>
          </p:cNvSpPr>
          <p:nvPr>
            <p:ph type="title"/>
          </p:nvPr>
        </p:nvSpPr>
        <p:spPr/>
        <p:txBody>
          <a:bodyPr/>
          <a:lstStyle/>
          <a:p>
            <a:endParaRPr lang="en-US" altLang="en-US"/>
          </a:p>
        </p:txBody>
      </p:sp>
      <p:pic>
        <p:nvPicPr>
          <p:cNvPr id="347139" name="Picture 3">
            <a:extLst>
              <a:ext uri="{FF2B5EF4-FFF2-40B4-BE49-F238E27FC236}">
                <a16:creationId xmlns:a16="http://schemas.microsoft.com/office/drawing/2014/main" id="{BDEBFF89-CA4C-4790-BE9D-37A8366502B2}"/>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3AD47504-550D-41DD-A7D6-B751629190ED}"/>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0" name=""/>
                      <p:cNvPicPr/>
                      <p:nvPr/>
                    </p:nvPicPr>
                    <p:blipFill>
                      <a:blip r:embed="rId3"/>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324980136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a:extLst>
              <a:ext uri="{FF2B5EF4-FFF2-40B4-BE49-F238E27FC236}">
                <a16:creationId xmlns:a16="http://schemas.microsoft.com/office/drawing/2014/main" id="{64D94900-7F68-4262-9C60-A732B5081595}"/>
              </a:ext>
            </a:extLst>
          </p:cNvPr>
          <p:cNvSpPr>
            <a:spLocks noGrp="1" noChangeArrowheads="1"/>
          </p:cNvSpPr>
          <p:nvPr>
            <p:ph type="title"/>
          </p:nvPr>
        </p:nvSpPr>
        <p:spPr/>
        <p:txBody>
          <a:bodyPr/>
          <a:lstStyle/>
          <a:p>
            <a:endParaRPr lang="en-US" altLang="en-US"/>
          </a:p>
        </p:txBody>
      </p:sp>
      <p:pic>
        <p:nvPicPr>
          <p:cNvPr id="349187" name="Picture 3">
            <a:extLst>
              <a:ext uri="{FF2B5EF4-FFF2-40B4-BE49-F238E27FC236}">
                <a16:creationId xmlns:a16="http://schemas.microsoft.com/office/drawing/2014/main" id="{E867A687-4CFF-481E-A26C-EAE22E951BA5}"/>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a:extLst>
              <a:ext uri="{FF2B5EF4-FFF2-40B4-BE49-F238E27FC236}">
                <a16:creationId xmlns:a16="http://schemas.microsoft.com/office/drawing/2014/main" id="{A960C5B8-42BE-4225-A3A6-271547F2411A}"/>
              </a:ext>
            </a:extLst>
          </p:cNvPr>
          <p:cNvSpPr>
            <a:spLocks noGrp="1" noChangeArrowheads="1"/>
          </p:cNvSpPr>
          <p:nvPr>
            <p:ph type="title"/>
          </p:nvPr>
        </p:nvSpPr>
        <p:spPr/>
        <p:txBody>
          <a:bodyPr/>
          <a:lstStyle/>
          <a:p>
            <a:endParaRPr lang="en-US" altLang="en-US"/>
          </a:p>
        </p:txBody>
      </p:sp>
      <p:pic>
        <p:nvPicPr>
          <p:cNvPr id="350211" name="Picture 3">
            <a:extLst>
              <a:ext uri="{FF2B5EF4-FFF2-40B4-BE49-F238E27FC236}">
                <a16:creationId xmlns:a16="http://schemas.microsoft.com/office/drawing/2014/main" id="{F2394A67-4C5F-42E9-AFFE-CA2357168108}"/>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CBE7C-6A73-239B-9BF6-B998D6DE444D}"/>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F97271FD-153E-9D2C-CBDF-D2910F095BE1}"/>
              </a:ext>
            </a:extLst>
          </p:cNvPr>
          <p:cNvPicPr>
            <a:picLocks noGrp="1" noChangeAspect="1"/>
          </p:cNvPicPr>
          <p:nvPr>
            <p:ph idx="1"/>
          </p:nvPr>
        </p:nvPicPr>
        <p:blipFill>
          <a:blip r:embed="rId2"/>
          <a:stretch>
            <a:fillRect/>
          </a:stretch>
        </p:blipFill>
        <p:spPr>
          <a:xfrm>
            <a:off x="-1" y="48492"/>
            <a:ext cx="9144001" cy="6858000"/>
          </a:xfrm>
          <a:prstGeom prst="rect">
            <a:avLst/>
          </a:prstGeom>
        </p:spPr>
      </p:pic>
    </p:spTree>
    <p:extLst>
      <p:ext uri="{BB962C8B-B14F-4D97-AF65-F5344CB8AC3E}">
        <p14:creationId xmlns:p14="http://schemas.microsoft.com/office/powerpoint/2010/main" val="296321937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D4854-D97F-467A-9B7A-4F9433B04E88}"/>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E3DDDEAA-DDA5-5700-A01D-8B02D11B4F48}"/>
              </a:ext>
            </a:extLst>
          </p:cNvPr>
          <p:cNvPicPr>
            <a:picLocks noGrp="1" noChangeAspect="1"/>
          </p:cNvPicPr>
          <p:nvPr>
            <p:ph idx="1"/>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0937947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5DB4C87-C30F-4079-81D7-226242E7081B}"/>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0" name=""/>
                      <p:cNvPicPr/>
                      <p:nvPr/>
                    </p:nvPicPr>
                    <p:blipFill>
                      <a:blip r:embed="rId3"/>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156943355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a:extLst>
              <a:ext uri="{FF2B5EF4-FFF2-40B4-BE49-F238E27FC236}">
                <a16:creationId xmlns:a16="http://schemas.microsoft.com/office/drawing/2014/main" id="{BF01AF55-9108-428A-B806-811BB212A877}"/>
              </a:ext>
            </a:extLst>
          </p:cNvPr>
          <p:cNvSpPr>
            <a:spLocks noGrp="1" noChangeArrowheads="1"/>
          </p:cNvSpPr>
          <p:nvPr>
            <p:ph type="title"/>
          </p:nvPr>
        </p:nvSpPr>
        <p:spPr/>
        <p:txBody>
          <a:bodyPr/>
          <a:lstStyle/>
          <a:p>
            <a:endParaRPr lang="en-US" altLang="en-US"/>
          </a:p>
        </p:txBody>
      </p:sp>
      <p:pic>
        <p:nvPicPr>
          <p:cNvPr id="346115" name="Picture 3">
            <a:extLst>
              <a:ext uri="{FF2B5EF4-FFF2-40B4-BE49-F238E27FC236}">
                <a16:creationId xmlns:a16="http://schemas.microsoft.com/office/drawing/2014/main" id="{1246D2C2-658D-4A51-A418-89C5810279D6}"/>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2" name="Rectangle 2">
            <a:extLst>
              <a:ext uri="{FF2B5EF4-FFF2-40B4-BE49-F238E27FC236}">
                <a16:creationId xmlns:a16="http://schemas.microsoft.com/office/drawing/2014/main" id="{D52240AE-F38A-4187-BC61-30862820DD85}"/>
              </a:ext>
            </a:extLst>
          </p:cNvPr>
          <p:cNvSpPr>
            <a:spLocks noGrp="1" noRot="1" noChangeArrowheads="1"/>
          </p:cNvSpPr>
          <p:nvPr>
            <p:ph type="title"/>
          </p:nvPr>
        </p:nvSpPr>
        <p:spPr/>
        <p:txBody>
          <a:bodyPr/>
          <a:lstStyle/>
          <a:p>
            <a:pPr eaLnBrk="1" hangingPunct="1">
              <a:defRPr/>
            </a:pPr>
            <a:endParaRPr lang="en-US" altLang="en-US"/>
          </a:p>
        </p:txBody>
      </p:sp>
      <p:pic>
        <p:nvPicPr>
          <p:cNvPr id="183299" name="Picture 3">
            <a:extLst>
              <a:ext uri="{FF2B5EF4-FFF2-40B4-BE49-F238E27FC236}">
                <a16:creationId xmlns:a16="http://schemas.microsoft.com/office/drawing/2014/main" id="{6623651E-B754-4641-BFA6-BAE6E34102D9}"/>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99"/>
        </a:solidFill>
        <a:effectLst/>
      </p:bgPr>
    </p:bg>
    <p:spTree>
      <p:nvGrpSpPr>
        <p:cNvPr id="1" name=""/>
        <p:cNvGrpSpPr/>
        <p:nvPr/>
      </p:nvGrpSpPr>
      <p:grpSpPr>
        <a:xfrm>
          <a:off x="0" y="0"/>
          <a:ext cx="0" cy="0"/>
          <a:chOff x="0" y="0"/>
          <a:chExt cx="0" cy="0"/>
        </a:xfrm>
      </p:grpSpPr>
      <p:grpSp>
        <p:nvGrpSpPr>
          <p:cNvPr id="351234" name="Group 4">
            <a:extLst>
              <a:ext uri="{FF2B5EF4-FFF2-40B4-BE49-F238E27FC236}">
                <a16:creationId xmlns:a16="http://schemas.microsoft.com/office/drawing/2014/main" id="{2FA4C1FD-FC5D-4296-B514-DAC4FEFBBAC1}"/>
              </a:ext>
            </a:extLst>
          </p:cNvPr>
          <p:cNvGrpSpPr>
            <a:grpSpLocks/>
          </p:cNvGrpSpPr>
          <p:nvPr/>
        </p:nvGrpSpPr>
        <p:grpSpPr bwMode="auto">
          <a:xfrm>
            <a:off x="0" y="0"/>
            <a:ext cx="9140825" cy="6850063"/>
            <a:chOff x="0" y="0"/>
            <a:chExt cx="5758" cy="4315"/>
          </a:xfrm>
        </p:grpSpPr>
        <p:grpSp>
          <p:nvGrpSpPr>
            <p:cNvPr id="351238" name="Group 5">
              <a:extLst>
                <a:ext uri="{FF2B5EF4-FFF2-40B4-BE49-F238E27FC236}">
                  <a16:creationId xmlns:a16="http://schemas.microsoft.com/office/drawing/2014/main" id="{251AC301-56D0-49FA-900C-ACEEB486B7F6}"/>
                </a:ext>
              </a:extLst>
            </p:cNvPr>
            <p:cNvGrpSpPr>
              <a:grpSpLocks/>
            </p:cNvGrpSpPr>
            <p:nvPr/>
          </p:nvGrpSpPr>
          <p:grpSpPr bwMode="auto">
            <a:xfrm>
              <a:off x="1728" y="2230"/>
              <a:ext cx="4027" cy="2085"/>
              <a:chOff x="1728" y="2230"/>
              <a:chExt cx="4027" cy="2085"/>
            </a:xfrm>
          </p:grpSpPr>
          <p:sp>
            <p:nvSpPr>
              <p:cNvPr id="702470" name="Freeform 6">
                <a:extLst>
                  <a:ext uri="{FF2B5EF4-FFF2-40B4-BE49-F238E27FC236}">
                    <a16:creationId xmlns:a16="http://schemas.microsoft.com/office/drawing/2014/main" id="{FA0DAC20-ABAF-4571-879F-72A530780968}"/>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sp>
            <p:nvSpPr>
              <p:cNvPr id="702471" name="Freeform 7">
                <a:extLst>
                  <a:ext uri="{FF2B5EF4-FFF2-40B4-BE49-F238E27FC236}">
                    <a16:creationId xmlns:a16="http://schemas.microsoft.com/office/drawing/2014/main" id="{1813A77D-EAAC-4D30-B0D9-0A3A9174489D}"/>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sp>
            <p:nvSpPr>
              <p:cNvPr id="702472" name="Freeform 8">
                <a:extLst>
                  <a:ext uri="{FF2B5EF4-FFF2-40B4-BE49-F238E27FC236}">
                    <a16:creationId xmlns:a16="http://schemas.microsoft.com/office/drawing/2014/main" id="{47E1786A-CB33-4032-96A8-A27868BCCEB1}"/>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sp>
            <p:nvSpPr>
              <p:cNvPr id="351244" name="Freeform 9">
                <a:extLst>
                  <a:ext uri="{FF2B5EF4-FFF2-40B4-BE49-F238E27FC236}">
                    <a16:creationId xmlns:a16="http://schemas.microsoft.com/office/drawing/2014/main" id="{E045F6F7-08EE-4713-B2BD-4632EBE718E5}"/>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2474" name="Freeform 10">
                <a:extLst>
                  <a:ext uri="{FF2B5EF4-FFF2-40B4-BE49-F238E27FC236}">
                    <a16:creationId xmlns:a16="http://schemas.microsoft.com/office/drawing/2014/main" id="{D5E85771-9AE3-4558-9261-B94611316BE3}"/>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grpSp>
        <p:sp>
          <p:nvSpPr>
            <p:cNvPr id="702475" name="Freeform 11">
              <a:extLst>
                <a:ext uri="{FF2B5EF4-FFF2-40B4-BE49-F238E27FC236}">
                  <a16:creationId xmlns:a16="http://schemas.microsoft.com/office/drawing/2014/main" id="{91CCA858-AE09-4DDF-B70B-5380885D19AF}"/>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sp>
          <p:nvSpPr>
            <p:cNvPr id="351240" name="Freeform 12">
              <a:extLst>
                <a:ext uri="{FF2B5EF4-FFF2-40B4-BE49-F238E27FC236}">
                  <a16:creationId xmlns:a16="http://schemas.microsoft.com/office/drawing/2014/main" id="{AA7068B4-7DE8-48C5-82CF-320E9F2D11B7}"/>
                </a:ext>
              </a:extLst>
            </p:cNvPr>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51235" name="Rectangle 2">
            <a:extLst>
              <a:ext uri="{FF2B5EF4-FFF2-40B4-BE49-F238E27FC236}">
                <a16:creationId xmlns:a16="http://schemas.microsoft.com/office/drawing/2014/main" id="{E0EE5332-C26C-4D94-8FB9-A521F746C66C}"/>
              </a:ext>
            </a:extLst>
          </p:cNvPr>
          <p:cNvSpPr>
            <a:spLocks noGrp="1" noChangeArrowheads="1"/>
          </p:cNvSpPr>
          <p:nvPr>
            <p:ph type="title" idx="4294967295"/>
          </p:nvPr>
        </p:nvSpPr>
        <p:spPr>
          <a:xfrm>
            <a:off x="76200" y="274638"/>
            <a:ext cx="8991600" cy="1143000"/>
          </a:xfrm>
        </p:spPr>
        <p:txBody>
          <a:bodyPr/>
          <a:lstStyle/>
          <a:p>
            <a:r>
              <a:rPr lang="en-US" altLang="en-US" sz="4000">
                <a:solidFill>
                  <a:srgbClr val="FFFF00"/>
                </a:solidFill>
              </a:rPr>
              <a:t>Medicare Advantage Plans’ Strategies:</a:t>
            </a:r>
            <a:br>
              <a:rPr lang="en-US" altLang="en-US" sz="4000">
                <a:solidFill>
                  <a:srgbClr val="FFFF00"/>
                </a:solidFill>
              </a:rPr>
            </a:br>
            <a:r>
              <a:rPr lang="en-US" altLang="en-US" sz="4000">
                <a:solidFill>
                  <a:srgbClr val="FFFF00"/>
                </a:solidFill>
              </a:rPr>
              <a:t>3 - Cheating</a:t>
            </a:r>
          </a:p>
        </p:txBody>
      </p:sp>
      <p:sp>
        <p:nvSpPr>
          <p:cNvPr id="351236" name="Rectangle 3">
            <a:extLst>
              <a:ext uri="{FF2B5EF4-FFF2-40B4-BE49-F238E27FC236}">
                <a16:creationId xmlns:a16="http://schemas.microsoft.com/office/drawing/2014/main" id="{47108D39-749C-4872-AEAA-00090E146ABE}"/>
              </a:ext>
            </a:extLst>
          </p:cNvPr>
          <p:cNvSpPr>
            <a:spLocks noGrp="1" noChangeArrowheads="1"/>
          </p:cNvSpPr>
          <p:nvPr>
            <p:ph idx="4294967295"/>
          </p:nvPr>
        </p:nvSpPr>
        <p:spPr/>
        <p:txBody>
          <a:bodyPr/>
          <a:lstStyle/>
          <a:p>
            <a:endParaRPr lang="en-US" altLang="en-US"/>
          </a:p>
        </p:txBody>
      </p:sp>
      <p:pic>
        <p:nvPicPr>
          <p:cNvPr id="351237" name="Picture 5" descr="Image result for dice cheating">
            <a:extLst>
              <a:ext uri="{FF2B5EF4-FFF2-40B4-BE49-F238E27FC236}">
                <a16:creationId xmlns:a16="http://schemas.microsoft.com/office/drawing/2014/main" id="{C1EB35BB-716E-4043-B5BF-0A61457F6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133600"/>
            <a:ext cx="5334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sld>
</file>

<file path=ppt/slides/slide19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grpSp>
        <p:nvGrpSpPr>
          <p:cNvPr id="352258" name="Group 4">
            <a:extLst>
              <a:ext uri="{FF2B5EF4-FFF2-40B4-BE49-F238E27FC236}">
                <a16:creationId xmlns:a16="http://schemas.microsoft.com/office/drawing/2014/main" id="{F2F69AB6-0EF9-475F-98B0-565031E42E74}"/>
              </a:ext>
            </a:extLst>
          </p:cNvPr>
          <p:cNvGrpSpPr>
            <a:grpSpLocks/>
          </p:cNvGrpSpPr>
          <p:nvPr/>
        </p:nvGrpSpPr>
        <p:grpSpPr bwMode="auto">
          <a:xfrm>
            <a:off x="0" y="0"/>
            <a:ext cx="9140825" cy="6850063"/>
            <a:chOff x="0" y="0"/>
            <a:chExt cx="5758" cy="4315"/>
          </a:xfrm>
        </p:grpSpPr>
        <p:grpSp>
          <p:nvGrpSpPr>
            <p:cNvPr id="352260" name="Group 5">
              <a:extLst>
                <a:ext uri="{FF2B5EF4-FFF2-40B4-BE49-F238E27FC236}">
                  <a16:creationId xmlns:a16="http://schemas.microsoft.com/office/drawing/2014/main" id="{BE16E983-8F45-4677-9CB2-D56641A17005}"/>
                </a:ext>
              </a:extLst>
            </p:cNvPr>
            <p:cNvGrpSpPr>
              <a:grpSpLocks/>
            </p:cNvGrpSpPr>
            <p:nvPr/>
          </p:nvGrpSpPr>
          <p:grpSpPr bwMode="auto">
            <a:xfrm>
              <a:off x="1728" y="2230"/>
              <a:ext cx="4027" cy="2085"/>
              <a:chOff x="1728" y="2230"/>
              <a:chExt cx="4027" cy="2085"/>
            </a:xfrm>
          </p:grpSpPr>
          <p:sp>
            <p:nvSpPr>
              <p:cNvPr id="702470" name="Freeform 6">
                <a:extLst>
                  <a:ext uri="{FF2B5EF4-FFF2-40B4-BE49-F238E27FC236}">
                    <a16:creationId xmlns:a16="http://schemas.microsoft.com/office/drawing/2014/main" id="{7E5556EA-B9C0-46FD-A2C3-9CA567AC5E87}"/>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sp>
            <p:nvSpPr>
              <p:cNvPr id="702471" name="Freeform 7">
                <a:extLst>
                  <a:ext uri="{FF2B5EF4-FFF2-40B4-BE49-F238E27FC236}">
                    <a16:creationId xmlns:a16="http://schemas.microsoft.com/office/drawing/2014/main" id="{0D738E29-6E61-4C5E-A106-90FEC6EFC35D}"/>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sp>
            <p:nvSpPr>
              <p:cNvPr id="702472" name="Freeform 8">
                <a:extLst>
                  <a:ext uri="{FF2B5EF4-FFF2-40B4-BE49-F238E27FC236}">
                    <a16:creationId xmlns:a16="http://schemas.microsoft.com/office/drawing/2014/main" id="{E0761AD1-40E3-4AC8-A25F-7473DD69BED5}"/>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sp>
            <p:nvSpPr>
              <p:cNvPr id="352266" name="Freeform 9">
                <a:extLst>
                  <a:ext uri="{FF2B5EF4-FFF2-40B4-BE49-F238E27FC236}">
                    <a16:creationId xmlns:a16="http://schemas.microsoft.com/office/drawing/2014/main" id="{C6212C27-8D58-464D-B7C4-FE614E0A9BDF}"/>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2474" name="Freeform 10">
                <a:extLst>
                  <a:ext uri="{FF2B5EF4-FFF2-40B4-BE49-F238E27FC236}">
                    <a16:creationId xmlns:a16="http://schemas.microsoft.com/office/drawing/2014/main" id="{F4EEE660-C0EB-4119-86DC-FACEF775213C}"/>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grpSp>
        <p:sp>
          <p:nvSpPr>
            <p:cNvPr id="702475" name="Freeform 11">
              <a:extLst>
                <a:ext uri="{FF2B5EF4-FFF2-40B4-BE49-F238E27FC236}">
                  <a16:creationId xmlns:a16="http://schemas.microsoft.com/office/drawing/2014/main" id="{8A798EBA-7CC4-4B79-AE1C-A2AB054FB793}"/>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sp>
          <p:nvSpPr>
            <p:cNvPr id="352262" name="Freeform 12">
              <a:extLst>
                <a:ext uri="{FF2B5EF4-FFF2-40B4-BE49-F238E27FC236}">
                  <a16:creationId xmlns:a16="http://schemas.microsoft.com/office/drawing/2014/main" id="{C6A80F43-B2EA-4C30-9643-8FABBBC61D63}"/>
                </a:ext>
              </a:extLst>
            </p:cNvPr>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352259" name="Picture 2">
            <a:extLst>
              <a:ext uri="{FF2B5EF4-FFF2-40B4-BE49-F238E27FC236}">
                <a16:creationId xmlns:a16="http://schemas.microsoft.com/office/drawing/2014/main" id="{6F29B981-FD62-431B-A105-9BB61D43F6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overrideClrMapping bg1="dk2" tx1="lt1" bg2="dk1" tx2="lt2" accent1="accent1" accent2="accent2" accent3="accent3" accent4="accent4" accent5="accent5" accent6="accent6" hlink="hlink" folHlink="folHlink"/>
  </p:clrMapOvr>
</p:sld>
</file>

<file path=ppt/slides/slide192.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353282" name="Picture 2">
            <a:extLst>
              <a:ext uri="{FF2B5EF4-FFF2-40B4-BE49-F238E27FC236}">
                <a16:creationId xmlns:a16="http://schemas.microsoft.com/office/drawing/2014/main" id="{7588D128-2B1E-42A7-ADAE-6E244B4FE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6" name="Picture 2">
            <a:extLst>
              <a:ext uri="{FF2B5EF4-FFF2-40B4-BE49-F238E27FC236}">
                <a16:creationId xmlns:a16="http://schemas.microsoft.com/office/drawing/2014/main" id="{04F31AFC-EA5E-4D7B-94C1-4BA42A66E5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30" name="Picture 2">
            <a:extLst>
              <a:ext uri="{FF2B5EF4-FFF2-40B4-BE49-F238E27FC236}">
                <a16:creationId xmlns:a16="http://schemas.microsoft.com/office/drawing/2014/main" id="{DD9F4721-D464-4054-BAAF-5CE628821A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99"/>
        </a:solidFill>
        <a:effectLst/>
      </p:bgPr>
    </p:bg>
    <p:spTree>
      <p:nvGrpSpPr>
        <p:cNvPr id="1" name=""/>
        <p:cNvGrpSpPr/>
        <p:nvPr/>
      </p:nvGrpSpPr>
      <p:grpSpPr>
        <a:xfrm>
          <a:off x="0" y="0"/>
          <a:ext cx="0" cy="0"/>
          <a:chOff x="0" y="0"/>
          <a:chExt cx="0" cy="0"/>
        </a:xfrm>
      </p:grpSpPr>
      <p:sp>
        <p:nvSpPr>
          <p:cNvPr id="356354" name="Rectangle 2">
            <a:extLst>
              <a:ext uri="{FF2B5EF4-FFF2-40B4-BE49-F238E27FC236}">
                <a16:creationId xmlns:a16="http://schemas.microsoft.com/office/drawing/2014/main" id="{53F1B97F-23B1-4E0C-9688-9180149DAC68}"/>
              </a:ext>
            </a:extLst>
          </p:cNvPr>
          <p:cNvSpPr>
            <a:spLocks noGrp="1" noChangeArrowheads="1"/>
          </p:cNvSpPr>
          <p:nvPr>
            <p:ph type="title" idx="4294967295"/>
          </p:nvPr>
        </p:nvSpPr>
        <p:spPr>
          <a:xfrm>
            <a:off x="622300" y="207963"/>
            <a:ext cx="7805738" cy="1143000"/>
          </a:xfrm>
        </p:spPr>
        <p:txBody>
          <a:bodyPr/>
          <a:lstStyle/>
          <a:p>
            <a:r>
              <a:rPr lang="en-US" altLang="en-US" sz="4800">
                <a:solidFill>
                  <a:srgbClr val="FFFF00"/>
                </a:solidFill>
              </a:rPr>
              <a:t>HMO “Housecalls”</a:t>
            </a:r>
            <a:br>
              <a:rPr lang="en-US" altLang="en-US" sz="4800">
                <a:solidFill>
                  <a:srgbClr val="FFFF00"/>
                </a:solidFill>
              </a:rPr>
            </a:br>
            <a:r>
              <a:rPr lang="en-US" altLang="en-US" sz="4800">
                <a:solidFill>
                  <a:srgbClr val="FFFF00"/>
                </a:solidFill>
              </a:rPr>
              <a:t>A New Upcoding Scam</a:t>
            </a:r>
            <a:r>
              <a:rPr lang="en-US" altLang="en-US" sz="2100"/>
              <a:t> </a:t>
            </a:r>
          </a:p>
        </p:txBody>
      </p:sp>
      <p:sp>
        <p:nvSpPr>
          <p:cNvPr id="356355" name="Rectangle 3">
            <a:extLst>
              <a:ext uri="{FF2B5EF4-FFF2-40B4-BE49-F238E27FC236}">
                <a16:creationId xmlns:a16="http://schemas.microsoft.com/office/drawing/2014/main" id="{79E3214B-860D-4011-A391-F10355AFD6E5}"/>
              </a:ext>
            </a:extLst>
          </p:cNvPr>
          <p:cNvSpPr>
            <a:spLocks noGrp="1" noChangeArrowheads="1"/>
          </p:cNvSpPr>
          <p:nvPr>
            <p:ph type="body" idx="4294967295"/>
          </p:nvPr>
        </p:nvSpPr>
        <p:spPr>
          <a:xfrm>
            <a:off x="414338" y="1728788"/>
            <a:ext cx="8364537" cy="4497387"/>
          </a:xfrm>
        </p:spPr>
        <p:txBody>
          <a:bodyPr/>
          <a:lstStyle/>
          <a:p>
            <a:pPr>
              <a:buClr>
                <a:srgbClr val="FF00FF"/>
              </a:buClr>
              <a:buFontTx/>
              <a:buChar char="•"/>
            </a:pPr>
            <a:r>
              <a:rPr lang="en-US" altLang="en-US" sz="2900" b="1">
                <a:solidFill>
                  <a:schemeClr val="tx1"/>
                </a:solidFill>
              </a:rPr>
              <a:t>HMOs send it “housecall” doctor – or one from Mobile Medical Examination Services Inc. </a:t>
            </a:r>
          </a:p>
          <a:p>
            <a:pPr>
              <a:buClr>
                <a:srgbClr val="FF00FF"/>
              </a:buClr>
              <a:buFontTx/>
              <a:buChar char="•"/>
            </a:pPr>
            <a:r>
              <a:rPr lang="en-US" altLang="en-US" sz="2900" b="1">
                <a:solidFill>
                  <a:schemeClr val="tx1"/>
                </a:solidFill>
              </a:rPr>
              <a:t>Doctor seeks out unimportant diagnoses, e.g. mild arthritis</a:t>
            </a:r>
          </a:p>
          <a:p>
            <a:pPr>
              <a:buClr>
                <a:srgbClr val="FF00FF"/>
              </a:buClr>
              <a:buFontTx/>
              <a:buChar char="•"/>
            </a:pPr>
            <a:r>
              <a:rPr lang="en-US" altLang="en-US" sz="2900" b="1">
                <a:solidFill>
                  <a:schemeClr val="tx1"/>
                </a:solidFill>
              </a:rPr>
              <a:t>No treatment offered</a:t>
            </a:r>
          </a:p>
          <a:p>
            <a:pPr>
              <a:buClr>
                <a:srgbClr val="FF00FF"/>
              </a:buClr>
              <a:buFontTx/>
              <a:buChar char="•"/>
            </a:pPr>
            <a:r>
              <a:rPr lang="en-US" altLang="en-US" sz="2900" b="1">
                <a:solidFill>
                  <a:schemeClr val="tx1"/>
                </a:solidFill>
              </a:rPr>
              <a:t>Extra diagnoses allow HMOs to upcode - adding  &gt; $3 billion/yr to Medicare Advantage payments</a:t>
            </a:r>
          </a:p>
          <a:p>
            <a:pPr>
              <a:buClr>
                <a:srgbClr val="FF00FF"/>
              </a:buClr>
              <a:buFontTx/>
              <a:buChar char="•"/>
            </a:pPr>
            <a:r>
              <a:rPr lang="en-US" altLang="en-US" sz="2900" b="1">
                <a:solidFill>
                  <a:schemeClr val="tx1"/>
                </a:solidFill>
              </a:rPr>
              <a:t>Efforts to outlaw upcoding “housecalls” were scrapped after industry lobbying blitz</a:t>
            </a:r>
          </a:p>
        </p:txBody>
      </p:sp>
      <p:sp>
        <p:nvSpPr>
          <p:cNvPr id="356356" name="Text Box 6">
            <a:extLst>
              <a:ext uri="{FF2B5EF4-FFF2-40B4-BE49-F238E27FC236}">
                <a16:creationId xmlns:a16="http://schemas.microsoft.com/office/drawing/2014/main" id="{16D4962F-F74E-409A-9EC3-2F2DB38D414B}"/>
              </a:ext>
            </a:extLst>
          </p:cNvPr>
          <p:cNvSpPr txBox="1">
            <a:spLocks noChangeArrowheads="1"/>
          </p:cNvSpPr>
          <p:nvPr/>
        </p:nvSpPr>
        <p:spPr bwMode="auto">
          <a:xfrm>
            <a:off x="690563" y="6291263"/>
            <a:ext cx="5481637" cy="3381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832" tIns="41416" rIns="82832" bIns="41416">
            <a:spAutoFit/>
          </a:bodyPr>
          <a:lstStyle>
            <a:lvl1pPr defTabSz="412750">
              <a:lnSpc>
                <a:spcPct val="93000"/>
              </a:lnSpc>
              <a:spcAft>
                <a:spcPts val="800"/>
              </a:spcAft>
              <a:buClr>
                <a:srgbClr val="000000"/>
              </a:buClr>
              <a:buSzPct val="100000"/>
              <a:buFont typeface="Arial" panose="020B0604020202020204" pitchFamily="34" charset="0"/>
              <a:buChar char="•"/>
              <a:defRPr>
                <a:solidFill>
                  <a:srgbClr val="000000"/>
                </a:solidFill>
                <a:latin typeface="Times New Roman" panose="02020603050405020304" pitchFamily="18" charset="0"/>
              </a:defRPr>
            </a:lvl1pPr>
            <a:lvl2pPr marL="742950" indent="-285750" defTabSz="412750">
              <a:lnSpc>
                <a:spcPct val="93000"/>
              </a:lnSpc>
              <a:spcAft>
                <a:spcPts val="1038"/>
              </a:spcAft>
              <a:buClr>
                <a:srgbClr val="000000"/>
              </a:buClr>
              <a:buSzPct val="75000"/>
              <a:buFont typeface="Symbol" panose="05050102010706020507" pitchFamily="18" charset="2"/>
              <a:buChar char=""/>
              <a:defRPr sz="2400">
                <a:solidFill>
                  <a:srgbClr val="000000"/>
                </a:solidFill>
                <a:latin typeface="Times New Roman" panose="02020603050405020304" pitchFamily="18" charset="0"/>
              </a:defRPr>
            </a:lvl2pPr>
            <a:lvl3pPr marL="1143000" indent="-228600" defTabSz="412750">
              <a:lnSpc>
                <a:spcPct val="93000"/>
              </a:lnSpc>
              <a:spcAft>
                <a:spcPts val="775"/>
              </a:spcAft>
              <a:buClr>
                <a:srgbClr val="000000"/>
              </a:buClr>
              <a:buSzPct val="45000"/>
              <a:buFont typeface="Wingdings" panose="05000000000000000000" pitchFamily="2" charset="2"/>
              <a:buChar char=""/>
              <a:defRPr sz="2200">
                <a:solidFill>
                  <a:srgbClr val="000000"/>
                </a:solidFill>
                <a:latin typeface="Times New Roman" panose="02020603050405020304" pitchFamily="18" charset="0"/>
              </a:defRPr>
            </a:lvl3pPr>
            <a:lvl4pPr marL="1600200" indent="-228600" defTabSz="412750">
              <a:lnSpc>
                <a:spcPct val="93000"/>
              </a:lnSpc>
              <a:spcAft>
                <a:spcPts val="525"/>
              </a:spcAft>
              <a:buClr>
                <a:srgbClr val="000000"/>
              </a:buClr>
              <a:buSzPct val="75000"/>
              <a:buFont typeface="Symbol" panose="05050102010706020507" pitchFamily="18" charset="2"/>
              <a:buChar char=""/>
              <a:defRPr>
                <a:solidFill>
                  <a:srgbClr val="000000"/>
                </a:solidFill>
                <a:latin typeface="Times New Roman" panose="02020603050405020304" pitchFamily="18" charset="0"/>
              </a:defRPr>
            </a:lvl4pPr>
            <a:lvl5pPr marL="2057400" indent="-228600" defTabSz="412750">
              <a:lnSpc>
                <a:spcPct val="93000"/>
              </a:lnSpc>
              <a:spcAft>
                <a:spcPts val="263"/>
              </a:spcAft>
              <a:buClr>
                <a:srgbClr val="000000"/>
              </a:buClr>
              <a:buSzPct val="45000"/>
              <a:buFont typeface="Wingdings" panose="05000000000000000000" pitchFamily="2" charset="2"/>
              <a:buChar char=""/>
              <a:defRPr>
                <a:solidFill>
                  <a:srgbClr val="000000"/>
                </a:solidFill>
                <a:latin typeface="Times New Roman" panose="02020603050405020304" pitchFamily="18" charset="0"/>
              </a:defRPr>
            </a:lvl5pPr>
            <a:lvl6pPr marL="2514600" indent="-228600" defTabSz="412750" eaLnBrk="0" fontAlgn="base" hangingPunct="0">
              <a:lnSpc>
                <a:spcPct val="93000"/>
              </a:lnSpc>
              <a:spcBef>
                <a:spcPct val="0"/>
              </a:spcBef>
              <a:spcAft>
                <a:spcPts val="263"/>
              </a:spcAft>
              <a:buClr>
                <a:srgbClr val="000000"/>
              </a:buClr>
              <a:buSzPct val="45000"/>
              <a:buFont typeface="Wingdings" panose="05000000000000000000" pitchFamily="2" charset="2"/>
              <a:buChar char=""/>
              <a:defRPr>
                <a:solidFill>
                  <a:srgbClr val="000000"/>
                </a:solidFill>
                <a:latin typeface="Times New Roman" panose="02020603050405020304" pitchFamily="18" charset="0"/>
              </a:defRPr>
            </a:lvl6pPr>
            <a:lvl7pPr marL="2971800" indent="-228600" defTabSz="412750" eaLnBrk="0" fontAlgn="base" hangingPunct="0">
              <a:lnSpc>
                <a:spcPct val="93000"/>
              </a:lnSpc>
              <a:spcBef>
                <a:spcPct val="0"/>
              </a:spcBef>
              <a:spcAft>
                <a:spcPts val="263"/>
              </a:spcAft>
              <a:buClr>
                <a:srgbClr val="000000"/>
              </a:buClr>
              <a:buSzPct val="45000"/>
              <a:buFont typeface="Wingdings" panose="05000000000000000000" pitchFamily="2" charset="2"/>
              <a:buChar char=""/>
              <a:defRPr>
                <a:solidFill>
                  <a:srgbClr val="000000"/>
                </a:solidFill>
                <a:latin typeface="Times New Roman" panose="02020603050405020304" pitchFamily="18" charset="0"/>
              </a:defRPr>
            </a:lvl7pPr>
            <a:lvl8pPr marL="3429000" indent="-228600" defTabSz="412750" eaLnBrk="0" fontAlgn="base" hangingPunct="0">
              <a:lnSpc>
                <a:spcPct val="93000"/>
              </a:lnSpc>
              <a:spcBef>
                <a:spcPct val="0"/>
              </a:spcBef>
              <a:spcAft>
                <a:spcPts val="263"/>
              </a:spcAft>
              <a:buClr>
                <a:srgbClr val="000000"/>
              </a:buClr>
              <a:buSzPct val="45000"/>
              <a:buFont typeface="Wingdings" panose="05000000000000000000" pitchFamily="2" charset="2"/>
              <a:buChar char=""/>
              <a:defRPr>
                <a:solidFill>
                  <a:srgbClr val="000000"/>
                </a:solidFill>
                <a:latin typeface="Times New Roman" panose="02020603050405020304" pitchFamily="18" charset="0"/>
              </a:defRPr>
            </a:lvl8pPr>
            <a:lvl9pPr marL="3886200" indent="-228600" defTabSz="412750" eaLnBrk="0" fontAlgn="base" hangingPunct="0">
              <a:lnSpc>
                <a:spcPct val="93000"/>
              </a:lnSpc>
              <a:spcBef>
                <a:spcPct val="0"/>
              </a:spcBef>
              <a:spcAft>
                <a:spcPts val="263"/>
              </a:spcAft>
              <a:buClr>
                <a:srgbClr val="000000"/>
              </a:buClr>
              <a:buSzPct val="45000"/>
              <a:buFont typeface="Wingdings" panose="05000000000000000000" pitchFamily="2" charset="2"/>
              <a:buChar char=""/>
              <a:defRPr>
                <a:solidFill>
                  <a:srgbClr val="000000"/>
                </a:solidFill>
                <a:latin typeface="Times New Roman" panose="02020603050405020304" pitchFamily="18" charset="0"/>
              </a:defRPr>
            </a:lvl9pPr>
          </a:lstStyle>
          <a:p>
            <a:pPr eaLnBrk="1">
              <a:spcBef>
                <a:spcPct val="50000"/>
              </a:spcBef>
              <a:spcAft>
                <a:spcPct val="0"/>
              </a:spcAft>
              <a:buSzPct val="45000"/>
              <a:buFontTx/>
              <a:buNone/>
            </a:pPr>
            <a:r>
              <a:rPr lang="en-US" altLang="en-US" sz="1800">
                <a:solidFill>
                  <a:srgbClr val="FFFF00"/>
                </a:solidFill>
              </a:rPr>
              <a:t>Source: Schulte, Center for Public Integrity, 2014</a:t>
            </a:r>
          </a:p>
        </p:txBody>
      </p:sp>
    </p:spTree>
  </p:cSld>
  <p:clrMapOvr>
    <a:overrideClrMapping bg1="dk2" tx1="lt1" bg2="dk1" tx2="lt2" accent1="accent1" accent2="accent2" accent3="accent3" accent4="accent4" accent5="accent5" accent6="accent6" hlink="hlink" folHlink="folHlink"/>
  </p:clrMapOvr>
</p:sld>
</file>

<file path=ppt/slides/slide19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99"/>
        </a:solidFill>
        <a:effectLst/>
      </p:bgPr>
    </p:bg>
    <p:spTree>
      <p:nvGrpSpPr>
        <p:cNvPr id="1" name=""/>
        <p:cNvGrpSpPr/>
        <p:nvPr/>
      </p:nvGrpSpPr>
      <p:grpSpPr>
        <a:xfrm>
          <a:off x="0" y="0"/>
          <a:ext cx="0" cy="0"/>
          <a:chOff x="0" y="0"/>
          <a:chExt cx="0" cy="0"/>
        </a:xfrm>
      </p:grpSpPr>
      <p:sp>
        <p:nvSpPr>
          <p:cNvPr id="357378" name="Title 1">
            <a:extLst>
              <a:ext uri="{FF2B5EF4-FFF2-40B4-BE49-F238E27FC236}">
                <a16:creationId xmlns:a16="http://schemas.microsoft.com/office/drawing/2014/main" id="{11446B0E-E9F4-4638-AAE7-BB172A3ABEEB}"/>
              </a:ext>
            </a:extLst>
          </p:cNvPr>
          <p:cNvSpPr>
            <a:spLocks noGrp="1" noChangeArrowheads="1"/>
          </p:cNvSpPr>
          <p:nvPr>
            <p:ph type="ctrTitle" idx="4294967295"/>
          </p:nvPr>
        </p:nvSpPr>
        <p:spPr>
          <a:xfrm>
            <a:off x="685800" y="2130425"/>
            <a:ext cx="7772400" cy="1470025"/>
          </a:xfrm>
        </p:spPr>
        <p:txBody>
          <a:bodyPr lIns="91440" tIns="45720" rIns="91440" bIns="45720"/>
          <a:lstStyle/>
          <a:p>
            <a:r>
              <a:rPr lang="en-US" altLang="en-US">
                <a:solidFill>
                  <a:srgbClr val="FFEE4F"/>
                </a:solidFill>
              </a:rPr>
              <a:t>Profit-Driven Upcoding Makes Accurate Risk Adjustment Impossible:</a:t>
            </a:r>
            <a:br>
              <a:rPr lang="en-US" altLang="en-US">
                <a:solidFill>
                  <a:srgbClr val="FFEE4F"/>
                </a:solidFill>
              </a:rPr>
            </a:br>
            <a:br>
              <a:rPr lang="en-US" altLang="en-US">
                <a:solidFill>
                  <a:srgbClr val="FFEE4F"/>
                </a:solidFill>
              </a:rPr>
            </a:br>
            <a:r>
              <a:rPr lang="en-US" altLang="en-US" sz="4000">
                <a:solidFill>
                  <a:srgbClr val="FFEE4F"/>
                </a:solidFill>
              </a:rPr>
              <a:t> H</a:t>
            </a:r>
            <a:r>
              <a:rPr lang="en-US" altLang="en-US" sz="3600">
                <a:solidFill>
                  <a:srgbClr val="FFEE4F"/>
                </a:solidFill>
              </a:rPr>
              <a:t>igh Cost Providers Inflate Both Reimbursement and Quality Scores by Making Patients Look Sicker on Paper    </a:t>
            </a:r>
            <a:br>
              <a:rPr lang="en-US" altLang="en-US" sz="3600">
                <a:solidFill>
                  <a:srgbClr val="FFEE4F"/>
                </a:solidFill>
              </a:rPr>
            </a:br>
            <a:br>
              <a:rPr lang="en-US" altLang="en-US" sz="3600">
                <a:solidFill>
                  <a:srgbClr val="FFEE4F"/>
                </a:solidFill>
              </a:rPr>
            </a:br>
            <a:endParaRPr lang="en-US" altLang="en-US" sz="3600">
              <a:solidFill>
                <a:srgbClr val="FFEE4F"/>
              </a:solidFill>
            </a:endParaRPr>
          </a:p>
        </p:txBody>
      </p:sp>
      <p:sp>
        <p:nvSpPr>
          <p:cNvPr id="357379" name="Rectangle 4">
            <a:extLst>
              <a:ext uri="{FF2B5EF4-FFF2-40B4-BE49-F238E27FC236}">
                <a16:creationId xmlns:a16="http://schemas.microsoft.com/office/drawing/2014/main" id="{A88E7499-9106-4DBA-AD4A-D2CACF5822F2}"/>
              </a:ext>
            </a:extLst>
          </p:cNvPr>
          <p:cNvSpPr>
            <a:spLocks noGrp="1" noChangeArrowheads="1"/>
          </p:cNvSpPr>
          <p:nvPr>
            <p:ph type="subTitle" idx="4294967295"/>
          </p:nvPr>
        </p:nvSpPr>
        <p:spPr>
          <a:xfrm>
            <a:off x="1371600" y="3886200"/>
            <a:ext cx="6400800" cy="1752600"/>
          </a:xfrm>
        </p:spPr>
        <p:txBody>
          <a:bodyPr/>
          <a:lstStyle/>
          <a:p>
            <a:pPr marL="0" indent="0" algn="ctr">
              <a:buFontTx/>
              <a:buNone/>
            </a:pPr>
            <a:endParaRPr lang="en-US" altLang="en-US"/>
          </a:p>
        </p:txBody>
      </p:sp>
    </p:spTree>
  </p:cSld>
  <p:clrMapOvr>
    <a:overrideClrMapping bg1="dk2" tx1="lt1" bg2="dk1" tx2="lt2" accent1="accent1" accent2="accent2" accent3="accent3" accent4="accent4" accent5="accent5" accent6="accent6" hlink="hlink" folHlink="folHlink"/>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33E80C-9977-4F99-848D-00FF1DB626BB}"/>
              </a:ext>
            </a:extLst>
          </p:cNvPr>
          <p:cNvSpPr>
            <a:spLocks noGrp="1"/>
          </p:cNvSpPr>
          <p:nvPr>
            <p:ph type="body" idx="10"/>
          </p:nvPr>
        </p:nvSpPr>
        <p:spPr/>
        <p:txBody>
          <a:bodyPr/>
          <a:lstStyle/>
          <a:p>
            <a:endParaRPr lang="en-US"/>
          </a:p>
        </p:txBody>
      </p:sp>
      <p:pic>
        <p:nvPicPr>
          <p:cNvPr id="3" name="Picture 2">
            <a:extLst>
              <a:ext uri="{FF2B5EF4-FFF2-40B4-BE49-F238E27FC236}">
                <a16:creationId xmlns:a16="http://schemas.microsoft.com/office/drawing/2014/main" id="{F2AA5B6F-8207-4C60-8E69-7B9B5BADD464}"/>
              </a:ext>
            </a:extLst>
          </p:cNvPr>
          <p:cNvPicPr>
            <a:picLocks noChangeAspect="1"/>
          </p:cNvPicPr>
          <p:nvPr/>
        </p:nvPicPr>
        <p:blipFill>
          <a:blip r:embed="rId2"/>
          <a:stretch>
            <a:fillRect/>
          </a:stretch>
        </p:blipFill>
        <p:spPr>
          <a:xfrm>
            <a:off x="0" y="852628"/>
            <a:ext cx="9144000" cy="5148122"/>
          </a:xfrm>
          <a:prstGeom prst="rect">
            <a:avLst/>
          </a:prstGeom>
        </p:spPr>
      </p:pic>
    </p:spTree>
    <p:extLst>
      <p:ext uri="{BB962C8B-B14F-4D97-AF65-F5344CB8AC3E}">
        <p14:creationId xmlns:p14="http://schemas.microsoft.com/office/powerpoint/2010/main" val="368887447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9037DA-0A23-4432-9547-1C844DE4BDC6}"/>
              </a:ext>
            </a:extLst>
          </p:cNvPr>
          <p:cNvSpPr>
            <a:spLocks noGrp="1"/>
          </p:cNvSpPr>
          <p:nvPr>
            <p:ph type="body" idx="10"/>
          </p:nvPr>
        </p:nvSpPr>
        <p:spPr/>
        <p:txBody>
          <a:bodyPr/>
          <a:lstStyle/>
          <a:p>
            <a:endParaRPr lang="en-US"/>
          </a:p>
        </p:txBody>
      </p:sp>
      <p:pic>
        <p:nvPicPr>
          <p:cNvPr id="3" name="Picture 2">
            <a:extLst>
              <a:ext uri="{FF2B5EF4-FFF2-40B4-BE49-F238E27FC236}">
                <a16:creationId xmlns:a16="http://schemas.microsoft.com/office/drawing/2014/main" id="{66FA0C45-242C-4F1A-835B-411B4F70BB04}"/>
              </a:ext>
            </a:extLst>
          </p:cNvPr>
          <p:cNvPicPr>
            <a:picLocks noChangeAspect="1"/>
          </p:cNvPicPr>
          <p:nvPr/>
        </p:nvPicPr>
        <p:blipFill>
          <a:blip r:embed="rId2"/>
          <a:stretch>
            <a:fillRect/>
          </a:stretch>
        </p:blipFill>
        <p:spPr>
          <a:xfrm>
            <a:off x="-1" y="857251"/>
            <a:ext cx="9123502" cy="5143500"/>
          </a:xfrm>
          <a:prstGeom prst="rect">
            <a:avLst/>
          </a:prstGeom>
        </p:spPr>
      </p:pic>
    </p:spTree>
    <p:extLst>
      <p:ext uri="{BB962C8B-B14F-4D97-AF65-F5344CB8AC3E}">
        <p14:creationId xmlns:p14="http://schemas.microsoft.com/office/powerpoint/2010/main" val="147660950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6" name="Picture 2">
            <a:extLst>
              <a:ext uri="{FF2B5EF4-FFF2-40B4-BE49-F238E27FC236}">
                <a16:creationId xmlns:a16="http://schemas.microsoft.com/office/drawing/2014/main" id="{874A6C70-F02D-4B72-8992-997DBC80A9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6FC3A-5099-4013-9193-4E1FAA68538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850189D4-D4BF-7B08-86B4-CD4C03B207A7}"/>
              </a:ext>
            </a:extLst>
          </p:cNvPr>
          <p:cNvPicPr>
            <a:picLocks noGrp="1" noChangeAspect="1"/>
          </p:cNvPicPr>
          <p:nvPr>
            <p:ph idx="1"/>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712298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a:extLst>
              <a:ext uri="{FF2B5EF4-FFF2-40B4-BE49-F238E27FC236}">
                <a16:creationId xmlns:a16="http://schemas.microsoft.com/office/drawing/2014/main" id="{03CAF559-7847-430E-8A1B-25DE488F0B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CA36D402-F7D3-46E3-93B9-A826B49BCB09}"/>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0" name=""/>
                      <p:cNvPicPr/>
                      <p:nvPr/>
                    </p:nvPicPr>
                    <p:blipFill>
                      <a:blip r:embed="rId3"/>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99718536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0" name="Picture 2">
            <a:extLst>
              <a:ext uri="{FF2B5EF4-FFF2-40B4-BE49-F238E27FC236}">
                <a16:creationId xmlns:a16="http://schemas.microsoft.com/office/drawing/2014/main" id="{FE1C3E9E-979E-4F64-B740-5088C00292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4" name="Picture 2">
            <a:extLst>
              <a:ext uri="{FF2B5EF4-FFF2-40B4-BE49-F238E27FC236}">
                <a16:creationId xmlns:a16="http://schemas.microsoft.com/office/drawing/2014/main" id="{F09CCC6C-1C84-40FB-952E-350CAF4CA8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5">
            <a:extLst>
              <a:ext uri="{FF2B5EF4-FFF2-40B4-BE49-F238E27FC236}">
                <a16:creationId xmlns:a16="http://schemas.microsoft.com/office/drawing/2014/main" id="{F70F4EE1-9F17-47AE-947B-519A7DF304B7}"/>
              </a:ext>
            </a:extLst>
          </p:cNvPr>
          <p:cNvSpPr>
            <a:spLocks noGrp="1" noChangeArrowheads="1"/>
          </p:cNvSpPr>
          <p:nvPr>
            <p:ph type="title" idx="4294967295"/>
          </p:nvPr>
        </p:nvSpPr>
        <p:spPr>
          <a:xfrm>
            <a:off x="457200" y="609600"/>
            <a:ext cx="8229600" cy="1143000"/>
          </a:xfrm>
        </p:spPr>
        <p:txBody>
          <a:bodyPr lIns="91291" tIns="45648" rIns="91291" bIns="45648"/>
          <a:lstStyle/>
          <a:p>
            <a:pPr eaLnBrk="1" hangingPunct="1"/>
            <a:r>
              <a:rPr lang="en-US" altLang="en-US" sz="6000" b="1"/>
              <a:t>ACOs</a:t>
            </a:r>
            <a:br>
              <a:rPr lang="en-US" altLang="en-US" sz="6000" b="1"/>
            </a:br>
            <a:r>
              <a:rPr lang="en-US" altLang="en-US" b="1"/>
              <a:t>Warmed Over Managed Care</a:t>
            </a:r>
          </a:p>
        </p:txBody>
      </p:sp>
      <p:pic>
        <p:nvPicPr>
          <p:cNvPr id="362499" name="Picture 10" descr="it-s-like-deja-vu-all-over-again-yogi-berra_design">
            <a:extLst>
              <a:ext uri="{FF2B5EF4-FFF2-40B4-BE49-F238E27FC236}">
                <a16:creationId xmlns:a16="http://schemas.microsoft.com/office/drawing/2014/main" id="{B54F90CC-55CC-4370-BDC9-90730D07E6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75" y="2193925"/>
            <a:ext cx="3413125"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500" name="Picture 12" descr="yogi-berra">
            <a:extLst>
              <a:ext uri="{FF2B5EF4-FFF2-40B4-BE49-F238E27FC236}">
                <a16:creationId xmlns:a16="http://schemas.microsoft.com/office/drawing/2014/main" id="{845FB0AC-B3E2-45F0-992A-9B200595E5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185988"/>
            <a:ext cx="419100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6" name="Picture 2">
            <a:extLst>
              <a:ext uri="{FF2B5EF4-FFF2-40B4-BE49-F238E27FC236}">
                <a16:creationId xmlns:a16="http://schemas.microsoft.com/office/drawing/2014/main" id="{2AF7AA2D-C177-4A2B-BF71-E9A346FE08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6594" name="Picture 2">
            <a:extLst>
              <a:ext uri="{FF2B5EF4-FFF2-40B4-BE49-F238E27FC236}">
                <a16:creationId xmlns:a16="http://schemas.microsoft.com/office/drawing/2014/main" id="{7F2FE22C-2253-4F14-8C01-3528B2E5F9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7618" name="Picture 2">
            <a:extLst>
              <a:ext uri="{FF2B5EF4-FFF2-40B4-BE49-F238E27FC236}">
                <a16:creationId xmlns:a16="http://schemas.microsoft.com/office/drawing/2014/main" id="{FDA475D9-B41F-4503-8A52-B7B6A96E81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8642" name="Picture 2">
            <a:extLst>
              <a:ext uri="{FF2B5EF4-FFF2-40B4-BE49-F238E27FC236}">
                <a16:creationId xmlns:a16="http://schemas.microsoft.com/office/drawing/2014/main" id="{9F230912-D2D4-403E-8B86-6B40A959E4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7D93E5CF-ABE2-41BB-B778-5DD81AB81775}"/>
              </a:ext>
            </a:extLst>
          </p:cNvPr>
          <p:cNvSpPr>
            <a:spLocks noGrp="1"/>
          </p:cNvSpPr>
          <p:nvPr>
            <p:ph type="ctrTitle"/>
          </p:nvPr>
        </p:nvSpPr>
        <p:spPr/>
        <p:txBody>
          <a:bodyPr/>
          <a:lstStyle/>
          <a:p>
            <a:pPr eaLnBrk="1" hangingPunct="1"/>
            <a:endParaRPr lang="en-US" altLang="en-US"/>
          </a:p>
        </p:txBody>
      </p:sp>
      <p:sp>
        <p:nvSpPr>
          <p:cNvPr id="58371" name="Subtitle 2">
            <a:extLst>
              <a:ext uri="{FF2B5EF4-FFF2-40B4-BE49-F238E27FC236}">
                <a16:creationId xmlns:a16="http://schemas.microsoft.com/office/drawing/2014/main" id="{E80EE772-558C-4BB7-8BDF-AB09565692DD}"/>
              </a:ext>
            </a:extLst>
          </p:cNvPr>
          <p:cNvSpPr>
            <a:spLocks noGrp="1"/>
          </p:cNvSpPr>
          <p:nvPr>
            <p:ph type="subTitle" idx="1"/>
          </p:nvPr>
        </p:nvSpPr>
        <p:spPr/>
        <p:txBody>
          <a:bodyPr/>
          <a:lstStyle/>
          <a:p>
            <a:pPr eaLnBrk="1" hangingPunct="1"/>
            <a:endParaRPr lang="en-US" altLang="en-US"/>
          </a:p>
        </p:txBody>
      </p:sp>
      <p:pic>
        <p:nvPicPr>
          <p:cNvPr id="58372" name="Picture 3">
            <a:extLst>
              <a:ext uri="{FF2B5EF4-FFF2-40B4-BE49-F238E27FC236}">
                <a16:creationId xmlns:a16="http://schemas.microsoft.com/office/drawing/2014/main" id="{8366C09A-9052-4195-BEA3-423253CF5B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9666" name="Picture 2">
            <a:extLst>
              <a:ext uri="{FF2B5EF4-FFF2-40B4-BE49-F238E27FC236}">
                <a16:creationId xmlns:a16="http://schemas.microsoft.com/office/drawing/2014/main" id="{F58F2A9D-D750-4D0C-AD8D-F6F28F29BF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D2EFF383-2420-43AE-AA2E-90A03F4C6911}"/>
              </a:ext>
            </a:extLst>
          </p:cNvPr>
          <p:cNvSpPr>
            <a:spLocks noGrp="1" noChangeArrowheads="1"/>
          </p:cNvSpPr>
          <p:nvPr>
            <p:ph type="title"/>
          </p:nvPr>
        </p:nvSpPr>
        <p:spPr/>
        <p:txBody>
          <a:bodyPr/>
          <a:lstStyle/>
          <a:p>
            <a:pPr eaLnBrk="1" hangingPunct="1"/>
            <a:endParaRPr lang="en-US" altLang="en-US"/>
          </a:p>
        </p:txBody>
      </p:sp>
      <p:pic>
        <p:nvPicPr>
          <p:cNvPr id="186371" name="Picture 3">
            <a:extLst>
              <a:ext uri="{FF2B5EF4-FFF2-40B4-BE49-F238E27FC236}">
                <a16:creationId xmlns:a16="http://schemas.microsoft.com/office/drawing/2014/main" id="{26A5EFE1-816A-449B-B428-4967E12208AB}"/>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371714" name="Rectangle 2">
            <a:extLst>
              <a:ext uri="{FF2B5EF4-FFF2-40B4-BE49-F238E27FC236}">
                <a16:creationId xmlns:a16="http://schemas.microsoft.com/office/drawing/2014/main" id="{C42BBA9F-108B-4808-BD41-AA5A378DDA74}"/>
              </a:ext>
            </a:extLst>
          </p:cNvPr>
          <p:cNvSpPr>
            <a:spLocks noGrp="1" noChangeArrowheads="1"/>
          </p:cNvSpPr>
          <p:nvPr>
            <p:ph type="title"/>
          </p:nvPr>
        </p:nvSpPr>
        <p:spPr>
          <a:xfrm>
            <a:off x="152400" y="274638"/>
            <a:ext cx="8915400" cy="1143000"/>
          </a:xfrm>
        </p:spPr>
        <p:txBody>
          <a:bodyPr/>
          <a:lstStyle/>
          <a:p>
            <a:r>
              <a:rPr lang="en-US" altLang="en-US" sz="4800">
                <a:solidFill>
                  <a:srgbClr val="FFFF66"/>
                </a:solidFill>
              </a:rPr>
              <a:t>McKinsey:</a:t>
            </a:r>
            <a:br>
              <a:rPr lang="en-US" altLang="en-US" sz="4800">
                <a:solidFill>
                  <a:srgbClr val="FFFF66"/>
                </a:solidFill>
              </a:rPr>
            </a:br>
            <a:r>
              <a:rPr lang="en-US" altLang="en-US" sz="4800">
                <a:solidFill>
                  <a:srgbClr val="FFFF66"/>
                </a:solidFill>
              </a:rPr>
              <a:t>“The Math of ACOs”</a:t>
            </a:r>
          </a:p>
        </p:txBody>
      </p:sp>
      <p:sp>
        <p:nvSpPr>
          <p:cNvPr id="371715" name="Rectangle 3">
            <a:extLst>
              <a:ext uri="{FF2B5EF4-FFF2-40B4-BE49-F238E27FC236}">
                <a16:creationId xmlns:a16="http://schemas.microsoft.com/office/drawing/2014/main" id="{F2E2BE59-CBA2-47FC-B8D5-F8873EE17555}"/>
              </a:ext>
            </a:extLst>
          </p:cNvPr>
          <p:cNvSpPr>
            <a:spLocks noGrp="1" noChangeArrowheads="1"/>
          </p:cNvSpPr>
          <p:nvPr>
            <p:ph type="body" idx="1"/>
          </p:nvPr>
        </p:nvSpPr>
        <p:spPr>
          <a:xfrm>
            <a:off x="0" y="1905000"/>
            <a:ext cx="9144000" cy="4525963"/>
          </a:xfrm>
        </p:spPr>
        <p:txBody>
          <a:bodyPr/>
          <a:lstStyle/>
          <a:p>
            <a:r>
              <a:rPr lang="en-US" altLang="en-US"/>
              <a:t>~$9 million/year/ACA spent on new data/analytics</a:t>
            </a:r>
          </a:p>
          <a:p>
            <a:r>
              <a:rPr lang="en-US" altLang="en-US"/>
              <a:t>~1.25% of total revenues for care management: </a:t>
            </a:r>
            <a:r>
              <a:rPr lang="en-US" altLang="en-US" sz="3600">
                <a:solidFill>
                  <a:srgbClr val="FFFF00"/>
                </a:solidFill>
              </a:rPr>
              <a:t>Success depends on curtailing patients’ use of care and steering enrollees to lower-price providers,  NOT managing chronic conditions.</a:t>
            </a:r>
          </a:p>
          <a:p>
            <a:r>
              <a:rPr lang="en-US" altLang="en-US"/>
              <a:t>Additional costs for “executive director, head of real estate, head of care management, and lawyers and actuaries”  </a:t>
            </a:r>
          </a:p>
        </p:txBody>
      </p:sp>
      <p:sp>
        <p:nvSpPr>
          <p:cNvPr id="371716" name="Text Box 4">
            <a:extLst>
              <a:ext uri="{FF2B5EF4-FFF2-40B4-BE49-F238E27FC236}">
                <a16:creationId xmlns:a16="http://schemas.microsoft.com/office/drawing/2014/main" id="{C53DE5F2-4465-4277-A1FC-FF854FE53ADD}"/>
              </a:ext>
            </a:extLst>
          </p:cNvPr>
          <p:cNvSpPr txBox="1">
            <a:spLocks noChangeArrowheads="1"/>
          </p:cNvSpPr>
          <p:nvPr/>
        </p:nvSpPr>
        <p:spPr bwMode="auto">
          <a:xfrm>
            <a:off x="3962400" y="6400800"/>
            <a:ext cx="6858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000">
                <a:solidFill>
                  <a:srgbClr val="FFFF66"/>
                </a:solidFill>
                <a:latin typeface="Arial" panose="020B0604020202020204" pitchFamily="34" charset="0"/>
                <a:cs typeface="Arial" panose="020B0604020202020204" pitchFamily="34" charset="0"/>
              </a:rPr>
              <a:t>Source: McKinsey &amp; Co..  August 2020</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8" name="Picture 2">
            <a:extLst>
              <a:ext uri="{FF2B5EF4-FFF2-40B4-BE49-F238E27FC236}">
                <a16:creationId xmlns:a16="http://schemas.microsoft.com/office/drawing/2014/main" id="{6A25B976-C4A1-415C-A558-40653BD6CB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99"/>
        </a:solidFill>
        <a:effectLst/>
      </p:bgPr>
    </p:bg>
    <p:spTree>
      <p:nvGrpSpPr>
        <p:cNvPr id="1" name=""/>
        <p:cNvGrpSpPr/>
        <p:nvPr/>
      </p:nvGrpSpPr>
      <p:grpSpPr>
        <a:xfrm>
          <a:off x="0" y="0"/>
          <a:ext cx="0" cy="0"/>
          <a:chOff x="0" y="0"/>
          <a:chExt cx="0" cy="0"/>
        </a:xfrm>
      </p:grpSpPr>
      <p:sp>
        <p:nvSpPr>
          <p:cNvPr id="374786" name="Rectangle 2">
            <a:extLst>
              <a:ext uri="{FF2B5EF4-FFF2-40B4-BE49-F238E27FC236}">
                <a16:creationId xmlns:a16="http://schemas.microsoft.com/office/drawing/2014/main" id="{FF5FA4C5-C91E-4974-9E4F-EB92E74728C9}"/>
              </a:ext>
            </a:extLst>
          </p:cNvPr>
          <p:cNvSpPr>
            <a:spLocks noGrp="1" noChangeArrowheads="1"/>
          </p:cNvSpPr>
          <p:nvPr>
            <p:ph type="title" idx="4294967295"/>
          </p:nvPr>
        </p:nvSpPr>
        <p:spPr>
          <a:xfrm>
            <a:off x="0" y="609600"/>
            <a:ext cx="9144000" cy="1143000"/>
          </a:xfrm>
        </p:spPr>
        <p:txBody>
          <a:bodyPr lIns="91440" tIns="45720" rIns="91440" bIns="45720"/>
          <a:lstStyle/>
          <a:p>
            <a:r>
              <a:rPr lang="en-US" altLang="en-US">
                <a:solidFill>
                  <a:schemeClr val="folHlink"/>
                </a:solidFill>
              </a:rPr>
              <a:t>Failure of Medicare HMO Risk Adjustment: Implications for ACOs</a:t>
            </a:r>
          </a:p>
        </p:txBody>
      </p:sp>
      <p:sp>
        <p:nvSpPr>
          <p:cNvPr id="374787" name="Rectangle 3">
            <a:extLst>
              <a:ext uri="{FF2B5EF4-FFF2-40B4-BE49-F238E27FC236}">
                <a16:creationId xmlns:a16="http://schemas.microsoft.com/office/drawing/2014/main" id="{65F37141-DCB5-4EF0-AA63-D609767FCE02}"/>
              </a:ext>
            </a:extLst>
          </p:cNvPr>
          <p:cNvSpPr>
            <a:spLocks noGrp="1" noChangeArrowheads="1"/>
          </p:cNvSpPr>
          <p:nvPr>
            <p:ph type="body" idx="4294967295"/>
          </p:nvPr>
        </p:nvSpPr>
        <p:spPr>
          <a:xfrm>
            <a:off x="533400" y="2362200"/>
            <a:ext cx="8229600" cy="4114800"/>
          </a:xfrm>
        </p:spPr>
        <p:txBody>
          <a:bodyPr lIns="91440" tIns="45720" rIns="91440" bIns="45720"/>
          <a:lstStyle/>
          <a:p>
            <a:pPr>
              <a:lnSpc>
                <a:spcPct val="80000"/>
              </a:lnSpc>
            </a:pPr>
            <a:r>
              <a:rPr lang="en-US" altLang="en-US" sz="2200"/>
              <a:t>Despite decades-long effort, CMS has failed to stop cherry-picking</a:t>
            </a:r>
          </a:p>
          <a:p>
            <a:pPr>
              <a:lnSpc>
                <a:spcPct val="80000"/>
              </a:lnSpc>
            </a:pPr>
            <a:r>
              <a:rPr lang="en-US" altLang="en-US" sz="2200"/>
              <a:t>Intensive coding makes patients appear sicker on paper, ups risk-adjusted capitation fee and factitiously raises quality scores</a:t>
            </a:r>
          </a:p>
          <a:p>
            <a:pPr>
              <a:lnSpc>
                <a:spcPct val="80000"/>
              </a:lnSpc>
            </a:pPr>
            <a:r>
              <a:rPr lang="en-US" altLang="en-US" sz="2200"/>
              <a:t>ACOs that fail to cherry pick/upcode get low payments, and factitiously poor quality scores</a:t>
            </a:r>
          </a:p>
          <a:p>
            <a:pPr>
              <a:lnSpc>
                <a:spcPct val="80000"/>
              </a:lnSpc>
            </a:pPr>
            <a:r>
              <a:rPr lang="en-US" altLang="en-US" sz="2200"/>
              <a:t>Implications:</a:t>
            </a:r>
          </a:p>
          <a:p>
            <a:pPr>
              <a:lnSpc>
                <a:spcPct val="80000"/>
              </a:lnSpc>
              <a:buFontTx/>
              <a:buNone/>
            </a:pPr>
            <a:r>
              <a:rPr lang="en-US" altLang="en-US" sz="2200"/>
              <a:t>           No net savings, probable increased costs</a:t>
            </a:r>
          </a:p>
          <a:p>
            <a:pPr>
              <a:lnSpc>
                <a:spcPct val="80000"/>
              </a:lnSpc>
              <a:buFontTx/>
              <a:buNone/>
            </a:pPr>
            <a:r>
              <a:rPr lang="en-US" altLang="en-US" sz="2200"/>
              <a:t>           Resources transferred from sick to healthy</a:t>
            </a:r>
          </a:p>
          <a:p>
            <a:pPr>
              <a:lnSpc>
                <a:spcPct val="80000"/>
              </a:lnSpc>
              <a:buFontTx/>
              <a:buNone/>
            </a:pPr>
            <a:r>
              <a:rPr lang="en-US" altLang="en-US" sz="2200"/>
              <a:t>           Biggest cheaters are biggest winners</a:t>
            </a:r>
          </a:p>
          <a:p>
            <a:pPr>
              <a:lnSpc>
                <a:spcPct val="80000"/>
              </a:lnSpc>
              <a:buFontTx/>
              <a:buNone/>
            </a:pPr>
            <a:r>
              <a:rPr lang="en-US" altLang="en-US" sz="2200"/>
              <a:t>           ACOs that embrace problem patients driven from the market </a:t>
            </a:r>
          </a:p>
        </p:txBody>
      </p:sp>
    </p:spTree>
  </p:cSld>
  <p:clrMapOvr>
    <a:overrideClrMapping bg1="dk2" tx1="lt1" bg2="dk1" tx2="lt2" accent1="accent1" accent2="accent2" accent3="accent3" accent4="accent4" accent5="accent5" accent6="accent6" hlink="hlink" folHlink="folHlink"/>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a:extLst>
              <a:ext uri="{FF2B5EF4-FFF2-40B4-BE49-F238E27FC236}">
                <a16:creationId xmlns:a16="http://schemas.microsoft.com/office/drawing/2014/main" id="{595B2ED8-BB4C-4E69-8F64-5F300FAD78E6}"/>
              </a:ext>
            </a:extLst>
          </p:cNvPr>
          <p:cNvSpPr>
            <a:spLocks noGrp="1" noChangeArrowheads="1"/>
          </p:cNvSpPr>
          <p:nvPr>
            <p:ph type="title"/>
          </p:nvPr>
        </p:nvSpPr>
        <p:spPr bwMode="auto">
          <a:xfrm>
            <a:off x="838200" y="144780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z="5400" b="1">
                <a:solidFill>
                  <a:srgbClr val="FFFF66"/>
                </a:solidFill>
              </a:rPr>
              <a:t>The Toxicity of Pay for Performance (P4P)</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376834" name="Rectangle 2">
            <a:extLst>
              <a:ext uri="{FF2B5EF4-FFF2-40B4-BE49-F238E27FC236}">
                <a16:creationId xmlns:a16="http://schemas.microsoft.com/office/drawing/2014/main" id="{6D178912-CBC8-45E9-A303-35A27FE2DB74}"/>
              </a:ext>
            </a:extLst>
          </p:cNvPr>
          <p:cNvSpPr>
            <a:spLocks noGrp="1" noChangeArrowheads="1"/>
          </p:cNvSpPr>
          <p:nvPr>
            <p:ph type="title" idx="4294967295"/>
          </p:nvPr>
        </p:nvSpPr>
        <p:spPr/>
        <p:txBody>
          <a:bodyPr/>
          <a:lstStyle/>
          <a:p>
            <a:pPr eaLnBrk="1" hangingPunct="1"/>
            <a:r>
              <a:rPr lang="en-US" altLang="en-US"/>
              <a:t>Assumptions Implicit in P-4-P</a:t>
            </a:r>
          </a:p>
        </p:txBody>
      </p:sp>
      <p:sp>
        <p:nvSpPr>
          <p:cNvPr id="376835" name="Rectangle 3">
            <a:extLst>
              <a:ext uri="{FF2B5EF4-FFF2-40B4-BE49-F238E27FC236}">
                <a16:creationId xmlns:a16="http://schemas.microsoft.com/office/drawing/2014/main" id="{DD222952-98AF-4801-80D8-6A6B7C7A57DC}"/>
              </a:ext>
            </a:extLst>
          </p:cNvPr>
          <p:cNvSpPr>
            <a:spLocks noGrp="1" noChangeArrowheads="1"/>
          </p:cNvSpPr>
          <p:nvPr>
            <p:ph type="body" idx="4294967295"/>
          </p:nvPr>
        </p:nvSpPr>
        <p:spPr>
          <a:xfrm>
            <a:off x="304800" y="1828800"/>
            <a:ext cx="8534400" cy="4800600"/>
          </a:xfrm>
        </p:spPr>
        <p:txBody>
          <a:bodyPr/>
          <a:lstStyle/>
          <a:p>
            <a:pPr marL="609600" indent="-609600" eaLnBrk="1" hangingPunct="1">
              <a:buFontTx/>
              <a:buAutoNum type="arabicPeriod"/>
            </a:pPr>
            <a:r>
              <a:rPr lang="en-US" altLang="en-US">
                <a:solidFill>
                  <a:srgbClr val="FFFFFF"/>
                </a:solidFill>
              </a:rPr>
              <a:t>Performance can be accurately ascertained</a:t>
            </a:r>
          </a:p>
          <a:p>
            <a:pPr marL="609600" indent="-609600" eaLnBrk="1" hangingPunct="1">
              <a:buFontTx/>
              <a:buAutoNum type="arabicPeriod"/>
            </a:pPr>
            <a:r>
              <a:rPr lang="en-US" altLang="en-US">
                <a:solidFill>
                  <a:srgbClr val="FFFFFF"/>
                </a:solidFill>
              </a:rPr>
              <a:t>Individual variation is caused by variation in motivation</a:t>
            </a:r>
          </a:p>
          <a:p>
            <a:pPr marL="609600" indent="-609600" eaLnBrk="1" hangingPunct="1">
              <a:buFontTx/>
              <a:buAutoNum type="arabicPeriod"/>
            </a:pPr>
            <a:r>
              <a:rPr lang="en-US" altLang="en-US">
                <a:solidFill>
                  <a:srgbClr val="FFFFFF"/>
                </a:solidFill>
              </a:rPr>
              <a:t>Financial incentives will add to intrinsic motivation </a:t>
            </a:r>
          </a:p>
          <a:p>
            <a:pPr marL="609600" indent="-609600" eaLnBrk="1" hangingPunct="1">
              <a:buFontTx/>
              <a:buAutoNum type="arabicPeriod"/>
            </a:pPr>
            <a:r>
              <a:rPr lang="en-US" altLang="en-US">
                <a:solidFill>
                  <a:srgbClr val="FFFFFF"/>
                </a:solidFill>
              </a:rPr>
              <a:t>Current payment system is too simple</a:t>
            </a:r>
          </a:p>
          <a:p>
            <a:pPr marL="609600" indent="-609600" eaLnBrk="1" hangingPunct="1">
              <a:buFontTx/>
              <a:buAutoNum type="arabicPeriod"/>
            </a:pPr>
            <a:r>
              <a:rPr lang="en-US" altLang="en-US">
                <a:solidFill>
                  <a:srgbClr val="FFFFFF"/>
                </a:solidFill>
              </a:rPr>
              <a:t>Hospitals/MDs delivering poor quality care should get fewer resources</a:t>
            </a:r>
          </a:p>
          <a:p>
            <a:pPr marL="609600" indent="-609600" eaLnBrk="1" hangingPunct="1">
              <a:buFontTx/>
              <a:buAutoNum type="arabicPeriod"/>
            </a:pPr>
            <a:endParaRPr lang="en-US" altLang="en-US">
              <a:solidFill>
                <a:srgbClr val="FFFFFF"/>
              </a:solidFill>
            </a:endParaRPr>
          </a:p>
          <a:p>
            <a:pPr marL="609600" indent="-609600" eaLnBrk="1" hangingPunct="1">
              <a:buFontTx/>
              <a:buAutoNum type="arabicPeriod"/>
            </a:pPr>
            <a:endParaRPr lang="en-US" altLang="en-US">
              <a:solidFill>
                <a:srgbClr val="FFFFFF"/>
              </a:solidFill>
            </a:endParaRPr>
          </a:p>
          <a:p>
            <a:pPr marL="609600" indent="-609600" eaLnBrk="1" hangingPunct="1">
              <a:buFontTx/>
              <a:buAutoNum type="arabicPeriod"/>
            </a:pPr>
            <a:endParaRPr lang="en-US" altLang="en-US">
              <a:solidFill>
                <a:srgbClr val="FFFFFF"/>
              </a:solidFill>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a:extLst>
              <a:ext uri="{FF2B5EF4-FFF2-40B4-BE49-F238E27FC236}">
                <a16:creationId xmlns:a16="http://schemas.microsoft.com/office/drawing/2014/main" id="{25D80389-6AD9-4FA5-B462-192AE8F3CEFD}"/>
              </a:ext>
            </a:extLst>
          </p:cNvPr>
          <p:cNvSpPr>
            <a:spLocks noGrp="1" noChangeArrowheads="1"/>
          </p:cNvSpPr>
          <p:nvPr>
            <p:ph type="title"/>
          </p:nvPr>
        </p:nvSpPr>
        <p:spPr/>
        <p:txBody>
          <a:bodyPr/>
          <a:lstStyle/>
          <a:p>
            <a:endParaRPr lang="en-US" altLang="en-US"/>
          </a:p>
        </p:txBody>
      </p:sp>
      <p:pic>
        <p:nvPicPr>
          <p:cNvPr id="377859" name="Picture 3">
            <a:extLst>
              <a:ext uri="{FF2B5EF4-FFF2-40B4-BE49-F238E27FC236}">
                <a16:creationId xmlns:a16="http://schemas.microsoft.com/office/drawing/2014/main" id="{D41B228D-739E-43E1-A3FA-385A5061C2D8}"/>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P4PHARV">
            <a:extLst>
              <a:ext uri="{FF2B5EF4-FFF2-40B4-BE49-F238E27FC236}">
                <a16:creationId xmlns:a16="http://schemas.microsoft.com/office/drawing/2014/main" id="{CC1D7FA5-43AA-46BB-9151-BA18D5B1E6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a:extLst>
              <a:ext uri="{FF2B5EF4-FFF2-40B4-BE49-F238E27FC236}">
                <a16:creationId xmlns:a16="http://schemas.microsoft.com/office/drawing/2014/main" id="{C124AD26-2808-42C8-B885-2195DFD5ED31}"/>
              </a:ext>
            </a:extLst>
          </p:cNvPr>
          <p:cNvSpPr>
            <a:spLocks noGrp="1" noChangeArrowheads="1"/>
          </p:cNvSpPr>
          <p:nvPr>
            <p:ph type="title" idx="4294967295"/>
          </p:nvPr>
        </p:nvSpPr>
        <p:spPr/>
        <p:txBody>
          <a:bodyPr/>
          <a:lstStyle/>
          <a:p>
            <a:pPr eaLnBrk="1" hangingPunct="1"/>
            <a:endParaRPr lang="en-US" altLang="en-US"/>
          </a:p>
        </p:txBody>
      </p:sp>
      <p:pic>
        <p:nvPicPr>
          <p:cNvPr id="379907" name="Picture 6">
            <a:extLst>
              <a:ext uri="{FF2B5EF4-FFF2-40B4-BE49-F238E27FC236}">
                <a16:creationId xmlns:a16="http://schemas.microsoft.com/office/drawing/2014/main" id="{4B0D13F6-2E4D-4E52-A3F3-49CBC3AE7D4D}"/>
              </a:ext>
            </a:extLst>
          </p:cNvPr>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0" y="0"/>
            <a:ext cx="9145588" cy="6858000"/>
          </a:xfrm>
          <a:noFill/>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380930" name="Rectangle 2">
            <a:extLst>
              <a:ext uri="{FF2B5EF4-FFF2-40B4-BE49-F238E27FC236}">
                <a16:creationId xmlns:a16="http://schemas.microsoft.com/office/drawing/2014/main" id="{A02FC214-80B2-470C-BB8E-BA5C7C77AEA1}"/>
              </a:ext>
            </a:extLst>
          </p:cNvPr>
          <p:cNvSpPr>
            <a:spLocks noGrp="1" noChangeArrowheads="1"/>
          </p:cNvSpPr>
          <p:nvPr>
            <p:ph type="ctrTitle"/>
          </p:nvPr>
        </p:nvSpPr>
        <p:spPr>
          <a:xfrm>
            <a:off x="609600" y="304800"/>
            <a:ext cx="7772400" cy="1143000"/>
          </a:xfrm>
        </p:spPr>
        <p:txBody>
          <a:bodyPr anchor="ctr"/>
          <a:lstStyle/>
          <a:p>
            <a:pPr eaLnBrk="1" hangingPunct="1"/>
            <a:r>
              <a:rPr lang="en-US" altLang="en-US" sz="6600" b="1">
                <a:solidFill>
                  <a:srgbClr val="FFFF00"/>
                </a:solidFill>
              </a:rPr>
              <a:t>Pay for Performance</a:t>
            </a:r>
            <a:endParaRPr lang="en-US" altLang="en-US" sz="4400"/>
          </a:p>
        </p:txBody>
      </p:sp>
      <p:sp>
        <p:nvSpPr>
          <p:cNvPr id="380931" name="Rectangle 3">
            <a:extLst>
              <a:ext uri="{FF2B5EF4-FFF2-40B4-BE49-F238E27FC236}">
                <a16:creationId xmlns:a16="http://schemas.microsoft.com/office/drawing/2014/main" id="{07B96C09-2639-4F30-96AF-F6BD7E8E2014}"/>
              </a:ext>
            </a:extLst>
          </p:cNvPr>
          <p:cNvSpPr>
            <a:spLocks noGrp="1" noChangeArrowheads="1"/>
          </p:cNvSpPr>
          <p:nvPr>
            <p:ph type="subTitle" idx="1"/>
          </p:nvPr>
        </p:nvSpPr>
        <p:spPr>
          <a:xfrm>
            <a:off x="685800" y="1600200"/>
            <a:ext cx="7924800" cy="4114800"/>
          </a:xfrm>
        </p:spPr>
        <p:txBody>
          <a:bodyPr/>
          <a:lstStyle/>
          <a:p>
            <a:pPr algn="l" eaLnBrk="1" hangingPunct="1"/>
            <a:r>
              <a:rPr lang="en-US" altLang="en-US" sz="2000">
                <a:solidFill>
                  <a:srgbClr val="FFFFFF"/>
                </a:solidFill>
                <a:latin typeface="Courier New" panose="02070309020205020404" pitchFamily="49" charset="0"/>
              </a:rPr>
              <a:t>“I do not think its true that the way to get better doctoring and better nursing is to put money on the table in front of doctors and nurses.  I think that's a fundamental misunderstanding of human motivation.  I think people respond to joy and work and love and achievement and learning and appreciation and gratitude - and a sense of a job well done.  I think that it feels good to be a doctor and better to be a better doctor.  When we begin to attach dollar amounts to throughputs and to individual pay we are playing with fire.  The first and most important effect of that may be to begin to dissociate people from their work.”</a:t>
            </a:r>
            <a:endParaRPr lang="en-US" altLang="en-US" sz="1800" b="1">
              <a:solidFill>
                <a:srgbClr val="FFFFFF"/>
              </a:solidFill>
            </a:endParaRPr>
          </a:p>
        </p:txBody>
      </p:sp>
      <p:sp>
        <p:nvSpPr>
          <p:cNvPr id="380932" name="Text Box 4">
            <a:extLst>
              <a:ext uri="{FF2B5EF4-FFF2-40B4-BE49-F238E27FC236}">
                <a16:creationId xmlns:a16="http://schemas.microsoft.com/office/drawing/2014/main" id="{C63FA290-F0AC-4893-A5D1-A7228D642056}"/>
              </a:ext>
            </a:extLst>
          </p:cNvPr>
          <p:cNvSpPr txBox="1">
            <a:spLocks noChangeArrowheads="1"/>
          </p:cNvSpPr>
          <p:nvPr/>
        </p:nvSpPr>
        <p:spPr bwMode="auto">
          <a:xfrm>
            <a:off x="4267200" y="5943600"/>
            <a:ext cx="381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b="1" i="1">
                <a:solidFill>
                  <a:srgbClr val="FFFFFF"/>
                </a:solidFill>
              </a:rPr>
              <a:t>Don Berwick, M.D,</a:t>
            </a:r>
            <a:endParaRPr lang="en-US" altLang="en-US"/>
          </a:p>
        </p:txBody>
      </p:sp>
      <p:sp>
        <p:nvSpPr>
          <p:cNvPr id="380933" name="Text Box 5">
            <a:extLst>
              <a:ext uri="{FF2B5EF4-FFF2-40B4-BE49-F238E27FC236}">
                <a16:creationId xmlns:a16="http://schemas.microsoft.com/office/drawing/2014/main" id="{6EE2B37E-FC57-4E5F-AB57-A2E98E6F7E34}"/>
              </a:ext>
            </a:extLst>
          </p:cNvPr>
          <p:cNvSpPr txBox="1">
            <a:spLocks noChangeArrowheads="1"/>
          </p:cNvSpPr>
          <p:nvPr/>
        </p:nvSpPr>
        <p:spPr bwMode="auto">
          <a:xfrm>
            <a:off x="838200" y="6248400"/>
            <a:ext cx="419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a:solidFill>
                  <a:schemeClr val="bg1"/>
                </a:solidFill>
              </a:rPr>
              <a:t>Source: Health Affairs 1/12/2005</a:t>
            </a:r>
            <a:endParaRPr lang="en-US" altLang="en-US" sz="1800"/>
          </a:p>
        </p:txBody>
      </p:sp>
    </p:spTree>
  </p:cSld>
  <p:clrMapOvr>
    <a:overrideClrMapping bg1="lt1" tx1="dk1" bg2="lt2" tx2="dk2" accent1="accent1" accent2="accent2" accent3="accent3" accent4="accent4" accent5="accent5" accent6="accent6" hlink="hlink" folHlink="folHlink"/>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a:extLst>
              <a:ext uri="{FF2B5EF4-FFF2-40B4-BE49-F238E27FC236}">
                <a16:creationId xmlns:a16="http://schemas.microsoft.com/office/drawing/2014/main" id="{C121A6C0-EF3B-4F61-A547-B17B0E6EC109}"/>
              </a:ext>
            </a:extLst>
          </p:cNvPr>
          <p:cNvSpPr>
            <a:spLocks noGrp="1" noChangeArrowheads="1"/>
          </p:cNvSpPr>
          <p:nvPr>
            <p:ph type="title"/>
          </p:nvPr>
        </p:nvSpPr>
        <p:spPr/>
        <p:txBody>
          <a:bodyPr/>
          <a:lstStyle/>
          <a:p>
            <a:endParaRPr lang="en-US" altLang="en-US"/>
          </a:p>
        </p:txBody>
      </p:sp>
      <p:pic>
        <p:nvPicPr>
          <p:cNvPr id="381955" name="Picture 3">
            <a:extLst>
              <a:ext uri="{FF2B5EF4-FFF2-40B4-BE49-F238E27FC236}">
                <a16:creationId xmlns:a16="http://schemas.microsoft.com/office/drawing/2014/main" id="{77E26BDA-7496-47BA-B0CD-BAE67663365B}"/>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6413"/>
          </a:xfr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816248B3-60BD-40EF-ABEC-EA00C3200CF4}"/>
              </a:ext>
            </a:extLst>
          </p:cNvPr>
          <p:cNvSpPr>
            <a:spLocks noGrp="1"/>
          </p:cNvSpPr>
          <p:nvPr>
            <p:ph type="ctrTitle"/>
          </p:nvPr>
        </p:nvSpPr>
        <p:spPr/>
        <p:txBody>
          <a:bodyPr/>
          <a:lstStyle/>
          <a:p>
            <a:pPr eaLnBrk="1" hangingPunct="1"/>
            <a:endParaRPr lang="en-US" altLang="en-US"/>
          </a:p>
        </p:txBody>
      </p:sp>
      <p:sp>
        <p:nvSpPr>
          <p:cNvPr id="71683" name="Subtitle 2">
            <a:extLst>
              <a:ext uri="{FF2B5EF4-FFF2-40B4-BE49-F238E27FC236}">
                <a16:creationId xmlns:a16="http://schemas.microsoft.com/office/drawing/2014/main" id="{C6B969EF-859E-4334-8838-9311501D30A2}"/>
              </a:ext>
            </a:extLst>
          </p:cNvPr>
          <p:cNvSpPr>
            <a:spLocks noGrp="1"/>
          </p:cNvSpPr>
          <p:nvPr>
            <p:ph type="subTitle" idx="1"/>
          </p:nvPr>
        </p:nvSpPr>
        <p:spPr/>
        <p:txBody>
          <a:bodyPr/>
          <a:lstStyle/>
          <a:p>
            <a:pPr eaLnBrk="1" hangingPunct="1"/>
            <a:endParaRPr lang="en-US" altLang="en-US"/>
          </a:p>
        </p:txBody>
      </p:sp>
      <p:graphicFrame>
        <p:nvGraphicFramePr>
          <p:cNvPr id="71684" name="Object 7">
            <a:extLst>
              <a:ext uri="{FF2B5EF4-FFF2-40B4-BE49-F238E27FC236}">
                <a16:creationId xmlns:a16="http://schemas.microsoft.com/office/drawing/2014/main" id="{016A17EC-5064-463C-B79A-EBCD7569A5A3}"/>
              </a:ext>
            </a:extLst>
          </p:cNvPr>
          <p:cNvGraphicFramePr>
            <a:graphicFrameLocks noChangeAspect="1"/>
          </p:cNvGraphicFramePr>
          <p:nvPr/>
        </p:nvGraphicFramePr>
        <p:xfrm>
          <a:off x="0" y="1588"/>
          <a:ext cx="9144000" cy="6856412"/>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71684" name="Object 7">
                        <a:extLst>
                          <a:ext uri="{FF2B5EF4-FFF2-40B4-BE49-F238E27FC236}">
                            <a16:creationId xmlns:a16="http://schemas.microsoft.com/office/drawing/2014/main" id="{016A17EC-5064-463C-B79A-EBCD7569A5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a:extLst>
              <a:ext uri="{FF2B5EF4-FFF2-40B4-BE49-F238E27FC236}">
                <a16:creationId xmlns:a16="http://schemas.microsoft.com/office/drawing/2014/main" id="{6E1A3D0C-4F4E-4844-9D64-BF66921CFEBE}"/>
              </a:ext>
            </a:extLst>
          </p:cNvPr>
          <p:cNvSpPr>
            <a:spLocks noGrp="1" noChangeArrowheads="1"/>
          </p:cNvSpPr>
          <p:nvPr>
            <p:ph type="title"/>
          </p:nvPr>
        </p:nvSpPr>
        <p:spPr/>
        <p:txBody>
          <a:bodyPr/>
          <a:lstStyle/>
          <a:p>
            <a:endParaRPr lang="en-US" altLang="en-US"/>
          </a:p>
        </p:txBody>
      </p:sp>
      <p:pic>
        <p:nvPicPr>
          <p:cNvPr id="382979" name="Picture 3">
            <a:extLst>
              <a:ext uri="{FF2B5EF4-FFF2-40B4-BE49-F238E27FC236}">
                <a16:creationId xmlns:a16="http://schemas.microsoft.com/office/drawing/2014/main" id="{DEFE3F52-7EDD-4667-96B2-BC1B9C1A6679}"/>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2" name="Picture 2">
            <a:extLst>
              <a:ext uri="{FF2B5EF4-FFF2-40B4-BE49-F238E27FC236}">
                <a16:creationId xmlns:a16="http://schemas.microsoft.com/office/drawing/2014/main" id="{F9B61B61-C5B1-48EB-8F62-FFB8E307A7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6" name="Picture 2">
            <a:extLst>
              <a:ext uri="{FF2B5EF4-FFF2-40B4-BE49-F238E27FC236}">
                <a16:creationId xmlns:a16="http://schemas.microsoft.com/office/drawing/2014/main" id="{9055D6B3-DC30-4FF7-98F2-12B39586CC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33CFDA-08FA-4795-9D99-BBBC3E593F2F}"/>
              </a:ext>
            </a:extLst>
          </p:cNvPr>
          <p:cNvPicPr>
            <a:picLocks noChangeAspect="1"/>
          </p:cNvPicPr>
          <p:nvPr/>
        </p:nvPicPr>
        <p:blipFill>
          <a:blip r:embed="rId2"/>
          <a:stretch>
            <a:fillRect/>
          </a:stretch>
        </p:blipFill>
        <p:spPr>
          <a:xfrm>
            <a:off x="0" y="0"/>
            <a:ext cx="5604086" cy="6858000"/>
          </a:xfrm>
          <a:prstGeom prst="rect">
            <a:avLst/>
          </a:prstGeom>
        </p:spPr>
      </p:pic>
      <p:sp>
        <p:nvSpPr>
          <p:cNvPr id="6" name="TextBox 5">
            <a:extLst>
              <a:ext uri="{FF2B5EF4-FFF2-40B4-BE49-F238E27FC236}">
                <a16:creationId xmlns:a16="http://schemas.microsoft.com/office/drawing/2014/main" id="{2CC1D872-3CBC-40F5-AADC-E0F5F4BE9048}"/>
              </a:ext>
            </a:extLst>
          </p:cNvPr>
          <p:cNvSpPr txBox="1"/>
          <p:nvPr/>
        </p:nvSpPr>
        <p:spPr>
          <a:xfrm>
            <a:off x="5731497" y="801278"/>
            <a:ext cx="3289955" cy="2954655"/>
          </a:xfrm>
          <a:prstGeom prst="rect">
            <a:avLst/>
          </a:prstGeom>
          <a:noFill/>
        </p:spPr>
        <p:txBody>
          <a:bodyPr wrap="square" rtlCol="0">
            <a:spAutoFit/>
          </a:bodyPr>
          <a:lstStyle/>
          <a:p>
            <a:pPr algn="ctr" defTabSz="457200" eaLnBrk="1" fontAlgn="auto" hangingPunct="1">
              <a:spcBef>
                <a:spcPts val="0"/>
              </a:spcBef>
              <a:spcAft>
                <a:spcPts val="0"/>
              </a:spcAft>
            </a:pPr>
            <a:r>
              <a:rPr lang="en-US" sz="3600" b="1" dirty="0">
                <a:solidFill>
                  <a:srgbClr val="FFFF00"/>
                </a:solidFill>
                <a:latin typeface="Times New Roman"/>
              </a:rPr>
              <a:t>Most Value-Based Payment Programs Have Flopped:</a:t>
            </a:r>
          </a:p>
          <a:p>
            <a:pPr algn="ctr" defTabSz="457200" eaLnBrk="1" fontAlgn="auto" hangingPunct="1">
              <a:spcBef>
                <a:spcPts val="0"/>
              </a:spcBef>
              <a:spcAft>
                <a:spcPts val="0"/>
              </a:spcAft>
            </a:pPr>
            <a:r>
              <a:rPr lang="en-US" dirty="0">
                <a:solidFill>
                  <a:srgbClr val="FFFF00"/>
                </a:solidFill>
                <a:latin typeface="Times New Roman"/>
              </a:rPr>
              <a:t>Costs Exceed Savings</a:t>
            </a:r>
          </a:p>
          <a:p>
            <a:pPr defTabSz="457200" eaLnBrk="1" fontAlgn="auto" hangingPunct="1">
              <a:spcBef>
                <a:spcPts val="0"/>
              </a:spcBef>
              <a:spcAft>
                <a:spcPts val="0"/>
              </a:spcAft>
            </a:pPr>
            <a:r>
              <a:rPr lang="en-US" sz="1800" dirty="0">
                <a:solidFill>
                  <a:srgbClr val="FFFF00"/>
                </a:solidFill>
                <a:latin typeface="Times New Roman"/>
              </a:rPr>
              <a:t> </a:t>
            </a:r>
          </a:p>
        </p:txBody>
      </p:sp>
      <p:sp>
        <p:nvSpPr>
          <p:cNvPr id="7" name="TextBox 6">
            <a:extLst>
              <a:ext uri="{FF2B5EF4-FFF2-40B4-BE49-F238E27FC236}">
                <a16:creationId xmlns:a16="http://schemas.microsoft.com/office/drawing/2014/main" id="{19A1ABBE-5575-4095-A805-A172A16A2CF4}"/>
              </a:ext>
            </a:extLst>
          </p:cNvPr>
          <p:cNvSpPr txBox="1"/>
          <p:nvPr/>
        </p:nvSpPr>
        <p:spPr>
          <a:xfrm>
            <a:off x="2384981" y="2286843"/>
            <a:ext cx="1767377" cy="461665"/>
          </a:xfrm>
          <a:prstGeom prst="rect">
            <a:avLst/>
          </a:prstGeom>
          <a:noFill/>
        </p:spPr>
        <p:txBody>
          <a:bodyPr wrap="square" rtlCol="0">
            <a:spAutoFit/>
          </a:bodyPr>
          <a:lstStyle/>
          <a:p>
            <a:pPr defTabSz="457200" eaLnBrk="1" fontAlgn="auto" hangingPunct="1">
              <a:spcBef>
                <a:spcPts val="0"/>
              </a:spcBef>
              <a:spcAft>
                <a:spcPts val="0"/>
              </a:spcAft>
            </a:pPr>
            <a:r>
              <a:rPr lang="en-US" b="1" dirty="0">
                <a:solidFill>
                  <a:srgbClr val="0000FF">
                    <a:lumMod val="75000"/>
                  </a:srgbClr>
                </a:solidFill>
                <a:latin typeface="Times New Roman"/>
              </a:rPr>
              <a:t>Net Losses</a:t>
            </a:r>
          </a:p>
        </p:txBody>
      </p:sp>
      <p:sp>
        <p:nvSpPr>
          <p:cNvPr id="9" name="TextBox 8">
            <a:extLst>
              <a:ext uri="{FF2B5EF4-FFF2-40B4-BE49-F238E27FC236}">
                <a16:creationId xmlns:a16="http://schemas.microsoft.com/office/drawing/2014/main" id="{FDC8ED6A-EFE7-42F8-8542-1CADCD984A3A}"/>
              </a:ext>
            </a:extLst>
          </p:cNvPr>
          <p:cNvSpPr txBox="1"/>
          <p:nvPr/>
        </p:nvSpPr>
        <p:spPr>
          <a:xfrm>
            <a:off x="4470586" y="2286843"/>
            <a:ext cx="1197205" cy="461665"/>
          </a:xfrm>
          <a:prstGeom prst="rect">
            <a:avLst/>
          </a:prstGeom>
          <a:noFill/>
        </p:spPr>
        <p:txBody>
          <a:bodyPr wrap="square" rtlCol="0">
            <a:spAutoFit/>
          </a:bodyPr>
          <a:lstStyle/>
          <a:p>
            <a:pPr defTabSz="457200" eaLnBrk="1" fontAlgn="auto" hangingPunct="1">
              <a:spcBef>
                <a:spcPts val="0"/>
              </a:spcBef>
              <a:spcAft>
                <a:spcPts val="0"/>
              </a:spcAft>
            </a:pPr>
            <a:r>
              <a:rPr lang="en-US" b="1" dirty="0">
                <a:solidFill>
                  <a:srgbClr val="AAAAFF"/>
                </a:solidFill>
                <a:latin typeface="Times New Roman"/>
              </a:rPr>
              <a:t>Savings</a:t>
            </a:r>
          </a:p>
        </p:txBody>
      </p:sp>
      <p:sp>
        <p:nvSpPr>
          <p:cNvPr id="10" name="TextBox 9">
            <a:extLst>
              <a:ext uri="{FF2B5EF4-FFF2-40B4-BE49-F238E27FC236}">
                <a16:creationId xmlns:a16="http://schemas.microsoft.com/office/drawing/2014/main" id="{A7A7703D-36BF-458F-B908-4BEE84ACE85B}"/>
              </a:ext>
            </a:extLst>
          </p:cNvPr>
          <p:cNvSpPr txBox="1"/>
          <p:nvPr/>
        </p:nvSpPr>
        <p:spPr>
          <a:xfrm>
            <a:off x="5667791" y="6042776"/>
            <a:ext cx="3476209" cy="400110"/>
          </a:xfrm>
          <a:prstGeom prst="rect">
            <a:avLst/>
          </a:prstGeom>
          <a:noFill/>
        </p:spPr>
        <p:txBody>
          <a:bodyPr wrap="square" rtlCol="0">
            <a:spAutoFit/>
          </a:bodyPr>
          <a:lstStyle/>
          <a:p>
            <a:pPr algn="ctr" defTabSz="457200" eaLnBrk="1" fontAlgn="auto" hangingPunct="1">
              <a:spcBef>
                <a:spcPts val="0"/>
              </a:spcBef>
              <a:spcAft>
                <a:spcPts val="0"/>
              </a:spcAft>
            </a:pPr>
            <a:r>
              <a:rPr lang="en-US" sz="2000" dirty="0">
                <a:solidFill>
                  <a:srgbClr val="0000FF"/>
                </a:solidFill>
                <a:latin typeface="Times New Roman"/>
              </a:rPr>
              <a:t>Source: NEJM 2021;384:759</a:t>
            </a:r>
          </a:p>
        </p:txBody>
      </p:sp>
    </p:spTree>
    <p:extLst>
      <p:ext uri="{BB962C8B-B14F-4D97-AF65-F5344CB8AC3E}">
        <p14:creationId xmlns:p14="http://schemas.microsoft.com/office/powerpoint/2010/main" val="167128935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8A5C5419-D339-4352-953B-7E717AC7BF23}"/>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0" name=""/>
                      <p:cNvPicPr/>
                      <p:nvPr/>
                    </p:nvPicPr>
                    <p:blipFill>
                      <a:blip r:embed="rId3"/>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2907871920"/>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386050" name="Rectangle 2">
            <a:extLst>
              <a:ext uri="{FF2B5EF4-FFF2-40B4-BE49-F238E27FC236}">
                <a16:creationId xmlns:a16="http://schemas.microsoft.com/office/drawing/2014/main" id="{7D49956E-B613-420D-B883-F26937ABDAB8}"/>
              </a:ext>
            </a:extLst>
          </p:cNvPr>
          <p:cNvSpPr>
            <a:spLocks noGrp="1" noChangeArrowheads="1"/>
          </p:cNvSpPr>
          <p:nvPr>
            <p:ph type="title" idx="4294967295"/>
          </p:nvPr>
        </p:nvSpPr>
        <p:spPr>
          <a:xfrm>
            <a:off x="0" y="609600"/>
            <a:ext cx="9144000" cy="1143000"/>
          </a:xfrm>
        </p:spPr>
        <p:txBody>
          <a:bodyPr/>
          <a:lstStyle/>
          <a:p>
            <a:pPr eaLnBrk="1" hangingPunct="1"/>
            <a:r>
              <a:rPr lang="en-US" altLang="en-US">
                <a:solidFill>
                  <a:schemeClr val="folHlink"/>
                </a:solidFill>
              </a:rPr>
              <a:t>ACOs and  P4P:</a:t>
            </a:r>
            <a:br>
              <a:rPr lang="en-US" altLang="en-US">
                <a:solidFill>
                  <a:schemeClr val="folHlink"/>
                </a:solidFill>
              </a:rPr>
            </a:br>
            <a:r>
              <a:rPr lang="en-US" altLang="en-US">
                <a:solidFill>
                  <a:schemeClr val="folHlink"/>
                </a:solidFill>
              </a:rPr>
              <a:t>Implementation Without Evidence</a:t>
            </a:r>
          </a:p>
        </p:txBody>
      </p:sp>
      <p:sp>
        <p:nvSpPr>
          <p:cNvPr id="386051" name="Rectangle 3">
            <a:extLst>
              <a:ext uri="{FF2B5EF4-FFF2-40B4-BE49-F238E27FC236}">
                <a16:creationId xmlns:a16="http://schemas.microsoft.com/office/drawing/2014/main" id="{FAC7C17B-305C-49FE-9394-52CE2480B91B}"/>
              </a:ext>
            </a:extLst>
          </p:cNvPr>
          <p:cNvSpPr>
            <a:spLocks noGrp="1" noChangeArrowheads="1"/>
          </p:cNvSpPr>
          <p:nvPr>
            <p:ph type="body" idx="4294967295"/>
          </p:nvPr>
        </p:nvSpPr>
        <p:spPr>
          <a:xfrm>
            <a:off x="0" y="2362200"/>
            <a:ext cx="9144000" cy="4495800"/>
          </a:xfrm>
        </p:spPr>
        <p:txBody>
          <a:bodyPr/>
          <a:lstStyle/>
          <a:p>
            <a:pPr eaLnBrk="1" hangingPunct="1">
              <a:lnSpc>
                <a:spcPct val="80000"/>
              </a:lnSpc>
            </a:pPr>
            <a:r>
              <a:rPr lang="en-US" altLang="en-US" sz="2400">
                <a:solidFill>
                  <a:srgbClr val="FFFF66"/>
                </a:solidFill>
              </a:rPr>
              <a:t>P-4-P – Official Medicare policy, widely adopted by private payers</a:t>
            </a:r>
          </a:p>
          <a:p>
            <a:pPr lvl="1" eaLnBrk="1" hangingPunct="1">
              <a:lnSpc>
                <a:spcPct val="80000"/>
              </a:lnSpc>
            </a:pPr>
            <a:r>
              <a:rPr lang="en-US" altLang="en-US" sz="2400"/>
              <a:t>No RCTs showing improved outcomes.</a:t>
            </a:r>
          </a:p>
          <a:p>
            <a:pPr lvl="1" eaLnBrk="1" hangingPunct="1">
              <a:lnSpc>
                <a:spcPct val="80000"/>
              </a:lnSpc>
            </a:pPr>
            <a:r>
              <a:rPr lang="en-US" altLang="en-US" sz="2400"/>
              <a:t>No improvement in 3 largest programs.</a:t>
            </a:r>
          </a:p>
          <a:p>
            <a:pPr lvl="1" eaLnBrk="1" hangingPunct="1">
              <a:lnSpc>
                <a:spcPct val="80000"/>
              </a:lnSpc>
            </a:pPr>
            <a:r>
              <a:rPr lang="en-US" altLang="en-US" sz="2400"/>
              <a:t>Negative side effects likely, e.g. increased CHF deaths.</a:t>
            </a:r>
          </a:p>
          <a:p>
            <a:pPr lvl="1" eaLnBrk="1" hangingPunct="1">
              <a:lnSpc>
                <a:spcPct val="80000"/>
              </a:lnSpc>
            </a:pPr>
            <a:r>
              <a:rPr lang="en-US" altLang="en-US" sz="2400"/>
              <a:t>VA (no P4P) has better quality than hospitals paid P4P</a:t>
            </a:r>
          </a:p>
          <a:p>
            <a:pPr eaLnBrk="1" hangingPunct="1">
              <a:lnSpc>
                <a:spcPct val="80000"/>
              </a:lnSpc>
            </a:pPr>
            <a:r>
              <a:rPr lang="en-US" altLang="en-US" sz="2400">
                <a:solidFill>
                  <a:srgbClr val="FFFF66"/>
                </a:solidFill>
              </a:rPr>
              <a:t>ACOs – Newest health policy panacea</a:t>
            </a:r>
          </a:p>
          <a:p>
            <a:pPr eaLnBrk="1" hangingPunct="1">
              <a:lnSpc>
                <a:spcPct val="80000"/>
              </a:lnSpc>
              <a:buFontTx/>
              <a:buNone/>
            </a:pPr>
            <a:r>
              <a:rPr lang="en-US" altLang="en-US" sz="2400"/>
              <a:t>       – No RCTs.</a:t>
            </a:r>
          </a:p>
          <a:p>
            <a:pPr eaLnBrk="1" hangingPunct="1">
              <a:lnSpc>
                <a:spcPct val="80000"/>
              </a:lnSpc>
              <a:buFontTx/>
              <a:buNone/>
            </a:pPr>
            <a:r>
              <a:rPr lang="en-US" altLang="en-US" sz="2400"/>
              <a:t>       – No savings once bonuses factored in.</a:t>
            </a:r>
          </a:p>
          <a:p>
            <a:pPr eaLnBrk="1" hangingPunct="1">
              <a:lnSpc>
                <a:spcPct val="80000"/>
              </a:lnSpc>
              <a:buFontTx/>
              <a:buNone/>
            </a:pPr>
            <a:r>
              <a:rPr lang="en-US" altLang="en-US" sz="2400"/>
              <a:t>       – Disturbing HMO experience.</a:t>
            </a:r>
          </a:p>
          <a:p>
            <a:pPr eaLnBrk="1" hangingPunct="1">
              <a:lnSpc>
                <a:spcPct val="80000"/>
              </a:lnSpc>
              <a:buFontTx/>
              <a:buNone/>
            </a:pPr>
            <a:r>
              <a:rPr lang="en-US" altLang="en-US" sz="2400"/>
              <a:t>   </a:t>
            </a:r>
          </a:p>
          <a:p>
            <a:pPr algn="ctr" eaLnBrk="1" hangingPunct="1">
              <a:lnSpc>
                <a:spcPct val="80000"/>
              </a:lnSpc>
              <a:buFontTx/>
              <a:buNone/>
            </a:pPr>
            <a:r>
              <a:rPr lang="en-US" altLang="en-US" sz="2800">
                <a:solidFill>
                  <a:srgbClr val="FFCC66"/>
                </a:solidFill>
              </a:rPr>
              <a:t>Implementing everywhere interventions which have been proven nowhere risks failure on a colossal scale</a:t>
            </a:r>
            <a:r>
              <a:rPr lang="en-US" altLang="en-US" sz="2000">
                <a:solidFill>
                  <a:schemeClr val="folHlink"/>
                </a:solidFill>
              </a:rPr>
              <a:t>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a:extLst>
              <a:ext uri="{FF2B5EF4-FFF2-40B4-BE49-F238E27FC236}">
                <a16:creationId xmlns:a16="http://schemas.microsoft.com/office/drawing/2014/main" id="{D6A1EB62-6321-451A-A3FD-1DCB1DC42620}"/>
              </a:ext>
            </a:extLst>
          </p:cNvPr>
          <p:cNvSpPr>
            <a:spLocks noGrp="1" noChangeArrowheads="1"/>
          </p:cNvSpPr>
          <p:nvPr>
            <p:ph type="title"/>
          </p:nvPr>
        </p:nvSpPr>
        <p:spPr bwMode="auto">
          <a:xfrm>
            <a:off x="0" y="1066800"/>
            <a:ext cx="9144000" cy="5943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z="5400">
                <a:solidFill>
                  <a:srgbClr val="FFFF00"/>
                </a:solidFill>
              </a:rPr>
              <a:t>Veterans Health Administration:</a:t>
            </a:r>
            <a:br>
              <a:rPr lang="en-US" altLang="en-US" sz="5400">
                <a:solidFill>
                  <a:srgbClr val="FFFF00"/>
                </a:solidFill>
              </a:rPr>
            </a:br>
            <a:r>
              <a:rPr lang="en-US" altLang="en-US" sz="5400">
                <a:solidFill>
                  <a:srgbClr val="FFFF00"/>
                </a:solidFill>
              </a:rPr>
              <a:t>Better and Fairer Care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8" name="Picture 2">
            <a:extLst>
              <a:ext uri="{FF2B5EF4-FFF2-40B4-BE49-F238E27FC236}">
                <a16:creationId xmlns:a16="http://schemas.microsoft.com/office/drawing/2014/main" id="{4DCF65F7-9631-453B-A730-A9949B29A3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A3E7CB28-4B5E-4635-9DB6-ED49E17928A6}"/>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0" name=""/>
                      <p:cNvPicPr/>
                      <p:nvPr/>
                    </p:nvPicPr>
                    <p:blipFill>
                      <a:blip r:embed="rId3"/>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98152991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BB3468-0739-4A5C-93F1-2AC48475EED3}"/>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156969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a:extLst>
              <a:ext uri="{FF2B5EF4-FFF2-40B4-BE49-F238E27FC236}">
                <a16:creationId xmlns:a16="http://schemas.microsoft.com/office/drawing/2014/main" id="{BEEBC328-9C61-443C-A678-AB0513C1F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2" name="Picture 2">
            <a:extLst>
              <a:ext uri="{FF2B5EF4-FFF2-40B4-BE49-F238E27FC236}">
                <a16:creationId xmlns:a16="http://schemas.microsoft.com/office/drawing/2014/main" id="{91807C0C-CEE5-4FE1-99A1-B46B45437B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6" name="Picture 2">
            <a:extLst>
              <a:ext uri="{FF2B5EF4-FFF2-40B4-BE49-F238E27FC236}">
                <a16:creationId xmlns:a16="http://schemas.microsoft.com/office/drawing/2014/main" id="{303C1155-1ADA-4958-81BE-F81321CC30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a:extLst>
              <a:ext uri="{FF2B5EF4-FFF2-40B4-BE49-F238E27FC236}">
                <a16:creationId xmlns:a16="http://schemas.microsoft.com/office/drawing/2014/main" id="{DD4C59B6-1196-4427-A56B-A190254044A6}"/>
              </a:ext>
            </a:extLst>
          </p:cNvPr>
          <p:cNvSpPr>
            <a:spLocks noGrp="1" noChangeArrowheads="1"/>
          </p:cNvSpPr>
          <p:nvPr>
            <p:ph type="title"/>
          </p:nvPr>
        </p:nvSpPr>
        <p:spPr bwMode="auto">
          <a:xfrm>
            <a:off x="0" y="1066800"/>
            <a:ext cx="9144000" cy="5943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z="5400">
                <a:solidFill>
                  <a:srgbClr val="FFFF00"/>
                </a:solidFill>
              </a:rPr>
              <a:t>Mandate Model Reform:</a:t>
            </a:r>
            <a:br>
              <a:rPr lang="en-US" altLang="en-US" sz="5400">
                <a:solidFill>
                  <a:srgbClr val="FFFF00"/>
                </a:solidFill>
              </a:rPr>
            </a:br>
            <a:r>
              <a:rPr lang="en-US" altLang="en-US" sz="5400">
                <a:solidFill>
                  <a:srgbClr val="FFFF00"/>
                </a:solidFill>
              </a:rPr>
              <a:t>Keeping Private Insurers</a:t>
            </a:r>
            <a:br>
              <a:rPr lang="en-US" altLang="en-US" sz="5400">
                <a:solidFill>
                  <a:srgbClr val="FFFF00"/>
                </a:solidFill>
              </a:rPr>
            </a:br>
            <a:r>
              <a:rPr lang="en-US" altLang="en-US" sz="5400">
                <a:solidFill>
                  <a:srgbClr val="FFFF00"/>
                </a:solidFill>
              </a:rPr>
              <a:t> In Charge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99"/>
        </a:solidFill>
        <a:effectLst/>
      </p:bgPr>
    </p:bg>
    <p:spTree>
      <p:nvGrpSpPr>
        <p:cNvPr id="1" name=""/>
        <p:cNvGrpSpPr/>
        <p:nvPr/>
      </p:nvGrpSpPr>
      <p:grpSpPr>
        <a:xfrm>
          <a:off x="0" y="0"/>
          <a:ext cx="0" cy="0"/>
          <a:chOff x="0" y="0"/>
          <a:chExt cx="0" cy="0"/>
        </a:xfrm>
      </p:grpSpPr>
      <p:sp>
        <p:nvSpPr>
          <p:cNvPr id="392194" name="Rectangle 2">
            <a:extLst>
              <a:ext uri="{FF2B5EF4-FFF2-40B4-BE49-F238E27FC236}">
                <a16:creationId xmlns:a16="http://schemas.microsoft.com/office/drawing/2014/main" id="{F3FAC680-6FA2-4FE7-B789-F4FA37B11B0A}"/>
              </a:ext>
            </a:extLst>
          </p:cNvPr>
          <p:cNvSpPr>
            <a:spLocks noGrp="1" noChangeArrowheads="1"/>
          </p:cNvSpPr>
          <p:nvPr>
            <p:ph type="title" idx="4294967295"/>
          </p:nvPr>
        </p:nvSpPr>
        <p:spPr>
          <a:xfrm>
            <a:off x="0" y="0"/>
            <a:ext cx="9144000" cy="1143000"/>
          </a:xfrm>
        </p:spPr>
        <p:txBody>
          <a:bodyPr lIns="91291" tIns="45648" rIns="91291" bIns="45648"/>
          <a:lstStyle/>
          <a:p>
            <a:pPr eaLnBrk="1" hangingPunct="1"/>
            <a:r>
              <a:rPr lang="en-US" altLang="en-US" b="1">
                <a:solidFill>
                  <a:srgbClr val="66FF66"/>
                </a:solidFill>
              </a:rPr>
              <a:t>“Mandate” Model for Reform</a:t>
            </a:r>
          </a:p>
        </p:txBody>
      </p:sp>
      <p:sp>
        <p:nvSpPr>
          <p:cNvPr id="392195" name="Rectangle 3">
            <a:extLst>
              <a:ext uri="{FF2B5EF4-FFF2-40B4-BE49-F238E27FC236}">
                <a16:creationId xmlns:a16="http://schemas.microsoft.com/office/drawing/2014/main" id="{B05555FE-E8E3-42D3-BF4F-D5F616084E2D}"/>
              </a:ext>
            </a:extLst>
          </p:cNvPr>
          <p:cNvSpPr>
            <a:spLocks noGrp="1" noChangeArrowheads="1"/>
          </p:cNvSpPr>
          <p:nvPr>
            <p:ph type="body" idx="4294967295"/>
          </p:nvPr>
        </p:nvSpPr>
        <p:spPr>
          <a:xfrm>
            <a:off x="685800" y="2895600"/>
            <a:ext cx="7772400" cy="3810000"/>
          </a:xfrm>
        </p:spPr>
        <p:txBody>
          <a:bodyPr lIns="91291" tIns="45648" rIns="91291" bIns="45648"/>
          <a:lstStyle/>
          <a:p>
            <a:pPr marL="608013" indent="-608013" eaLnBrk="1" hangingPunct="1">
              <a:lnSpc>
                <a:spcPct val="90000"/>
              </a:lnSpc>
              <a:buClr>
                <a:srgbClr val="FFFFCC"/>
              </a:buClr>
              <a:buFontTx/>
              <a:buAutoNum type="arabicPeriod"/>
            </a:pPr>
            <a:r>
              <a:rPr lang="en-US" altLang="en-US" b="1">
                <a:solidFill>
                  <a:srgbClr val="FFFFFF"/>
                </a:solidFill>
                <a:latin typeface="CG Times" pitchFamily="18" charset="0"/>
              </a:rPr>
              <a:t>Expanded Medicaid-like program</a:t>
            </a:r>
          </a:p>
          <a:p>
            <a:pPr marL="989013" lvl="1" indent="-531813" eaLnBrk="1" hangingPunct="1">
              <a:lnSpc>
                <a:spcPct val="90000"/>
              </a:lnSpc>
              <a:buClr>
                <a:srgbClr val="FF00FF"/>
              </a:buClr>
              <a:buFont typeface="Wingdings" panose="05000000000000000000" pitchFamily="2" charset="2"/>
              <a:buChar char="§"/>
            </a:pPr>
            <a:r>
              <a:rPr lang="en-US" altLang="en-US" sz="3200" b="1">
                <a:solidFill>
                  <a:srgbClr val="FFFFFF"/>
                </a:solidFill>
                <a:latin typeface="CG Times" pitchFamily="18" charset="0"/>
              </a:rPr>
              <a:t>Free for poor </a:t>
            </a:r>
          </a:p>
          <a:p>
            <a:pPr marL="989013" lvl="1" indent="-531813" eaLnBrk="1" hangingPunct="1">
              <a:lnSpc>
                <a:spcPct val="90000"/>
              </a:lnSpc>
              <a:buClr>
                <a:srgbClr val="FF00FF"/>
              </a:buClr>
              <a:buFont typeface="Wingdings" panose="05000000000000000000" pitchFamily="2" charset="2"/>
              <a:buChar char="§"/>
            </a:pPr>
            <a:r>
              <a:rPr lang="en-US" altLang="en-US" sz="3200" b="1">
                <a:solidFill>
                  <a:srgbClr val="FFFFFF"/>
                </a:solidFill>
                <a:latin typeface="CG Times" pitchFamily="18" charset="0"/>
              </a:rPr>
              <a:t>Subsidies for low income</a:t>
            </a:r>
          </a:p>
          <a:p>
            <a:pPr marL="989013" lvl="1" indent="-531813" eaLnBrk="1" hangingPunct="1">
              <a:lnSpc>
                <a:spcPct val="90000"/>
              </a:lnSpc>
              <a:buClr>
                <a:srgbClr val="FF00FF"/>
              </a:buClr>
              <a:buFont typeface="Wingdings" panose="05000000000000000000" pitchFamily="2" charset="2"/>
              <a:buChar char="§"/>
            </a:pPr>
            <a:r>
              <a:rPr lang="en-US" altLang="en-US" sz="3200" b="1">
                <a:solidFill>
                  <a:srgbClr val="FFFFFF"/>
                </a:solidFill>
                <a:latin typeface="CG Times" pitchFamily="18" charset="0"/>
              </a:rPr>
              <a:t>Buy-in without subsidy for others</a:t>
            </a:r>
          </a:p>
          <a:p>
            <a:pPr marL="608013" indent="-608013" eaLnBrk="1" hangingPunct="1">
              <a:lnSpc>
                <a:spcPct val="90000"/>
              </a:lnSpc>
              <a:buClr>
                <a:srgbClr val="FFFFCC"/>
              </a:buClr>
              <a:buFontTx/>
              <a:buAutoNum type="arabicPeriod"/>
            </a:pPr>
            <a:r>
              <a:rPr lang="en-US" altLang="en-US" b="1">
                <a:solidFill>
                  <a:srgbClr val="FFFFFF"/>
                </a:solidFill>
                <a:latin typeface="CG Times" pitchFamily="18" charset="0"/>
              </a:rPr>
              <a:t>Employer Mandate +/- Individuals</a:t>
            </a:r>
          </a:p>
          <a:p>
            <a:pPr marL="608013" indent="-608013" eaLnBrk="1" hangingPunct="1">
              <a:lnSpc>
                <a:spcPct val="90000"/>
              </a:lnSpc>
              <a:buClr>
                <a:srgbClr val="FFFFCC"/>
              </a:buClr>
              <a:buFontTx/>
              <a:buAutoNum type="arabicPeriod"/>
            </a:pPr>
            <a:r>
              <a:rPr lang="en-US" altLang="en-US" b="1">
                <a:solidFill>
                  <a:srgbClr val="FFFFFF"/>
                </a:solidFill>
                <a:latin typeface="CG Times" pitchFamily="18" charset="0"/>
              </a:rPr>
              <a:t>Insurance Exchanges</a:t>
            </a:r>
          </a:p>
          <a:p>
            <a:pPr marL="608013" indent="-608013" eaLnBrk="1" hangingPunct="1">
              <a:lnSpc>
                <a:spcPct val="90000"/>
              </a:lnSpc>
            </a:pPr>
            <a:endParaRPr lang="en-US" altLang="en-US" b="1">
              <a:solidFill>
                <a:srgbClr val="FFFFFF"/>
              </a:solidFill>
              <a:latin typeface="CG Times" pitchFamily="18" charset="0"/>
            </a:endParaRPr>
          </a:p>
        </p:txBody>
      </p:sp>
      <p:pic>
        <p:nvPicPr>
          <p:cNvPr id="392196" name="Picture 4" descr="richard-nixon-picture">
            <a:hlinkClick r:id="rId4"/>
            <a:extLst>
              <a:ext uri="{FF2B5EF4-FFF2-40B4-BE49-F238E27FC236}">
                <a16:creationId xmlns:a16="http://schemas.microsoft.com/office/drawing/2014/main" id="{3CBE1DA4-AAE6-498D-904D-FEEB4A3730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914400"/>
            <a:ext cx="176688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197" name="Picture 5" descr="ObamaFingerDec6">
            <a:hlinkClick r:id="rId6"/>
            <a:extLst>
              <a:ext uri="{FF2B5EF4-FFF2-40B4-BE49-F238E27FC236}">
                <a16:creationId xmlns:a16="http://schemas.microsoft.com/office/drawing/2014/main" id="{FE0069DA-7B5A-47E0-9CA9-BB4EEB50E4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9400" y="914400"/>
            <a:ext cx="1473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198" name="Picture 8" descr="ANd9GcS5xzOVcO2i9yozw2MZv_VLmx2XQARbTuC6x_lW2g1BS6zW9pW8">
            <a:extLst>
              <a:ext uri="{FF2B5EF4-FFF2-40B4-BE49-F238E27FC236}">
                <a16:creationId xmlns:a16="http://schemas.microsoft.com/office/drawing/2014/main" id="{2EF45D84-1B8D-4AC5-BF69-430128EC36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914400"/>
            <a:ext cx="1425575"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199" name="Picture 7" descr="heritage-foundation-logo">
            <a:extLst>
              <a:ext uri="{FF2B5EF4-FFF2-40B4-BE49-F238E27FC236}">
                <a16:creationId xmlns:a16="http://schemas.microsoft.com/office/drawing/2014/main" id="{E84E92EF-B18C-4B16-9A95-DE77120F6C3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95600" y="914400"/>
            <a:ext cx="1781175"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2" name="Picture 2" descr="cartoon">
            <a:extLst>
              <a:ext uri="{FF2B5EF4-FFF2-40B4-BE49-F238E27FC236}">
                <a16:creationId xmlns:a16="http://schemas.microsoft.com/office/drawing/2014/main" id="{FF676F9B-C016-483D-B988-E8ADB34F1B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showMasterPhAnim="0">
  <p:cSld>
    <p:bg>
      <p:bgPr>
        <a:solidFill>
          <a:srgbClr val="000099"/>
        </a:solidFill>
        <a:effectLst/>
      </p:bgPr>
    </p:bg>
    <p:spTree>
      <p:nvGrpSpPr>
        <p:cNvPr id="1" name=""/>
        <p:cNvGrpSpPr/>
        <p:nvPr/>
      </p:nvGrpSpPr>
      <p:grpSpPr>
        <a:xfrm>
          <a:off x="0" y="0"/>
          <a:ext cx="0" cy="0"/>
          <a:chOff x="0" y="0"/>
          <a:chExt cx="0" cy="0"/>
        </a:xfrm>
      </p:grpSpPr>
      <p:sp>
        <p:nvSpPr>
          <p:cNvPr id="395266" name="Rectangle 2">
            <a:extLst>
              <a:ext uri="{FF2B5EF4-FFF2-40B4-BE49-F238E27FC236}">
                <a16:creationId xmlns:a16="http://schemas.microsoft.com/office/drawing/2014/main" id="{39375C8A-E9C5-4483-BEAD-60A0222AABA3}"/>
              </a:ext>
            </a:extLst>
          </p:cNvPr>
          <p:cNvSpPr>
            <a:spLocks noGrp="1" noChangeArrowheads="1"/>
          </p:cNvSpPr>
          <p:nvPr>
            <p:ph type="title"/>
          </p:nvPr>
        </p:nvSpPr>
        <p:spPr>
          <a:xfrm>
            <a:off x="0" y="274638"/>
            <a:ext cx="9144000" cy="1143000"/>
          </a:xfrm>
        </p:spPr>
        <p:txBody>
          <a:bodyPr/>
          <a:lstStyle/>
          <a:p>
            <a:pPr eaLnBrk="1" hangingPunct="1"/>
            <a:r>
              <a:rPr lang="en-US" altLang="en-US" sz="5400" b="1">
                <a:solidFill>
                  <a:srgbClr val="FFFF00"/>
                </a:solidFill>
              </a:rPr>
              <a:t>Medicare</a:t>
            </a:r>
            <a:r>
              <a:rPr lang="en-US" altLang="en-US" sz="5400" b="1">
                <a:solidFill>
                  <a:srgbClr val="FFFF00"/>
                </a:solidFill>
                <a:latin typeface="Arial" panose="020B0604020202020204" pitchFamily="34" charset="0"/>
              </a:rPr>
              <a:t>’</a:t>
            </a:r>
            <a:r>
              <a:rPr lang="en-US" altLang="en-US" sz="5400" b="1">
                <a:solidFill>
                  <a:srgbClr val="FFFF00"/>
                </a:solidFill>
              </a:rPr>
              <a:t>s </a:t>
            </a:r>
            <a:r>
              <a:rPr lang="en-US" altLang="en-US" sz="5400" b="1">
                <a:solidFill>
                  <a:srgbClr val="FFFF00"/>
                </a:solidFill>
                <a:latin typeface="Arial" panose="020B0604020202020204" pitchFamily="34" charset="0"/>
              </a:rPr>
              <a:t>“</a:t>
            </a:r>
            <a:r>
              <a:rPr lang="en-US" altLang="en-US" sz="5400" b="1">
                <a:solidFill>
                  <a:srgbClr val="FFFF00"/>
                </a:solidFill>
              </a:rPr>
              <a:t>Software</a:t>
            </a:r>
            <a:r>
              <a:rPr lang="en-US" altLang="en-US" sz="5400" b="1">
                <a:solidFill>
                  <a:srgbClr val="FFFF00"/>
                </a:solidFill>
                <a:latin typeface="Arial" panose="020B0604020202020204" pitchFamily="34" charset="0"/>
              </a:rPr>
              <a:t>”</a:t>
            </a:r>
            <a:br>
              <a:rPr lang="en-US" altLang="en-US" b="1">
                <a:solidFill>
                  <a:srgbClr val="FFFF00"/>
                </a:solidFill>
              </a:rPr>
            </a:br>
            <a:r>
              <a:rPr lang="en-US" altLang="en-US" sz="3200" b="1">
                <a:solidFill>
                  <a:srgbClr val="FFFF00"/>
                </a:solidFill>
              </a:rPr>
              <a:t>18.9 Million Seniors Enrolled Within11 Months</a:t>
            </a:r>
            <a:r>
              <a:rPr lang="en-US" altLang="en-US" sz="4000"/>
              <a:t> </a:t>
            </a:r>
          </a:p>
        </p:txBody>
      </p:sp>
      <p:pic>
        <p:nvPicPr>
          <p:cNvPr id="395267" name="Picture 3" descr="truman-medicare-enrollment-card-cropped">
            <a:extLst>
              <a:ext uri="{FF2B5EF4-FFF2-40B4-BE49-F238E27FC236}">
                <a16:creationId xmlns:a16="http://schemas.microsoft.com/office/drawing/2014/main" id="{BDE0A147-CC46-4A65-A7F7-B630EE52E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35175"/>
            <a:ext cx="9144000"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Title 1">
            <a:extLst>
              <a:ext uri="{FF2B5EF4-FFF2-40B4-BE49-F238E27FC236}">
                <a16:creationId xmlns:a16="http://schemas.microsoft.com/office/drawing/2014/main" id="{29691719-03E4-408C-B81A-471E3E3F3D09}"/>
              </a:ext>
            </a:extLst>
          </p:cNvPr>
          <p:cNvSpPr>
            <a:spLocks noGrp="1" noChangeArrowheads="1"/>
          </p:cNvSpPr>
          <p:nvPr>
            <p:ph type="title" idx="4294967295"/>
          </p:nvPr>
        </p:nvSpPr>
        <p:spPr/>
        <p:txBody>
          <a:bodyPr lIns="0" tIns="0" rIns="0" bIns="0"/>
          <a:lstStyle/>
          <a:p>
            <a:pPr eaLnBrk="1" hangingPunct="1"/>
            <a:endParaRPr lang="en-US" altLang="en-US"/>
          </a:p>
        </p:txBody>
      </p:sp>
      <p:graphicFrame>
        <p:nvGraphicFramePr>
          <p:cNvPr id="396291" name="Object 2">
            <a:extLst>
              <a:ext uri="{FF2B5EF4-FFF2-40B4-BE49-F238E27FC236}">
                <a16:creationId xmlns:a16="http://schemas.microsoft.com/office/drawing/2014/main" id="{89ACB580-2825-4D42-A2C6-2FF63298DF8C}"/>
              </a:ext>
            </a:extLst>
          </p:cNvPr>
          <p:cNvGraphicFramePr>
            <a:graphicFrameLocks noChangeAspect="1"/>
          </p:cNvGraphicFramePr>
          <p:nvPr/>
        </p:nvGraphicFramePr>
        <p:xfrm>
          <a:off x="25400" y="0"/>
          <a:ext cx="9147175" cy="6858000"/>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3">
            <a:extLst>
              <a:ext uri="{FF2B5EF4-FFF2-40B4-BE49-F238E27FC236}">
                <a16:creationId xmlns:a16="http://schemas.microsoft.com/office/drawing/2014/main" id="{F0366923-872C-4D27-BA3D-176AF95C5FCD}"/>
              </a:ext>
            </a:extLst>
          </p:cNvPr>
          <p:cNvGraphicFramePr>
            <a:graphicFrameLocks noChangeAspect="1"/>
          </p:cNvGraphicFramePr>
          <p:nvPr/>
        </p:nvGraphicFramePr>
        <p:xfrm>
          <a:off x="0" y="0"/>
          <a:ext cx="9147175" cy="6858000"/>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24578" name="Object 3">
                        <a:extLst>
                          <a:ext uri="{FF2B5EF4-FFF2-40B4-BE49-F238E27FC236}">
                            <a16:creationId xmlns:a16="http://schemas.microsoft.com/office/drawing/2014/main" id="{F0366923-872C-4D27-BA3D-176AF95C5F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01410" name="Rectangle 2">
            <a:extLst>
              <a:ext uri="{FF2B5EF4-FFF2-40B4-BE49-F238E27FC236}">
                <a16:creationId xmlns:a16="http://schemas.microsoft.com/office/drawing/2014/main" id="{E604EEB2-642D-4A23-BE1D-B89B09AD1CF4}"/>
              </a:ext>
            </a:extLst>
          </p:cNvPr>
          <p:cNvSpPr>
            <a:spLocks noGrp="1" noChangeArrowheads="1"/>
          </p:cNvSpPr>
          <p:nvPr>
            <p:ph type="title"/>
          </p:nvPr>
        </p:nvSpPr>
        <p:spPr>
          <a:xfrm>
            <a:off x="0" y="609600"/>
            <a:ext cx="9144000" cy="4419600"/>
          </a:xfrm>
        </p:spPr>
        <p:txBody>
          <a:bodyPr/>
          <a:lstStyle/>
          <a:p>
            <a:pPr eaLnBrk="1" hangingPunct="1"/>
            <a:r>
              <a:rPr lang="en-US" altLang="en-US" sz="5400">
                <a:latin typeface="Arial" panose="020B0604020202020204" pitchFamily="34" charset="0"/>
                <a:cs typeface="Arial" panose="020B0604020202020204" pitchFamily="34" charset="0"/>
              </a:rPr>
              <a:t>American Taxpayers Already Pay More Than People in Nations With National Health Insurance</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4" name="Picture 2">
            <a:extLst>
              <a:ext uri="{FF2B5EF4-FFF2-40B4-BE49-F238E27FC236}">
                <a16:creationId xmlns:a16="http://schemas.microsoft.com/office/drawing/2014/main" id="{5DD178E1-F1E3-48B7-8A6D-A8DD4AF14D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0" name=""/>
                      <p:cNvPicPr/>
                      <p:nvPr/>
                    </p:nvPicPr>
                    <p:blipFill>
                      <a:blip r:embed="rId3"/>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21863488"/>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a:extLst>
              <a:ext uri="{FF2B5EF4-FFF2-40B4-BE49-F238E27FC236}">
                <a16:creationId xmlns:a16="http://schemas.microsoft.com/office/drawing/2014/main" id="{FAB4EDCD-5482-46A9-B3F1-1252DECDF8F2}"/>
              </a:ext>
            </a:extLst>
          </p:cNvPr>
          <p:cNvSpPr>
            <a:spLocks noGrp="1" noChangeArrowheads="1"/>
          </p:cNvSpPr>
          <p:nvPr>
            <p:ph type="title"/>
          </p:nvPr>
        </p:nvSpPr>
        <p:spPr/>
        <p:txBody>
          <a:bodyPr/>
          <a:lstStyle/>
          <a:p>
            <a:endParaRPr lang="en-US" altLang="en-US"/>
          </a:p>
        </p:txBody>
      </p:sp>
      <p:pic>
        <p:nvPicPr>
          <p:cNvPr id="403459" name="Picture 3">
            <a:extLst>
              <a:ext uri="{FF2B5EF4-FFF2-40B4-BE49-F238E27FC236}">
                <a16:creationId xmlns:a16="http://schemas.microsoft.com/office/drawing/2014/main" id="{8FC973D0-3AA7-4D7F-9667-B8ADED3913DF}"/>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63767E3C-F86E-4568-9849-141BAD9DE76F}"/>
              </a:ext>
            </a:extLst>
          </p:cNvPr>
          <p:cNvSpPr>
            <a:spLocks noGrp="1"/>
          </p:cNvSpPr>
          <p:nvPr>
            <p:ph type="ctrTitle"/>
          </p:nvPr>
        </p:nvSpPr>
        <p:spPr/>
        <p:txBody>
          <a:bodyPr/>
          <a:lstStyle/>
          <a:p>
            <a:pPr eaLnBrk="1" hangingPunct="1"/>
            <a:endParaRPr lang="en-US" altLang="en-US"/>
          </a:p>
        </p:txBody>
      </p:sp>
      <p:sp>
        <p:nvSpPr>
          <p:cNvPr id="61443" name="Subtitle 2">
            <a:extLst>
              <a:ext uri="{FF2B5EF4-FFF2-40B4-BE49-F238E27FC236}">
                <a16:creationId xmlns:a16="http://schemas.microsoft.com/office/drawing/2014/main" id="{CF716F78-74DA-4672-85B2-57340A64D564}"/>
              </a:ext>
            </a:extLst>
          </p:cNvPr>
          <p:cNvSpPr>
            <a:spLocks noGrp="1"/>
          </p:cNvSpPr>
          <p:nvPr>
            <p:ph type="subTitle" idx="1"/>
          </p:nvPr>
        </p:nvSpPr>
        <p:spPr/>
        <p:txBody>
          <a:bodyPr/>
          <a:lstStyle/>
          <a:p>
            <a:pPr eaLnBrk="1" hangingPunct="1"/>
            <a:endParaRPr lang="en-US" altLang="en-US"/>
          </a:p>
        </p:txBody>
      </p:sp>
      <p:graphicFrame>
        <p:nvGraphicFramePr>
          <p:cNvPr id="61444" name="Object 7">
            <a:extLst>
              <a:ext uri="{FF2B5EF4-FFF2-40B4-BE49-F238E27FC236}">
                <a16:creationId xmlns:a16="http://schemas.microsoft.com/office/drawing/2014/main" id="{135F9E83-7B83-4D47-A867-559D804EF1F3}"/>
              </a:ext>
            </a:extLst>
          </p:cNvPr>
          <p:cNvGraphicFramePr>
            <a:graphicFrameLocks noChangeAspect="1"/>
          </p:cNvGraphicFramePr>
          <p:nvPr/>
        </p:nvGraphicFramePr>
        <p:xfrm>
          <a:off x="0" y="1588"/>
          <a:ext cx="9144000" cy="6856412"/>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61444" name="Object 7">
                        <a:extLst>
                          <a:ext uri="{FF2B5EF4-FFF2-40B4-BE49-F238E27FC236}">
                            <a16:creationId xmlns:a16="http://schemas.microsoft.com/office/drawing/2014/main" id="{135F9E83-7B83-4D47-A867-559D804EF1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a:extLst>
              <a:ext uri="{FF2B5EF4-FFF2-40B4-BE49-F238E27FC236}">
                <a16:creationId xmlns:a16="http://schemas.microsoft.com/office/drawing/2014/main" id="{1D3AD35E-ED8F-4127-9958-39647368073E}"/>
              </a:ext>
            </a:extLst>
          </p:cNvPr>
          <p:cNvSpPr>
            <a:spLocks noGrp="1" noChangeArrowheads="1"/>
          </p:cNvSpPr>
          <p:nvPr>
            <p:ph type="title"/>
          </p:nvPr>
        </p:nvSpPr>
        <p:spPr bwMode="auto">
          <a:xfrm>
            <a:off x="0" y="1143000"/>
            <a:ext cx="9144000" cy="5105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z="5400">
                <a:solidFill>
                  <a:srgbClr val="FFFF00"/>
                </a:solidFill>
              </a:rPr>
              <a:t>The U.S. Trails Other Nations om Health</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30" name="Picture 2">
            <a:extLst>
              <a:ext uri="{FF2B5EF4-FFF2-40B4-BE49-F238E27FC236}">
                <a16:creationId xmlns:a16="http://schemas.microsoft.com/office/drawing/2014/main" id="{AC20686D-9FDA-409E-B4B0-317793883F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C56C4AB5-49E6-4F7F-A740-579BDCD60B99}"/>
              </a:ext>
            </a:extLst>
          </p:cNvPr>
          <p:cNvSpPr>
            <a:spLocks noGrp="1"/>
          </p:cNvSpPr>
          <p:nvPr>
            <p:ph type="ctrTitle"/>
          </p:nvPr>
        </p:nvSpPr>
        <p:spPr/>
        <p:txBody>
          <a:bodyPr/>
          <a:lstStyle/>
          <a:p>
            <a:pPr eaLnBrk="1" hangingPunct="1"/>
            <a:endParaRPr lang="en-US" altLang="en-US"/>
          </a:p>
        </p:txBody>
      </p:sp>
      <p:sp>
        <p:nvSpPr>
          <p:cNvPr id="69635" name="Subtitle 2">
            <a:extLst>
              <a:ext uri="{FF2B5EF4-FFF2-40B4-BE49-F238E27FC236}">
                <a16:creationId xmlns:a16="http://schemas.microsoft.com/office/drawing/2014/main" id="{06F8096E-04AD-45FB-B517-AD9B65E4DE9F}"/>
              </a:ext>
            </a:extLst>
          </p:cNvPr>
          <p:cNvSpPr>
            <a:spLocks noGrp="1"/>
          </p:cNvSpPr>
          <p:nvPr>
            <p:ph type="subTitle" idx="1"/>
          </p:nvPr>
        </p:nvSpPr>
        <p:spPr/>
        <p:txBody>
          <a:bodyPr/>
          <a:lstStyle/>
          <a:p>
            <a:pPr eaLnBrk="1" hangingPunct="1"/>
            <a:endParaRPr lang="en-US" altLang="en-US"/>
          </a:p>
        </p:txBody>
      </p:sp>
      <p:pic>
        <p:nvPicPr>
          <p:cNvPr id="69636" name="Picture 3">
            <a:extLst>
              <a:ext uri="{FF2B5EF4-FFF2-40B4-BE49-F238E27FC236}">
                <a16:creationId xmlns:a16="http://schemas.microsoft.com/office/drawing/2014/main" id="{0CDDA9CE-C4DA-4B42-928A-0029AA85B4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9D2E6DC9-7E6F-483C-A928-D3A2357AD13D}"/>
              </a:ext>
            </a:extLst>
          </p:cNvPr>
          <p:cNvSpPr>
            <a:spLocks noGrp="1"/>
          </p:cNvSpPr>
          <p:nvPr>
            <p:ph type="ctrTitle"/>
          </p:nvPr>
        </p:nvSpPr>
        <p:spPr/>
        <p:txBody>
          <a:bodyPr/>
          <a:lstStyle/>
          <a:p>
            <a:pPr eaLnBrk="1" hangingPunct="1"/>
            <a:endParaRPr lang="en-US" altLang="en-US"/>
          </a:p>
        </p:txBody>
      </p:sp>
      <p:sp>
        <p:nvSpPr>
          <p:cNvPr id="88067" name="Subtitle 2">
            <a:extLst>
              <a:ext uri="{FF2B5EF4-FFF2-40B4-BE49-F238E27FC236}">
                <a16:creationId xmlns:a16="http://schemas.microsoft.com/office/drawing/2014/main" id="{C3108815-619B-42C7-889E-426433F08BCC}"/>
              </a:ext>
            </a:extLst>
          </p:cNvPr>
          <p:cNvSpPr>
            <a:spLocks noGrp="1"/>
          </p:cNvSpPr>
          <p:nvPr>
            <p:ph type="subTitle" idx="1"/>
          </p:nvPr>
        </p:nvSpPr>
        <p:spPr/>
        <p:txBody>
          <a:bodyPr/>
          <a:lstStyle/>
          <a:p>
            <a:pPr eaLnBrk="1" hangingPunct="1"/>
            <a:endParaRPr lang="en-US" altLang="en-US"/>
          </a:p>
        </p:txBody>
      </p:sp>
      <p:pic>
        <p:nvPicPr>
          <p:cNvPr id="88068" name="Picture 3">
            <a:extLst>
              <a:ext uri="{FF2B5EF4-FFF2-40B4-BE49-F238E27FC236}">
                <a16:creationId xmlns:a16="http://schemas.microsoft.com/office/drawing/2014/main" id="{41103022-89B2-4161-8F92-281914171B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BD9804E3-C818-44D6-A1AF-A1D8EB952E25}"/>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0" name=""/>
                      <p:cNvPicPr/>
                      <p:nvPr/>
                    </p:nvPicPr>
                    <p:blipFill>
                      <a:blip r:embed="rId3"/>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164105045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33FBF42C-23F6-4712-9CAD-DD83DCBD24FE}"/>
              </a:ext>
            </a:extLst>
          </p:cNvPr>
          <p:cNvSpPr>
            <a:spLocks noGrp="1"/>
          </p:cNvSpPr>
          <p:nvPr>
            <p:ph type="ctrTitle"/>
          </p:nvPr>
        </p:nvSpPr>
        <p:spPr/>
        <p:txBody>
          <a:bodyPr/>
          <a:lstStyle/>
          <a:p>
            <a:pPr eaLnBrk="1" hangingPunct="1"/>
            <a:endParaRPr lang="en-US" altLang="en-US"/>
          </a:p>
        </p:txBody>
      </p:sp>
      <p:sp>
        <p:nvSpPr>
          <p:cNvPr id="93187" name="Subtitle 2">
            <a:extLst>
              <a:ext uri="{FF2B5EF4-FFF2-40B4-BE49-F238E27FC236}">
                <a16:creationId xmlns:a16="http://schemas.microsoft.com/office/drawing/2014/main" id="{8A03CC28-4883-41F9-B275-98A53EF1ED14}"/>
              </a:ext>
            </a:extLst>
          </p:cNvPr>
          <p:cNvSpPr>
            <a:spLocks noGrp="1"/>
          </p:cNvSpPr>
          <p:nvPr>
            <p:ph type="subTitle" idx="1"/>
          </p:nvPr>
        </p:nvSpPr>
        <p:spPr/>
        <p:txBody>
          <a:bodyPr/>
          <a:lstStyle/>
          <a:p>
            <a:pPr eaLnBrk="1" hangingPunct="1"/>
            <a:endParaRPr lang="en-US" altLang="en-US"/>
          </a:p>
        </p:txBody>
      </p:sp>
      <p:pic>
        <p:nvPicPr>
          <p:cNvPr id="93188" name="Picture 3">
            <a:extLst>
              <a:ext uri="{FF2B5EF4-FFF2-40B4-BE49-F238E27FC236}">
                <a16:creationId xmlns:a16="http://schemas.microsoft.com/office/drawing/2014/main" id="{1D7B4838-B8A1-4F85-A5D9-C949C9E7AD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4">
            <a:extLst>
              <a:ext uri="{FF2B5EF4-FFF2-40B4-BE49-F238E27FC236}">
                <a16:creationId xmlns:a16="http://schemas.microsoft.com/office/drawing/2014/main" id="{EE1C65D0-4CBF-4CCF-8C25-A7A9907FC1F7}"/>
              </a:ext>
            </a:extLst>
          </p:cNvPr>
          <p:cNvPicPr>
            <a:picLocks noGrp="1" noChangeAspect="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0" y="0"/>
            <a:ext cx="9067800" cy="6858000"/>
          </a:xfrm>
          <a:noFill/>
        </p:spPr>
      </p:pic>
      <p:sp>
        <p:nvSpPr>
          <p:cNvPr id="264195" name="Rectangle 3">
            <a:extLst>
              <a:ext uri="{FF2B5EF4-FFF2-40B4-BE49-F238E27FC236}">
                <a16:creationId xmlns:a16="http://schemas.microsoft.com/office/drawing/2014/main" id="{6C95B7BB-FCC5-477D-88F2-C271648655B3}"/>
              </a:ext>
            </a:extLst>
          </p:cNvPr>
          <p:cNvSpPr>
            <a:spLocks noGrp="1" noChangeArrowheads="1"/>
          </p:cNvSpPr>
          <p:nvPr>
            <p:ph idx="4294967295"/>
          </p:nvPr>
        </p:nvSpPr>
        <p:spPr/>
        <p:txBody>
          <a:bodyPr/>
          <a:lstStyle/>
          <a:p>
            <a:endParaRPr lang="en-US" altLang="en-US"/>
          </a:p>
        </p:txBody>
      </p:sp>
    </p:spTree>
    <p:extLst>
      <p:ext uri="{BB962C8B-B14F-4D97-AF65-F5344CB8AC3E}">
        <p14:creationId xmlns:p14="http://schemas.microsoft.com/office/powerpoint/2010/main" val="3950513193"/>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10626" name="Rectangle 2">
            <a:extLst>
              <a:ext uri="{FF2B5EF4-FFF2-40B4-BE49-F238E27FC236}">
                <a16:creationId xmlns:a16="http://schemas.microsoft.com/office/drawing/2014/main" id="{DC99EE02-F33A-4C1F-84A4-B809DEF97B0A}"/>
              </a:ext>
            </a:extLst>
          </p:cNvPr>
          <p:cNvSpPr>
            <a:spLocks noGrp="1" noChangeArrowheads="1"/>
          </p:cNvSpPr>
          <p:nvPr>
            <p:ph type="title"/>
          </p:nvPr>
        </p:nvSpPr>
        <p:spPr>
          <a:xfrm>
            <a:off x="0" y="609600"/>
            <a:ext cx="9144000" cy="4343400"/>
          </a:xfrm>
        </p:spPr>
        <p:txBody>
          <a:bodyPr/>
          <a:lstStyle/>
          <a:p>
            <a:pPr eaLnBrk="1" hangingPunct="1"/>
            <a:r>
              <a:rPr lang="en-US" altLang="en-US" sz="5400">
                <a:latin typeface="Arial" panose="020B0604020202020204" pitchFamily="34" charset="0"/>
                <a:cs typeface="Arial" panose="020B0604020202020204" pitchFamily="34" charset="0"/>
              </a:rPr>
              <a:t>High U.S. Costs Don’t</a:t>
            </a:r>
            <a:br>
              <a:rPr lang="en-US" altLang="en-US" sz="5400">
                <a:latin typeface="Arial" panose="020B0604020202020204" pitchFamily="34" charset="0"/>
                <a:cs typeface="Arial" panose="020B0604020202020204" pitchFamily="34" charset="0"/>
              </a:rPr>
            </a:br>
            <a:r>
              <a:rPr lang="en-US" altLang="en-US" sz="5400">
                <a:latin typeface="Arial" panose="020B0604020202020204" pitchFamily="34" charset="0"/>
                <a:cs typeface="Arial" panose="020B0604020202020204" pitchFamily="34" charset="0"/>
              </a:rPr>
              <a:t> Result From Bad Health Habits, Aging or Overuse</a:t>
            </a:r>
            <a:br>
              <a:rPr lang="en-US" altLang="en-US" sz="5400">
                <a:latin typeface="Arial" panose="020B0604020202020204" pitchFamily="34" charset="0"/>
                <a:cs typeface="Arial" panose="020B0604020202020204" pitchFamily="34" charset="0"/>
              </a:rPr>
            </a:br>
            <a:r>
              <a:rPr lang="en-US" altLang="en-US" sz="5400">
                <a:latin typeface="Arial" panose="020B0604020202020204" pitchFamily="34" charset="0"/>
                <a:cs typeface="Arial" panose="020B0604020202020204" pitchFamily="34" charset="0"/>
              </a:rPr>
              <a:t>of Care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7E6091FD-D2BC-49B1-9287-88D30CC935BC}"/>
              </a:ext>
            </a:extLst>
          </p:cNvPr>
          <p:cNvSpPr>
            <a:spLocks noGrp="1" noChangeArrowheads="1"/>
          </p:cNvSpPr>
          <p:nvPr>
            <p:ph type="title"/>
          </p:nvPr>
        </p:nvSpPr>
        <p:spPr/>
        <p:txBody>
          <a:bodyPr/>
          <a:lstStyle/>
          <a:p>
            <a:pPr eaLnBrk="1" hangingPunct="1"/>
            <a:r>
              <a:rPr lang="en-US" altLang="en-US">
                <a:solidFill>
                  <a:srgbClr val="FFFF00"/>
                </a:solidFill>
              </a:rPr>
              <a:t>Prisoners Face Copays for Care</a:t>
            </a:r>
          </a:p>
        </p:txBody>
      </p:sp>
      <p:sp>
        <p:nvSpPr>
          <p:cNvPr id="192515" name="Rectangle 3">
            <a:extLst>
              <a:ext uri="{FF2B5EF4-FFF2-40B4-BE49-F238E27FC236}">
                <a16:creationId xmlns:a16="http://schemas.microsoft.com/office/drawing/2014/main" id="{173D0122-D0D5-48A0-AC31-816484C101F2}"/>
              </a:ext>
            </a:extLst>
          </p:cNvPr>
          <p:cNvSpPr>
            <a:spLocks noGrp="1" noChangeArrowheads="1"/>
          </p:cNvSpPr>
          <p:nvPr>
            <p:ph type="body" idx="1"/>
          </p:nvPr>
        </p:nvSpPr>
        <p:spPr>
          <a:xfrm>
            <a:off x="304800" y="1371600"/>
            <a:ext cx="8229600" cy="4525963"/>
          </a:xfrm>
        </p:spPr>
        <p:txBody>
          <a:bodyPr/>
          <a:lstStyle/>
          <a:p>
            <a:pPr eaLnBrk="1" hangingPunct="1"/>
            <a:r>
              <a:rPr lang="en-US" altLang="en-US" sz="2800">
                <a:solidFill>
                  <a:schemeClr val="bg1"/>
                </a:solidFill>
              </a:rPr>
              <a:t>42 states + federal prison system charge copays for a visit.</a:t>
            </a:r>
          </a:p>
          <a:p>
            <a:pPr eaLnBrk="1" hangingPunct="1"/>
            <a:r>
              <a:rPr lang="en-US" altLang="en-US" sz="2800">
                <a:solidFill>
                  <a:schemeClr val="bg1"/>
                </a:solidFill>
              </a:rPr>
              <a:t>Average copay = $3.47/visit.</a:t>
            </a:r>
          </a:p>
          <a:p>
            <a:pPr eaLnBrk="1" hangingPunct="1"/>
            <a:r>
              <a:rPr lang="en-US" altLang="en-US" sz="2800">
                <a:solidFill>
                  <a:schemeClr val="bg1"/>
                </a:solidFill>
              </a:rPr>
              <a:t>In Oklahoma, prisoners earning 5 cents/hr. face a $4 copay (80 hours of work income, equivalent to $580 for a minimum wage workers.)</a:t>
            </a:r>
          </a:p>
        </p:txBody>
      </p:sp>
      <p:sp>
        <p:nvSpPr>
          <p:cNvPr id="192516" name="Text Box 4">
            <a:extLst>
              <a:ext uri="{FF2B5EF4-FFF2-40B4-BE49-F238E27FC236}">
                <a16:creationId xmlns:a16="http://schemas.microsoft.com/office/drawing/2014/main" id="{65C1D9D4-2075-4E4B-8D20-DB064348103B}"/>
              </a:ext>
            </a:extLst>
          </p:cNvPr>
          <p:cNvSpPr txBox="1">
            <a:spLocks noChangeArrowheads="1"/>
          </p:cNvSpPr>
          <p:nvPr/>
        </p:nvSpPr>
        <p:spPr bwMode="auto">
          <a:xfrm>
            <a:off x="5105400" y="44958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solidFill>
                <a:srgbClr val="000000"/>
              </a:solidFill>
              <a:latin typeface="Garamond" panose="02020404030301010803" pitchFamily="18" charset="0"/>
            </a:endParaRPr>
          </a:p>
        </p:txBody>
      </p:sp>
      <p:sp>
        <p:nvSpPr>
          <p:cNvPr id="192517" name="Text Box 5">
            <a:extLst>
              <a:ext uri="{FF2B5EF4-FFF2-40B4-BE49-F238E27FC236}">
                <a16:creationId xmlns:a16="http://schemas.microsoft.com/office/drawing/2014/main" id="{2A7B7648-29D6-4559-9766-CCBA8AAD1A53}"/>
              </a:ext>
            </a:extLst>
          </p:cNvPr>
          <p:cNvSpPr txBox="1">
            <a:spLocks noChangeArrowheads="1"/>
          </p:cNvSpPr>
          <p:nvPr/>
        </p:nvSpPr>
        <p:spPr bwMode="auto">
          <a:xfrm>
            <a:off x="838200" y="6324600"/>
            <a:ext cx="655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solidFill>
                  <a:srgbClr val="FFFFFF"/>
                </a:solidFill>
                <a:latin typeface="Garamond" panose="02020404030301010803" pitchFamily="18" charset="0"/>
              </a:rPr>
              <a:t>Source: The Marshall Project, May 30, 2018</a:t>
            </a:r>
          </a:p>
        </p:txBody>
      </p:sp>
      <p:pic>
        <p:nvPicPr>
          <p:cNvPr id="192518" name="Picture 6">
            <a:extLst>
              <a:ext uri="{FF2B5EF4-FFF2-40B4-BE49-F238E27FC236}">
                <a16:creationId xmlns:a16="http://schemas.microsoft.com/office/drawing/2014/main" id="{964DC647-ECB4-482F-9B21-48D75E7739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356100"/>
            <a:ext cx="8315325"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82D8ECFE-E702-4409-B80B-9CE4FFF00BB5}"/>
              </a:ext>
            </a:extLst>
          </p:cNvPr>
          <p:cNvSpPr>
            <a:spLocks noGrp="1"/>
          </p:cNvSpPr>
          <p:nvPr>
            <p:ph type="ctrTitle"/>
          </p:nvPr>
        </p:nvSpPr>
        <p:spPr/>
        <p:txBody>
          <a:bodyPr/>
          <a:lstStyle/>
          <a:p>
            <a:pPr eaLnBrk="1" hangingPunct="1"/>
            <a:endParaRPr lang="en-US" altLang="en-US"/>
          </a:p>
        </p:txBody>
      </p:sp>
      <p:sp>
        <p:nvSpPr>
          <p:cNvPr id="73731" name="Subtitle 2">
            <a:extLst>
              <a:ext uri="{FF2B5EF4-FFF2-40B4-BE49-F238E27FC236}">
                <a16:creationId xmlns:a16="http://schemas.microsoft.com/office/drawing/2014/main" id="{F07BAB8D-483F-4A40-9E34-263381FDDA58}"/>
              </a:ext>
            </a:extLst>
          </p:cNvPr>
          <p:cNvSpPr>
            <a:spLocks noGrp="1"/>
          </p:cNvSpPr>
          <p:nvPr>
            <p:ph type="subTitle" idx="1"/>
          </p:nvPr>
        </p:nvSpPr>
        <p:spPr/>
        <p:txBody>
          <a:bodyPr/>
          <a:lstStyle/>
          <a:p>
            <a:pPr eaLnBrk="1" hangingPunct="1"/>
            <a:endParaRPr lang="en-US" altLang="en-US"/>
          </a:p>
        </p:txBody>
      </p:sp>
      <p:pic>
        <p:nvPicPr>
          <p:cNvPr id="73732" name="Picture 3">
            <a:extLst>
              <a:ext uri="{FF2B5EF4-FFF2-40B4-BE49-F238E27FC236}">
                <a16:creationId xmlns:a16="http://schemas.microsoft.com/office/drawing/2014/main" id="{F49FC1F1-D03E-4595-AAB3-3F447F1BC3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668F6B5C-3B77-46A8-ADC6-59CC3765F6C4}"/>
              </a:ext>
            </a:extLst>
          </p:cNvPr>
          <p:cNvSpPr>
            <a:spLocks noGrp="1"/>
          </p:cNvSpPr>
          <p:nvPr>
            <p:ph type="ctrTitle"/>
          </p:nvPr>
        </p:nvSpPr>
        <p:spPr/>
        <p:txBody>
          <a:bodyPr/>
          <a:lstStyle/>
          <a:p>
            <a:pPr eaLnBrk="1" hangingPunct="1"/>
            <a:endParaRPr lang="en-US" altLang="en-US"/>
          </a:p>
        </p:txBody>
      </p:sp>
      <p:sp>
        <p:nvSpPr>
          <p:cNvPr id="92163" name="Subtitle 2">
            <a:extLst>
              <a:ext uri="{FF2B5EF4-FFF2-40B4-BE49-F238E27FC236}">
                <a16:creationId xmlns:a16="http://schemas.microsoft.com/office/drawing/2014/main" id="{9093EB87-0F75-40BF-9C7A-154186AA1ADF}"/>
              </a:ext>
            </a:extLst>
          </p:cNvPr>
          <p:cNvSpPr>
            <a:spLocks noGrp="1"/>
          </p:cNvSpPr>
          <p:nvPr>
            <p:ph type="subTitle" idx="1"/>
          </p:nvPr>
        </p:nvSpPr>
        <p:spPr/>
        <p:txBody>
          <a:bodyPr/>
          <a:lstStyle/>
          <a:p>
            <a:pPr eaLnBrk="1" hangingPunct="1"/>
            <a:endParaRPr lang="en-US" altLang="en-US"/>
          </a:p>
        </p:txBody>
      </p:sp>
      <p:pic>
        <p:nvPicPr>
          <p:cNvPr id="92164" name="Picture 3">
            <a:extLst>
              <a:ext uri="{FF2B5EF4-FFF2-40B4-BE49-F238E27FC236}">
                <a16:creationId xmlns:a16="http://schemas.microsoft.com/office/drawing/2014/main" id="{59B2F28D-1CF0-4EF8-9488-EAE6DAD6FD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8AF50D8B-D186-405F-AEC0-C003BE31D62F}"/>
              </a:ext>
            </a:extLst>
          </p:cNvPr>
          <p:cNvSpPr>
            <a:spLocks noGrp="1"/>
          </p:cNvSpPr>
          <p:nvPr>
            <p:ph type="ctrTitle"/>
          </p:nvPr>
        </p:nvSpPr>
        <p:spPr/>
        <p:txBody>
          <a:bodyPr/>
          <a:lstStyle/>
          <a:p>
            <a:pPr eaLnBrk="1" hangingPunct="1"/>
            <a:endParaRPr lang="en-US" altLang="en-US"/>
          </a:p>
        </p:txBody>
      </p:sp>
      <p:sp>
        <p:nvSpPr>
          <p:cNvPr id="86019" name="Subtitle 2">
            <a:extLst>
              <a:ext uri="{FF2B5EF4-FFF2-40B4-BE49-F238E27FC236}">
                <a16:creationId xmlns:a16="http://schemas.microsoft.com/office/drawing/2014/main" id="{44DF8C19-E9D0-4197-AB6C-70E36CDC7B3D}"/>
              </a:ext>
            </a:extLst>
          </p:cNvPr>
          <p:cNvSpPr>
            <a:spLocks noGrp="1"/>
          </p:cNvSpPr>
          <p:nvPr>
            <p:ph type="subTitle" idx="1"/>
          </p:nvPr>
        </p:nvSpPr>
        <p:spPr/>
        <p:txBody>
          <a:bodyPr/>
          <a:lstStyle/>
          <a:p>
            <a:pPr eaLnBrk="1" hangingPunct="1"/>
            <a:endParaRPr lang="en-US" altLang="en-US"/>
          </a:p>
        </p:txBody>
      </p:sp>
      <p:pic>
        <p:nvPicPr>
          <p:cNvPr id="86020" name="Picture 3">
            <a:extLst>
              <a:ext uri="{FF2B5EF4-FFF2-40B4-BE49-F238E27FC236}">
                <a16:creationId xmlns:a16="http://schemas.microsoft.com/office/drawing/2014/main" id="{789398DB-E2FD-431C-AD9A-A2A80486E9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57A49204-5834-4F06-9F35-1E76BDBFE266}"/>
              </a:ext>
            </a:extLst>
          </p:cNvPr>
          <p:cNvSpPr>
            <a:spLocks noGrp="1"/>
          </p:cNvSpPr>
          <p:nvPr>
            <p:ph type="ctrTitle"/>
          </p:nvPr>
        </p:nvSpPr>
        <p:spPr/>
        <p:txBody>
          <a:bodyPr/>
          <a:lstStyle/>
          <a:p>
            <a:pPr eaLnBrk="1" hangingPunct="1"/>
            <a:endParaRPr lang="en-US" altLang="en-US"/>
          </a:p>
        </p:txBody>
      </p:sp>
      <p:sp>
        <p:nvSpPr>
          <p:cNvPr id="66563" name="Subtitle 2">
            <a:extLst>
              <a:ext uri="{FF2B5EF4-FFF2-40B4-BE49-F238E27FC236}">
                <a16:creationId xmlns:a16="http://schemas.microsoft.com/office/drawing/2014/main" id="{B63E1768-4703-473D-8990-A3B830ACA4CD}"/>
              </a:ext>
            </a:extLst>
          </p:cNvPr>
          <p:cNvSpPr>
            <a:spLocks noGrp="1"/>
          </p:cNvSpPr>
          <p:nvPr>
            <p:ph type="subTitle" idx="1"/>
          </p:nvPr>
        </p:nvSpPr>
        <p:spPr/>
        <p:txBody>
          <a:bodyPr/>
          <a:lstStyle/>
          <a:p>
            <a:pPr eaLnBrk="1" hangingPunct="1"/>
            <a:endParaRPr lang="en-US" altLang="en-US"/>
          </a:p>
        </p:txBody>
      </p:sp>
      <p:graphicFrame>
        <p:nvGraphicFramePr>
          <p:cNvPr id="66564" name="Object 7">
            <a:extLst>
              <a:ext uri="{FF2B5EF4-FFF2-40B4-BE49-F238E27FC236}">
                <a16:creationId xmlns:a16="http://schemas.microsoft.com/office/drawing/2014/main" id="{D30FF388-CC6E-4F26-9163-74C3C610006F}"/>
              </a:ext>
            </a:extLst>
          </p:cNvPr>
          <p:cNvGraphicFramePr>
            <a:graphicFrameLocks noChangeAspect="1"/>
          </p:cNvGraphicFramePr>
          <p:nvPr/>
        </p:nvGraphicFramePr>
        <p:xfrm>
          <a:off x="0" y="0"/>
          <a:ext cx="9185275" cy="6886575"/>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66564" name="Object 7">
                        <a:extLst>
                          <a:ext uri="{FF2B5EF4-FFF2-40B4-BE49-F238E27FC236}">
                            <a16:creationId xmlns:a16="http://schemas.microsoft.com/office/drawing/2014/main" id="{D30FF388-CC6E-4F26-9163-74C3C61000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5275"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17D89FCF-2C4B-4FE6-8852-6CE0575627A7}"/>
              </a:ext>
            </a:extLst>
          </p:cNvPr>
          <p:cNvSpPr>
            <a:spLocks noGrp="1"/>
          </p:cNvSpPr>
          <p:nvPr>
            <p:ph type="ctrTitle"/>
          </p:nvPr>
        </p:nvSpPr>
        <p:spPr/>
        <p:txBody>
          <a:bodyPr/>
          <a:lstStyle/>
          <a:p>
            <a:pPr eaLnBrk="1" hangingPunct="1"/>
            <a:endParaRPr lang="en-US" altLang="en-US"/>
          </a:p>
        </p:txBody>
      </p:sp>
      <p:sp>
        <p:nvSpPr>
          <p:cNvPr id="75779" name="Subtitle 2">
            <a:extLst>
              <a:ext uri="{FF2B5EF4-FFF2-40B4-BE49-F238E27FC236}">
                <a16:creationId xmlns:a16="http://schemas.microsoft.com/office/drawing/2014/main" id="{D4B60202-9634-40A2-959E-10BE2D17C626}"/>
              </a:ext>
            </a:extLst>
          </p:cNvPr>
          <p:cNvSpPr>
            <a:spLocks noGrp="1"/>
          </p:cNvSpPr>
          <p:nvPr>
            <p:ph type="subTitle" idx="1"/>
          </p:nvPr>
        </p:nvSpPr>
        <p:spPr/>
        <p:txBody>
          <a:bodyPr/>
          <a:lstStyle/>
          <a:p>
            <a:pPr eaLnBrk="1" hangingPunct="1"/>
            <a:endParaRPr lang="en-US" altLang="en-US"/>
          </a:p>
        </p:txBody>
      </p:sp>
      <p:pic>
        <p:nvPicPr>
          <p:cNvPr id="75780" name="Picture 3">
            <a:extLst>
              <a:ext uri="{FF2B5EF4-FFF2-40B4-BE49-F238E27FC236}">
                <a16:creationId xmlns:a16="http://schemas.microsoft.com/office/drawing/2014/main" id="{F21ADCD7-451A-44EB-BB21-42A08FC5D1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32B17EB5-8F28-4950-8902-14EF48ADDC4F}"/>
              </a:ext>
            </a:extLst>
          </p:cNvPr>
          <p:cNvSpPr>
            <a:spLocks noGrp="1"/>
          </p:cNvSpPr>
          <p:nvPr>
            <p:ph type="ctrTitle"/>
          </p:nvPr>
        </p:nvSpPr>
        <p:spPr/>
        <p:txBody>
          <a:bodyPr/>
          <a:lstStyle/>
          <a:p>
            <a:pPr eaLnBrk="1" hangingPunct="1"/>
            <a:endParaRPr lang="en-US" altLang="en-US"/>
          </a:p>
        </p:txBody>
      </p:sp>
      <p:sp>
        <p:nvSpPr>
          <p:cNvPr id="63491" name="Subtitle 2">
            <a:extLst>
              <a:ext uri="{FF2B5EF4-FFF2-40B4-BE49-F238E27FC236}">
                <a16:creationId xmlns:a16="http://schemas.microsoft.com/office/drawing/2014/main" id="{647D8954-A274-4D71-95E3-7925EB753E59}"/>
              </a:ext>
            </a:extLst>
          </p:cNvPr>
          <p:cNvSpPr>
            <a:spLocks noGrp="1"/>
          </p:cNvSpPr>
          <p:nvPr>
            <p:ph type="subTitle" idx="1"/>
          </p:nvPr>
        </p:nvSpPr>
        <p:spPr/>
        <p:txBody>
          <a:bodyPr/>
          <a:lstStyle/>
          <a:p>
            <a:pPr eaLnBrk="1" hangingPunct="1"/>
            <a:endParaRPr lang="en-US" altLang="en-US"/>
          </a:p>
        </p:txBody>
      </p:sp>
      <p:pic>
        <p:nvPicPr>
          <p:cNvPr id="63492" name="Picture 3">
            <a:extLst>
              <a:ext uri="{FF2B5EF4-FFF2-40B4-BE49-F238E27FC236}">
                <a16:creationId xmlns:a16="http://schemas.microsoft.com/office/drawing/2014/main" id="{0AE8A2B7-44F7-4821-8237-D8248AE7A3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5FFE4B5B-E7EA-4058-848F-BBB6FC030D5B}"/>
              </a:ext>
            </a:extLst>
          </p:cNvPr>
          <p:cNvSpPr>
            <a:spLocks noGrp="1"/>
          </p:cNvSpPr>
          <p:nvPr>
            <p:ph type="ctrTitle"/>
          </p:nvPr>
        </p:nvSpPr>
        <p:spPr/>
        <p:txBody>
          <a:bodyPr/>
          <a:lstStyle/>
          <a:p>
            <a:pPr eaLnBrk="1" hangingPunct="1"/>
            <a:endParaRPr lang="en-US" altLang="en-US"/>
          </a:p>
        </p:txBody>
      </p:sp>
      <p:sp>
        <p:nvSpPr>
          <p:cNvPr id="70659" name="Subtitle 2">
            <a:extLst>
              <a:ext uri="{FF2B5EF4-FFF2-40B4-BE49-F238E27FC236}">
                <a16:creationId xmlns:a16="http://schemas.microsoft.com/office/drawing/2014/main" id="{5BA6D6A1-A9BF-4105-87D7-6E324C30C831}"/>
              </a:ext>
            </a:extLst>
          </p:cNvPr>
          <p:cNvSpPr>
            <a:spLocks noGrp="1"/>
          </p:cNvSpPr>
          <p:nvPr>
            <p:ph type="subTitle" idx="1"/>
          </p:nvPr>
        </p:nvSpPr>
        <p:spPr/>
        <p:txBody>
          <a:bodyPr/>
          <a:lstStyle/>
          <a:p>
            <a:pPr eaLnBrk="1" hangingPunct="1"/>
            <a:endParaRPr lang="en-US" altLang="en-US"/>
          </a:p>
        </p:txBody>
      </p:sp>
      <p:graphicFrame>
        <p:nvGraphicFramePr>
          <p:cNvPr id="70660" name="Object 7">
            <a:extLst>
              <a:ext uri="{FF2B5EF4-FFF2-40B4-BE49-F238E27FC236}">
                <a16:creationId xmlns:a16="http://schemas.microsoft.com/office/drawing/2014/main" id="{BD05B4E5-BA18-4421-9C3E-5CCACD5F4F4F}"/>
              </a:ext>
            </a:extLst>
          </p:cNvPr>
          <p:cNvGraphicFramePr>
            <a:graphicFrameLocks noChangeAspect="1"/>
          </p:cNvGraphicFramePr>
          <p:nvPr/>
        </p:nvGraphicFramePr>
        <p:xfrm>
          <a:off x="0" y="1588"/>
          <a:ext cx="9144000" cy="6856412"/>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70660" name="Object 7">
                        <a:extLst>
                          <a:ext uri="{FF2B5EF4-FFF2-40B4-BE49-F238E27FC236}">
                            <a16:creationId xmlns:a16="http://schemas.microsoft.com/office/drawing/2014/main" id="{BD05B4E5-BA18-4421-9C3E-5CCACD5F4F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7442CD71-5742-4BF2-BE22-D5E9DA5FC1A5}"/>
              </a:ext>
            </a:extLst>
          </p:cNvPr>
          <p:cNvSpPr>
            <a:spLocks noGrp="1"/>
          </p:cNvSpPr>
          <p:nvPr>
            <p:ph type="ctrTitle"/>
          </p:nvPr>
        </p:nvSpPr>
        <p:spPr/>
        <p:txBody>
          <a:bodyPr/>
          <a:lstStyle/>
          <a:p>
            <a:pPr eaLnBrk="1" hangingPunct="1"/>
            <a:endParaRPr lang="en-US" altLang="en-US"/>
          </a:p>
        </p:txBody>
      </p:sp>
      <p:sp>
        <p:nvSpPr>
          <p:cNvPr id="78851" name="Subtitle 2">
            <a:extLst>
              <a:ext uri="{FF2B5EF4-FFF2-40B4-BE49-F238E27FC236}">
                <a16:creationId xmlns:a16="http://schemas.microsoft.com/office/drawing/2014/main" id="{7102B8F7-ED5C-430D-83CF-FB558E5E9FE9}"/>
              </a:ext>
            </a:extLst>
          </p:cNvPr>
          <p:cNvSpPr>
            <a:spLocks noGrp="1"/>
          </p:cNvSpPr>
          <p:nvPr>
            <p:ph type="subTitle" idx="1"/>
          </p:nvPr>
        </p:nvSpPr>
        <p:spPr/>
        <p:txBody>
          <a:bodyPr/>
          <a:lstStyle/>
          <a:p>
            <a:pPr eaLnBrk="1" hangingPunct="1"/>
            <a:endParaRPr lang="en-US" altLang="en-US"/>
          </a:p>
        </p:txBody>
      </p:sp>
      <p:pic>
        <p:nvPicPr>
          <p:cNvPr id="78852" name="Picture 3">
            <a:extLst>
              <a:ext uri="{FF2B5EF4-FFF2-40B4-BE49-F238E27FC236}">
                <a16:creationId xmlns:a16="http://schemas.microsoft.com/office/drawing/2014/main" id="{D8A5CC74-D732-4961-A9A7-CFFF138E26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6" name="Picture 2">
            <a:extLst>
              <a:ext uri="{FF2B5EF4-FFF2-40B4-BE49-F238E27FC236}">
                <a16:creationId xmlns:a16="http://schemas.microsoft.com/office/drawing/2014/main" id="{B911F32C-55C8-4BC9-AFFF-3D1D930DF4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FFD056DE-CF64-4F67-8012-49CD4C693CCE}"/>
              </a:ext>
            </a:extLst>
          </p:cNvPr>
          <p:cNvSpPr>
            <a:spLocks noGrp="1"/>
          </p:cNvSpPr>
          <p:nvPr>
            <p:ph type="ctrTitle"/>
          </p:nvPr>
        </p:nvSpPr>
        <p:spPr/>
        <p:txBody>
          <a:bodyPr/>
          <a:lstStyle/>
          <a:p>
            <a:pPr eaLnBrk="1" hangingPunct="1"/>
            <a:endParaRPr lang="en-US" altLang="en-US"/>
          </a:p>
        </p:txBody>
      </p:sp>
      <p:sp>
        <p:nvSpPr>
          <p:cNvPr id="74755" name="Subtitle 2">
            <a:extLst>
              <a:ext uri="{FF2B5EF4-FFF2-40B4-BE49-F238E27FC236}">
                <a16:creationId xmlns:a16="http://schemas.microsoft.com/office/drawing/2014/main" id="{5EB60EC3-56AF-4B46-B485-A8FE2B228087}"/>
              </a:ext>
            </a:extLst>
          </p:cNvPr>
          <p:cNvSpPr>
            <a:spLocks noGrp="1"/>
          </p:cNvSpPr>
          <p:nvPr>
            <p:ph type="subTitle" idx="1"/>
          </p:nvPr>
        </p:nvSpPr>
        <p:spPr/>
        <p:txBody>
          <a:bodyPr/>
          <a:lstStyle/>
          <a:p>
            <a:pPr eaLnBrk="1" hangingPunct="1"/>
            <a:endParaRPr lang="en-US" altLang="en-US"/>
          </a:p>
        </p:txBody>
      </p:sp>
      <p:pic>
        <p:nvPicPr>
          <p:cNvPr id="74756" name="Picture 3">
            <a:extLst>
              <a:ext uri="{FF2B5EF4-FFF2-40B4-BE49-F238E27FC236}">
                <a16:creationId xmlns:a16="http://schemas.microsoft.com/office/drawing/2014/main" id="{DAE4CE83-0272-43CD-9F0C-9350568EF3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16733904-0636-4A68-8116-F3716540F423}"/>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0" name=""/>
                      <p:cNvPicPr/>
                      <p:nvPr/>
                    </p:nvPicPr>
                    <p:blipFill>
                      <a:blip r:embed="rId3"/>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999236618"/>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CE4A7A81-E83C-4E3E-9A7E-4AC6CA5C15B6}"/>
              </a:ext>
            </a:extLst>
          </p:cNvPr>
          <p:cNvSpPr>
            <a:spLocks noGrp="1"/>
          </p:cNvSpPr>
          <p:nvPr>
            <p:ph type="ctrTitle"/>
          </p:nvPr>
        </p:nvSpPr>
        <p:spPr/>
        <p:txBody>
          <a:bodyPr/>
          <a:lstStyle/>
          <a:p>
            <a:pPr eaLnBrk="1" hangingPunct="1"/>
            <a:endParaRPr lang="en-US" altLang="en-US"/>
          </a:p>
        </p:txBody>
      </p:sp>
      <p:sp>
        <p:nvSpPr>
          <p:cNvPr id="84995" name="Subtitle 2">
            <a:extLst>
              <a:ext uri="{FF2B5EF4-FFF2-40B4-BE49-F238E27FC236}">
                <a16:creationId xmlns:a16="http://schemas.microsoft.com/office/drawing/2014/main" id="{33E406A8-60BF-4E7C-8B24-A03EE2EC2E01}"/>
              </a:ext>
            </a:extLst>
          </p:cNvPr>
          <p:cNvSpPr>
            <a:spLocks noGrp="1"/>
          </p:cNvSpPr>
          <p:nvPr>
            <p:ph type="subTitle" idx="1"/>
          </p:nvPr>
        </p:nvSpPr>
        <p:spPr/>
        <p:txBody>
          <a:bodyPr/>
          <a:lstStyle/>
          <a:p>
            <a:pPr eaLnBrk="1" hangingPunct="1"/>
            <a:endParaRPr lang="en-US" altLang="en-US"/>
          </a:p>
        </p:txBody>
      </p:sp>
      <p:pic>
        <p:nvPicPr>
          <p:cNvPr id="84996" name="Picture 3">
            <a:extLst>
              <a:ext uri="{FF2B5EF4-FFF2-40B4-BE49-F238E27FC236}">
                <a16:creationId xmlns:a16="http://schemas.microsoft.com/office/drawing/2014/main" id="{591D25AD-4289-4AD3-81EC-7C32AE55C6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8" name="Picture 2">
            <a:extLst>
              <a:ext uri="{FF2B5EF4-FFF2-40B4-BE49-F238E27FC236}">
                <a16:creationId xmlns:a16="http://schemas.microsoft.com/office/drawing/2014/main" id="{55B5A44B-3206-46FB-9C7F-26277E3E20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2">
            <a:extLst>
              <a:ext uri="{FF2B5EF4-FFF2-40B4-BE49-F238E27FC236}">
                <a16:creationId xmlns:a16="http://schemas.microsoft.com/office/drawing/2014/main" id="{5D1DB9AC-578C-4BE7-8CE0-D7C16EE88BC0}"/>
              </a:ext>
            </a:extLst>
          </p:cNvPr>
          <p:cNvSpPr>
            <a:spLocks noGrp="1" noChangeArrowheads="1"/>
          </p:cNvSpPr>
          <p:nvPr>
            <p:ph type="title"/>
          </p:nvPr>
        </p:nvSpPr>
        <p:spPr bwMode="auto">
          <a:xfrm>
            <a:off x="685800" y="1219200"/>
            <a:ext cx="7772400" cy="472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z="5400">
                <a:solidFill>
                  <a:srgbClr val="FFFF00"/>
                </a:solidFill>
              </a:rPr>
              <a:t>Canada’s Single Payer National Health Insurance Program</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6" name="Picture 2">
            <a:extLst>
              <a:ext uri="{FF2B5EF4-FFF2-40B4-BE49-F238E27FC236}">
                <a16:creationId xmlns:a16="http://schemas.microsoft.com/office/drawing/2014/main" id="{5D83207A-3D96-4CC9-A95C-83C96E2F71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2">
            <a:extLst>
              <a:ext uri="{FF2B5EF4-FFF2-40B4-BE49-F238E27FC236}">
                <a16:creationId xmlns:a16="http://schemas.microsoft.com/office/drawing/2014/main" id="{81C7075C-E97C-46B8-9C4D-544911DA6274}"/>
              </a:ext>
            </a:extLst>
          </p:cNvPr>
          <p:cNvSpPr>
            <a:spLocks noGrp="1" noChangeArrowheads="1"/>
          </p:cNvSpPr>
          <p:nvPr>
            <p:ph type="title"/>
          </p:nvPr>
        </p:nvSpPr>
        <p:spPr/>
        <p:txBody>
          <a:bodyPr/>
          <a:lstStyle/>
          <a:p>
            <a:endParaRPr lang="en-US" altLang="en-US"/>
          </a:p>
        </p:txBody>
      </p:sp>
      <p:pic>
        <p:nvPicPr>
          <p:cNvPr id="428035" name="Picture 3">
            <a:extLst>
              <a:ext uri="{FF2B5EF4-FFF2-40B4-BE49-F238E27FC236}">
                <a16:creationId xmlns:a16="http://schemas.microsoft.com/office/drawing/2014/main" id="{F49D4F15-95E1-4365-A2E0-9F522A354437}"/>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64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a:extLst>
              <a:ext uri="{FF2B5EF4-FFF2-40B4-BE49-F238E27FC236}">
                <a16:creationId xmlns:a16="http://schemas.microsoft.com/office/drawing/2014/main" id="{01AC38FB-84B1-4538-AD0F-433A27CF61D4}"/>
              </a:ext>
            </a:extLst>
          </p:cNvPr>
          <p:cNvSpPr>
            <a:spLocks noGrp="1" noChangeArrowheads="1"/>
          </p:cNvSpPr>
          <p:nvPr>
            <p:ph type="title"/>
          </p:nvPr>
        </p:nvSpPr>
        <p:spPr/>
        <p:txBody>
          <a:bodyPr/>
          <a:lstStyle/>
          <a:p>
            <a:pPr eaLnBrk="1" hangingPunct="1"/>
            <a:endParaRPr lang="en-US" altLang="en-US"/>
          </a:p>
        </p:txBody>
      </p:sp>
      <p:pic>
        <p:nvPicPr>
          <p:cNvPr id="429059" name="Picture 3">
            <a:extLst>
              <a:ext uri="{FF2B5EF4-FFF2-40B4-BE49-F238E27FC236}">
                <a16:creationId xmlns:a16="http://schemas.microsoft.com/office/drawing/2014/main" id="{5B08CCC4-5EFE-44E3-AB57-EA8A837757A9}"/>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7463"/>
            <a:ext cx="9144000" cy="6856413"/>
          </a:xfrm>
          <a:noFill/>
        </p:spPr>
      </p:pic>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2" name="Picture 2">
            <a:extLst>
              <a:ext uri="{FF2B5EF4-FFF2-40B4-BE49-F238E27FC236}">
                <a16:creationId xmlns:a16="http://schemas.microsoft.com/office/drawing/2014/main" id="{92564810-5133-41CB-AB97-AD42B51002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41525"/>
            <a:ext cx="91440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083" name="Text Box 3">
            <a:extLst>
              <a:ext uri="{FF2B5EF4-FFF2-40B4-BE49-F238E27FC236}">
                <a16:creationId xmlns:a16="http://schemas.microsoft.com/office/drawing/2014/main" id="{4744F5E6-E9FB-4671-AFA5-DACA9ECF81C4}"/>
              </a:ext>
            </a:extLst>
          </p:cNvPr>
          <p:cNvSpPr txBox="1">
            <a:spLocks noChangeArrowheads="1"/>
          </p:cNvSpPr>
          <p:nvPr/>
        </p:nvSpPr>
        <p:spPr bwMode="auto">
          <a:xfrm>
            <a:off x="0" y="304800"/>
            <a:ext cx="9144000"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1" tIns="45648" rIns="91291" bIns="4564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2800" b="1">
                <a:solidFill>
                  <a:schemeClr val="tx2"/>
                </a:solidFill>
                <a:latin typeface="Arial" panose="020B0604020202020204" pitchFamily="34" charset="0"/>
              </a:rPr>
              <a:t>Quality of Care Slightly Better in Canada Than U.S.</a:t>
            </a:r>
          </a:p>
          <a:p>
            <a:pPr algn="ctr">
              <a:spcBef>
                <a:spcPct val="50000"/>
              </a:spcBef>
            </a:pPr>
            <a:r>
              <a:rPr lang="en-US" altLang="en-US" b="1">
                <a:latin typeface="Arial" panose="020B0604020202020204" pitchFamily="34" charset="0"/>
              </a:rPr>
              <a:t>A Meta-Analysis of Patients Treated for Same Illnesses</a:t>
            </a:r>
          </a:p>
          <a:p>
            <a:pPr algn="ctr">
              <a:spcBef>
                <a:spcPct val="50000"/>
              </a:spcBef>
            </a:pPr>
            <a:r>
              <a:rPr lang="en-US" altLang="en-US" b="1">
                <a:latin typeface="Arial" panose="020B0604020202020204" pitchFamily="34" charset="0"/>
              </a:rPr>
              <a:t>(U.S. Studies Included Mostly Insured Patients)  </a:t>
            </a:r>
          </a:p>
        </p:txBody>
      </p:sp>
      <p:sp>
        <p:nvSpPr>
          <p:cNvPr id="430084" name="Text Box 4">
            <a:extLst>
              <a:ext uri="{FF2B5EF4-FFF2-40B4-BE49-F238E27FC236}">
                <a16:creationId xmlns:a16="http://schemas.microsoft.com/office/drawing/2014/main" id="{63818D9C-D334-45DA-895A-2FFABE6FA3CB}"/>
              </a:ext>
            </a:extLst>
          </p:cNvPr>
          <p:cNvSpPr txBox="1">
            <a:spLocks noChangeArrowheads="1"/>
          </p:cNvSpPr>
          <p:nvPr/>
        </p:nvSpPr>
        <p:spPr bwMode="auto">
          <a:xfrm>
            <a:off x="533400" y="6019800"/>
            <a:ext cx="800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1" tIns="45648" rIns="91291" bIns="4564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1800" b="1">
                <a:solidFill>
                  <a:schemeClr val="tx2"/>
                </a:solidFill>
                <a:latin typeface="Arial" panose="020B0604020202020204" pitchFamily="34" charset="0"/>
              </a:rPr>
              <a:t>Source: Guyatt et al, Open Medicine, April 19, 2007</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30" name="Picture 4">
            <a:extLst>
              <a:ext uri="{FF2B5EF4-FFF2-40B4-BE49-F238E27FC236}">
                <a16:creationId xmlns:a16="http://schemas.microsoft.com/office/drawing/2014/main" id="{BCF57635-CF0D-4BE0-B1A2-D5939ABBD7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5CEFD91F-3A83-43E7-8D6C-901A4216E7D3}"/>
              </a:ext>
            </a:extLst>
          </p:cNvPr>
          <p:cNvSpPr>
            <a:spLocks noGrp="1"/>
          </p:cNvSpPr>
          <p:nvPr>
            <p:ph type="ctrTitle"/>
          </p:nvPr>
        </p:nvSpPr>
        <p:spPr/>
        <p:txBody>
          <a:bodyPr/>
          <a:lstStyle/>
          <a:p>
            <a:pPr eaLnBrk="1" hangingPunct="1"/>
            <a:endParaRPr lang="en-US" altLang="en-US"/>
          </a:p>
        </p:txBody>
      </p:sp>
      <p:sp>
        <p:nvSpPr>
          <p:cNvPr id="95235" name="Subtitle 2">
            <a:extLst>
              <a:ext uri="{FF2B5EF4-FFF2-40B4-BE49-F238E27FC236}">
                <a16:creationId xmlns:a16="http://schemas.microsoft.com/office/drawing/2014/main" id="{471AFE7F-C616-46A1-9905-079F6B6F2175}"/>
              </a:ext>
            </a:extLst>
          </p:cNvPr>
          <p:cNvSpPr>
            <a:spLocks noGrp="1"/>
          </p:cNvSpPr>
          <p:nvPr>
            <p:ph type="subTitle" idx="1"/>
          </p:nvPr>
        </p:nvSpPr>
        <p:spPr/>
        <p:txBody>
          <a:bodyPr/>
          <a:lstStyle/>
          <a:p>
            <a:pPr eaLnBrk="1" hangingPunct="1"/>
            <a:endParaRPr lang="en-US" altLang="en-US"/>
          </a:p>
        </p:txBody>
      </p:sp>
      <p:pic>
        <p:nvPicPr>
          <p:cNvPr id="95236" name="Picture 3">
            <a:extLst>
              <a:ext uri="{FF2B5EF4-FFF2-40B4-BE49-F238E27FC236}">
                <a16:creationId xmlns:a16="http://schemas.microsoft.com/office/drawing/2014/main" id="{BE8B174C-8219-430E-AA3C-38F441424A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8" name="Picture 2">
            <a:extLst>
              <a:ext uri="{FF2B5EF4-FFF2-40B4-BE49-F238E27FC236}">
                <a16:creationId xmlns:a16="http://schemas.microsoft.com/office/drawing/2014/main" id="{4AA3E750-C7FB-4FA0-8ACF-77F7265EEA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35580527-1CB6-4577-A36E-69D08189FDA6}"/>
              </a:ext>
            </a:extLst>
          </p:cNvPr>
          <p:cNvSpPr>
            <a:spLocks noGrp="1" noChangeArrowheads="1"/>
          </p:cNvSpPr>
          <p:nvPr>
            <p:ph type="title"/>
          </p:nvPr>
        </p:nvSpPr>
        <p:spPr bwMode="auto">
          <a:xfrm>
            <a:off x="838200" y="137160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z="5400">
                <a:solidFill>
                  <a:srgbClr val="FFFF00"/>
                </a:solidFill>
              </a:rPr>
              <a:t>Increasing Economic Inequality Harms Health</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a:extLst>
              <a:ext uri="{FF2B5EF4-FFF2-40B4-BE49-F238E27FC236}">
                <a16:creationId xmlns:a16="http://schemas.microsoft.com/office/drawing/2014/main" id="{32D3B338-A8C3-4AC8-9217-8230716FFADC}"/>
              </a:ext>
            </a:extLst>
          </p:cNvPr>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ffectLst/>
            </a:endParaRPr>
          </a:p>
        </p:txBody>
      </p:sp>
      <p:pic>
        <p:nvPicPr>
          <p:cNvPr id="435203" name="Picture 3">
            <a:extLst>
              <a:ext uri="{FF2B5EF4-FFF2-40B4-BE49-F238E27FC236}">
                <a16:creationId xmlns:a16="http://schemas.microsoft.com/office/drawing/2014/main" id="{895FCE08-30D5-42EC-9648-C3CCC51F1699}"/>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2" descr="CANMCAR$">
            <a:extLst>
              <a:ext uri="{FF2B5EF4-FFF2-40B4-BE49-F238E27FC236}">
                <a16:creationId xmlns:a16="http://schemas.microsoft.com/office/drawing/2014/main" id="{4E23691F-5D84-4C4F-85F8-04ED7812A0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id="{21E65419-1C2D-4DAA-8EDB-1D1324C85594}"/>
              </a:ext>
            </a:extLst>
          </p:cNvPr>
          <p:cNvSpPr>
            <a:spLocks noGrp="1"/>
          </p:cNvSpPr>
          <p:nvPr>
            <p:ph type="ctrTitle"/>
          </p:nvPr>
        </p:nvSpPr>
        <p:spPr/>
        <p:txBody>
          <a:bodyPr/>
          <a:lstStyle/>
          <a:p>
            <a:pPr eaLnBrk="1" hangingPunct="1"/>
            <a:endParaRPr lang="en-US" altLang="en-US"/>
          </a:p>
        </p:txBody>
      </p:sp>
      <p:sp>
        <p:nvSpPr>
          <p:cNvPr id="96259" name="Subtitle 2">
            <a:extLst>
              <a:ext uri="{FF2B5EF4-FFF2-40B4-BE49-F238E27FC236}">
                <a16:creationId xmlns:a16="http://schemas.microsoft.com/office/drawing/2014/main" id="{F62DEC04-5B3D-45DB-A17E-1D7C35F05DEE}"/>
              </a:ext>
            </a:extLst>
          </p:cNvPr>
          <p:cNvSpPr>
            <a:spLocks noGrp="1"/>
          </p:cNvSpPr>
          <p:nvPr>
            <p:ph type="subTitle" idx="1"/>
          </p:nvPr>
        </p:nvSpPr>
        <p:spPr/>
        <p:txBody>
          <a:bodyPr/>
          <a:lstStyle/>
          <a:p>
            <a:pPr eaLnBrk="1" hangingPunct="1"/>
            <a:endParaRPr lang="en-US" altLang="en-US"/>
          </a:p>
        </p:txBody>
      </p:sp>
      <p:pic>
        <p:nvPicPr>
          <p:cNvPr id="96260" name="Picture 3">
            <a:extLst>
              <a:ext uri="{FF2B5EF4-FFF2-40B4-BE49-F238E27FC236}">
                <a16:creationId xmlns:a16="http://schemas.microsoft.com/office/drawing/2014/main" id="{72809B28-541A-4787-8356-8FE7415F6E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99"/>
        </a:solidFill>
        <a:effectLst/>
      </p:bgPr>
    </p:bg>
    <p:spTree>
      <p:nvGrpSpPr>
        <p:cNvPr id="1" name=""/>
        <p:cNvGrpSpPr/>
        <p:nvPr/>
      </p:nvGrpSpPr>
      <p:grpSpPr>
        <a:xfrm>
          <a:off x="0" y="0"/>
          <a:ext cx="0" cy="0"/>
          <a:chOff x="0" y="0"/>
          <a:chExt cx="0" cy="0"/>
        </a:xfrm>
      </p:grpSpPr>
      <p:sp>
        <p:nvSpPr>
          <p:cNvPr id="438274" name="Rectangle 2">
            <a:extLst>
              <a:ext uri="{FF2B5EF4-FFF2-40B4-BE49-F238E27FC236}">
                <a16:creationId xmlns:a16="http://schemas.microsoft.com/office/drawing/2014/main" id="{2C3D0B72-C2FF-4CD4-8ADE-406A0D81723C}"/>
              </a:ext>
            </a:extLst>
          </p:cNvPr>
          <p:cNvSpPr>
            <a:spLocks noGrp="1" noChangeArrowheads="1"/>
          </p:cNvSpPr>
          <p:nvPr>
            <p:ph type="title" idx="4294967295"/>
          </p:nvPr>
        </p:nvSpPr>
        <p:spPr>
          <a:xfrm>
            <a:off x="228600" y="141288"/>
            <a:ext cx="8432800" cy="1144587"/>
          </a:xfrm>
        </p:spPr>
        <p:txBody>
          <a:bodyPr lIns="0" tIns="0" rIns="0" bIns="0"/>
          <a:lstStyle/>
          <a:p>
            <a:pPr eaLnBrk="1" hangingPunct="1"/>
            <a:r>
              <a:rPr lang="en-US" altLang="en-US" sz="5100">
                <a:solidFill>
                  <a:srgbClr val="FFFF00"/>
                </a:solidFill>
              </a:rPr>
              <a:t>How Canada Controls Costs</a:t>
            </a:r>
          </a:p>
        </p:txBody>
      </p:sp>
      <p:sp>
        <p:nvSpPr>
          <p:cNvPr id="438275" name="Rectangle 3">
            <a:extLst>
              <a:ext uri="{FF2B5EF4-FFF2-40B4-BE49-F238E27FC236}">
                <a16:creationId xmlns:a16="http://schemas.microsoft.com/office/drawing/2014/main" id="{9A978CFF-7FA4-4BFC-9322-531113770E65}"/>
              </a:ext>
            </a:extLst>
          </p:cNvPr>
          <p:cNvSpPr>
            <a:spLocks noGrp="1" noChangeArrowheads="1"/>
          </p:cNvSpPr>
          <p:nvPr>
            <p:ph type="body" idx="4294967295"/>
          </p:nvPr>
        </p:nvSpPr>
        <p:spPr>
          <a:xfrm>
            <a:off x="541338" y="1595438"/>
            <a:ext cx="7805737" cy="4729162"/>
          </a:xfrm>
        </p:spPr>
        <p:txBody>
          <a:bodyPr lIns="0" tIns="0" rIns="0" bIns="0"/>
          <a:lstStyle/>
          <a:p>
            <a:pPr marL="390525" indent="-292100" defTabSz="414338" eaLnBrk="1" hangingPunct="1">
              <a:lnSpc>
                <a:spcPct val="83000"/>
              </a:lnSpc>
              <a:buClr>
                <a:srgbClr val="FF00FF"/>
              </a:buClr>
            </a:pPr>
            <a:r>
              <a:rPr lang="en-US" altLang="en-US">
                <a:solidFill>
                  <a:srgbClr val="FFFFFF"/>
                </a:solidFill>
                <a:cs typeface="Times New Roman" panose="02020603050405020304" pitchFamily="18" charset="0"/>
              </a:rPr>
              <a:t>Low administrative costs - 16.7% of health spending vs. 31.0% in U.S.</a:t>
            </a:r>
          </a:p>
          <a:p>
            <a:pPr marL="390525" indent="-292100" defTabSz="414338" eaLnBrk="1" hangingPunct="1">
              <a:lnSpc>
                <a:spcPct val="83000"/>
              </a:lnSpc>
              <a:buClr>
                <a:srgbClr val="FF00FF"/>
              </a:buClr>
            </a:pPr>
            <a:r>
              <a:rPr lang="en-US" altLang="en-US">
                <a:solidFill>
                  <a:srgbClr val="FFFFFF"/>
                </a:solidFill>
                <a:cs typeface="Times New Roman" panose="02020603050405020304" pitchFamily="18" charset="0"/>
              </a:rPr>
              <a:t>Lump-sum, global budgets for hospitals</a:t>
            </a:r>
          </a:p>
          <a:p>
            <a:pPr marL="390525" indent="-292100" defTabSz="414338" eaLnBrk="1" hangingPunct="1">
              <a:lnSpc>
                <a:spcPct val="83000"/>
              </a:lnSpc>
              <a:buClr>
                <a:srgbClr val="FF00FF"/>
              </a:buClr>
            </a:pPr>
            <a:r>
              <a:rPr lang="en-US" altLang="en-US">
                <a:solidFill>
                  <a:srgbClr val="FFFFFF"/>
                </a:solidFill>
                <a:cs typeface="Times New Roman" panose="02020603050405020304" pitchFamily="18" charset="0"/>
              </a:rPr>
              <a:t>Stringent controls on capital spending for new buildings and equipment</a:t>
            </a:r>
          </a:p>
          <a:p>
            <a:pPr marL="390525" indent="-292100" defTabSz="414338" eaLnBrk="1" hangingPunct="1">
              <a:lnSpc>
                <a:spcPct val="83000"/>
              </a:lnSpc>
              <a:buClr>
                <a:srgbClr val="FF00FF"/>
              </a:buClr>
            </a:pPr>
            <a:r>
              <a:rPr lang="en-US" altLang="en-US">
                <a:solidFill>
                  <a:srgbClr val="FFFFFF"/>
                </a:solidFill>
                <a:cs typeface="Times New Roman" panose="02020603050405020304" pitchFamily="18" charset="0"/>
              </a:rPr>
              <a:t>Single buyer purchasing reins in drug/device prices</a:t>
            </a:r>
          </a:p>
          <a:p>
            <a:pPr marL="390525" indent="-292100" defTabSz="414338" eaLnBrk="1" hangingPunct="1">
              <a:lnSpc>
                <a:spcPct val="83000"/>
              </a:lnSpc>
              <a:buClr>
                <a:srgbClr val="FF00FF"/>
              </a:buClr>
            </a:pPr>
            <a:r>
              <a:rPr lang="en-US" altLang="en-US">
                <a:solidFill>
                  <a:srgbClr val="FFFFFF"/>
                </a:solidFill>
                <a:cs typeface="Times New Roman" panose="02020603050405020304" pitchFamily="18" charset="0"/>
              </a:rPr>
              <a:t>Low litigation and malpractice costs</a:t>
            </a:r>
          </a:p>
          <a:p>
            <a:pPr marL="390525" indent="-292100" defTabSz="414338" eaLnBrk="1" hangingPunct="1">
              <a:lnSpc>
                <a:spcPct val="83000"/>
              </a:lnSpc>
              <a:buClr>
                <a:srgbClr val="FF00FF"/>
              </a:buClr>
            </a:pPr>
            <a:r>
              <a:rPr lang="en-US" altLang="en-US">
                <a:solidFill>
                  <a:srgbClr val="FFFFFF"/>
                </a:solidFill>
                <a:cs typeface="Times New Roman" panose="02020603050405020304" pitchFamily="18" charset="0"/>
              </a:rPr>
              <a:t>Emphasis on primary care</a:t>
            </a:r>
          </a:p>
          <a:p>
            <a:pPr marL="390525" indent="-292100" defTabSz="414338" eaLnBrk="1" hangingPunct="1">
              <a:lnSpc>
                <a:spcPct val="83000"/>
              </a:lnSpc>
              <a:buClr>
                <a:srgbClr val="FF00FF"/>
              </a:buClr>
            </a:pPr>
            <a:r>
              <a:rPr lang="en-US" altLang="en-US">
                <a:solidFill>
                  <a:srgbClr val="FFFFFF"/>
                </a:solidFill>
                <a:cs typeface="Times New Roman" panose="02020603050405020304" pitchFamily="18" charset="0"/>
              </a:rPr>
              <a:t>Exclusion of private insurers </a:t>
            </a:r>
            <a:endParaRPr lang="en-US" altLang="en-US" sz="2400">
              <a:solidFill>
                <a:srgbClr val="FFFFFF"/>
              </a:solidFill>
            </a:endParaRPr>
          </a:p>
        </p:txBody>
      </p:sp>
      <p:sp>
        <p:nvSpPr>
          <p:cNvPr id="438276" name="Text Box 4">
            <a:extLst>
              <a:ext uri="{FF2B5EF4-FFF2-40B4-BE49-F238E27FC236}">
                <a16:creationId xmlns:a16="http://schemas.microsoft.com/office/drawing/2014/main" id="{1B4772B2-6E9D-4FB4-A3D5-A25F2E017E05}"/>
              </a:ext>
            </a:extLst>
          </p:cNvPr>
          <p:cNvSpPr txBox="1">
            <a:spLocks noChangeArrowheads="1"/>
          </p:cNvSpPr>
          <p:nvPr/>
        </p:nvSpPr>
        <p:spPr bwMode="auto">
          <a:xfrm>
            <a:off x="2133600" y="6400800"/>
            <a:ext cx="6151563" cy="31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a:lnSpc>
                <a:spcPct val="93000"/>
              </a:lnSpc>
              <a:buClr>
                <a:srgbClr val="000000"/>
              </a:buClr>
              <a:buSzPct val="45000"/>
            </a:pPr>
            <a:r>
              <a:rPr lang="en-US" altLang="en-US" sz="1600">
                <a:solidFill>
                  <a:srgbClr val="FFFFFF"/>
                </a:solidFill>
              </a:rPr>
              <a:t>Source: Himmelstein &amp; Woolhandler, Arch Intern Med, December, 2012</a:t>
            </a:r>
            <a:endParaRPr lang="en-US" altLang="en-US"/>
          </a:p>
        </p:txBody>
      </p:sp>
    </p:spTree>
  </p:cSld>
  <p:clrMapOvr>
    <a:overrideClrMapping bg1="dk2" tx1="lt1" bg2="dk1" tx2="lt2" accent1="accent1" accent2="accent2" accent3="accent3" accent4="accent4" accent5="accent5" accent6="accent6" hlink="hlink" folHlink="folHlink"/>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a:extLst>
              <a:ext uri="{FF2B5EF4-FFF2-40B4-BE49-F238E27FC236}">
                <a16:creationId xmlns:a16="http://schemas.microsoft.com/office/drawing/2014/main" id="{5A86E911-F08E-4D5F-90E3-7431C5F48A68}"/>
              </a:ext>
            </a:extLst>
          </p:cNvPr>
          <p:cNvSpPr>
            <a:spLocks noGrp="1"/>
          </p:cNvSpPr>
          <p:nvPr>
            <p:ph type="ctrTitle"/>
          </p:nvPr>
        </p:nvSpPr>
        <p:spPr/>
        <p:txBody>
          <a:bodyPr/>
          <a:lstStyle/>
          <a:p>
            <a:pPr eaLnBrk="1" hangingPunct="1"/>
            <a:endParaRPr lang="en-US" altLang="en-US"/>
          </a:p>
        </p:txBody>
      </p:sp>
      <p:sp>
        <p:nvSpPr>
          <p:cNvPr id="101379" name="Subtitle 2">
            <a:extLst>
              <a:ext uri="{FF2B5EF4-FFF2-40B4-BE49-F238E27FC236}">
                <a16:creationId xmlns:a16="http://schemas.microsoft.com/office/drawing/2014/main" id="{DE376B10-74A3-4C2B-9A15-69B4CDA44FB5}"/>
              </a:ext>
            </a:extLst>
          </p:cNvPr>
          <p:cNvSpPr>
            <a:spLocks noGrp="1"/>
          </p:cNvSpPr>
          <p:nvPr>
            <p:ph type="subTitle" idx="1"/>
          </p:nvPr>
        </p:nvSpPr>
        <p:spPr/>
        <p:txBody>
          <a:bodyPr/>
          <a:lstStyle/>
          <a:p>
            <a:pPr eaLnBrk="1" hangingPunct="1"/>
            <a:endParaRPr lang="en-US" altLang="en-US"/>
          </a:p>
        </p:txBody>
      </p:sp>
      <p:pic>
        <p:nvPicPr>
          <p:cNvPr id="101380" name="Picture 3">
            <a:extLst>
              <a:ext uri="{FF2B5EF4-FFF2-40B4-BE49-F238E27FC236}">
                <a16:creationId xmlns:a16="http://schemas.microsoft.com/office/drawing/2014/main" id="{EEFBCCAF-7CBE-4CA8-9197-63CD328EA1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a:extLst>
              <a:ext uri="{FF2B5EF4-FFF2-40B4-BE49-F238E27FC236}">
                <a16:creationId xmlns:a16="http://schemas.microsoft.com/office/drawing/2014/main" id="{D4D7CA5F-CA08-4DEC-B599-F20945355783}"/>
              </a:ext>
            </a:extLst>
          </p:cNvPr>
          <p:cNvSpPr>
            <a:spLocks noGrp="1"/>
          </p:cNvSpPr>
          <p:nvPr>
            <p:ph type="ctrTitle"/>
          </p:nvPr>
        </p:nvSpPr>
        <p:spPr/>
        <p:txBody>
          <a:bodyPr/>
          <a:lstStyle/>
          <a:p>
            <a:pPr eaLnBrk="1" hangingPunct="1"/>
            <a:endParaRPr lang="en-US" altLang="en-US"/>
          </a:p>
        </p:txBody>
      </p:sp>
      <p:sp>
        <p:nvSpPr>
          <p:cNvPr id="100355" name="Subtitle 2">
            <a:extLst>
              <a:ext uri="{FF2B5EF4-FFF2-40B4-BE49-F238E27FC236}">
                <a16:creationId xmlns:a16="http://schemas.microsoft.com/office/drawing/2014/main" id="{C35FE16E-96A9-4BB1-A47C-ED852F1EC50C}"/>
              </a:ext>
            </a:extLst>
          </p:cNvPr>
          <p:cNvSpPr>
            <a:spLocks noGrp="1"/>
          </p:cNvSpPr>
          <p:nvPr>
            <p:ph type="subTitle" idx="1"/>
          </p:nvPr>
        </p:nvSpPr>
        <p:spPr/>
        <p:txBody>
          <a:bodyPr/>
          <a:lstStyle/>
          <a:p>
            <a:pPr eaLnBrk="1" hangingPunct="1"/>
            <a:endParaRPr lang="en-US" altLang="en-US"/>
          </a:p>
        </p:txBody>
      </p:sp>
      <p:pic>
        <p:nvPicPr>
          <p:cNvPr id="100356" name="Picture 3">
            <a:extLst>
              <a:ext uri="{FF2B5EF4-FFF2-40B4-BE49-F238E27FC236}">
                <a16:creationId xmlns:a16="http://schemas.microsoft.com/office/drawing/2014/main" id="{CEE1E372-45A3-4517-823F-E5C3C96BB2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441346" name="Rectangle 2">
            <a:extLst>
              <a:ext uri="{FF2B5EF4-FFF2-40B4-BE49-F238E27FC236}">
                <a16:creationId xmlns:a16="http://schemas.microsoft.com/office/drawing/2014/main" id="{CEF18BB0-3FCA-4536-8BF5-E5F530CE984D}"/>
              </a:ext>
            </a:extLst>
          </p:cNvPr>
          <p:cNvSpPr>
            <a:spLocks noGrp="1" noChangeArrowheads="1"/>
          </p:cNvSpPr>
          <p:nvPr>
            <p:ph type="title"/>
          </p:nvPr>
        </p:nvSpPr>
        <p:spPr/>
        <p:txBody>
          <a:bodyPr/>
          <a:lstStyle/>
          <a:p>
            <a:pPr eaLnBrk="1" hangingPunct="1"/>
            <a:r>
              <a:rPr lang="en-US" altLang="en-US">
                <a:solidFill>
                  <a:srgbClr val="FFFF00"/>
                </a:solidFill>
              </a:rPr>
              <a:t>Hospital Financing:</a:t>
            </a:r>
            <a:br>
              <a:rPr lang="en-US" altLang="en-US">
                <a:solidFill>
                  <a:srgbClr val="FFFF00"/>
                </a:solidFill>
              </a:rPr>
            </a:br>
            <a:r>
              <a:rPr lang="en-US" altLang="en-US">
                <a:solidFill>
                  <a:srgbClr val="FFFF00"/>
                </a:solidFill>
              </a:rPr>
              <a:t>Medicare vs. Medicare</a:t>
            </a:r>
            <a:r>
              <a:rPr lang="en-US" altLang="en-US" sz="4000"/>
              <a:t> </a:t>
            </a:r>
          </a:p>
        </p:txBody>
      </p:sp>
      <p:sp>
        <p:nvSpPr>
          <p:cNvPr id="441347" name="Rectangle 3">
            <a:extLst>
              <a:ext uri="{FF2B5EF4-FFF2-40B4-BE49-F238E27FC236}">
                <a16:creationId xmlns:a16="http://schemas.microsoft.com/office/drawing/2014/main" id="{EB3DA3A3-20AB-43D2-80AE-5BE75753027B}"/>
              </a:ext>
            </a:extLst>
          </p:cNvPr>
          <p:cNvSpPr>
            <a:spLocks noGrp="1" noChangeArrowheads="1"/>
          </p:cNvSpPr>
          <p:nvPr>
            <p:ph type="body" sz="half" idx="1"/>
          </p:nvPr>
        </p:nvSpPr>
        <p:spPr>
          <a:xfrm>
            <a:off x="0" y="3352800"/>
            <a:ext cx="4267200" cy="3687763"/>
          </a:xfrm>
        </p:spPr>
        <p:txBody>
          <a:bodyPr/>
          <a:lstStyle/>
          <a:p>
            <a:pPr eaLnBrk="1" hangingPunct="1">
              <a:lnSpc>
                <a:spcPct val="90000"/>
              </a:lnSpc>
            </a:pPr>
            <a:r>
              <a:rPr lang="en-US" altLang="en-US" sz="2800">
                <a:solidFill>
                  <a:schemeClr val="bg1"/>
                </a:solidFill>
              </a:rPr>
              <a:t>Per-patient payments</a:t>
            </a:r>
            <a:endParaRPr lang="en-US" altLang="en-US" sz="2800"/>
          </a:p>
          <a:p>
            <a:pPr eaLnBrk="1" hangingPunct="1">
              <a:lnSpc>
                <a:spcPct val="90000"/>
              </a:lnSpc>
            </a:pPr>
            <a:r>
              <a:rPr lang="en-US" altLang="en-US" sz="2800">
                <a:solidFill>
                  <a:schemeClr val="bg1"/>
                </a:solidFill>
              </a:rPr>
              <a:t>Capital and operating payments intermixed</a:t>
            </a:r>
          </a:p>
          <a:p>
            <a:pPr eaLnBrk="1" hangingPunct="1">
              <a:lnSpc>
                <a:spcPct val="90000"/>
              </a:lnSpc>
            </a:pPr>
            <a:r>
              <a:rPr lang="en-US" altLang="en-US" sz="2800">
                <a:solidFill>
                  <a:schemeClr val="bg1"/>
                </a:solidFill>
              </a:rPr>
              <a:t>New investments funded from surplus/profit	</a:t>
            </a:r>
          </a:p>
          <a:p>
            <a:pPr eaLnBrk="1" hangingPunct="1">
              <a:lnSpc>
                <a:spcPct val="90000"/>
              </a:lnSpc>
            </a:pPr>
            <a:r>
              <a:rPr lang="en-US" altLang="en-US" sz="2800">
                <a:solidFill>
                  <a:schemeClr val="bg1"/>
                </a:solidFill>
              </a:rPr>
              <a:t>For-profits thrive	</a:t>
            </a:r>
            <a:r>
              <a:rPr lang="en-US" altLang="en-US" sz="2800"/>
              <a:t>	</a:t>
            </a:r>
          </a:p>
        </p:txBody>
      </p:sp>
      <p:sp>
        <p:nvSpPr>
          <p:cNvPr id="441348" name="Rectangle 4">
            <a:extLst>
              <a:ext uri="{FF2B5EF4-FFF2-40B4-BE49-F238E27FC236}">
                <a16:creationId xmlns:a16="http://schemas.microsoft.com/office/drawing/2014/main" id="{4A5422CE-3F5D-4E56-8EBF-7F849018729B}"/>
              </a:ext>
            </a:extLst>
          </p:cNvPr>
          <p:cNvSpPr>
            <a:spLocks noGrp="1" noChangeArrowheads="1"/>
          </p:cNvSpPr>
          <p:nvPr>
            <p:ph type="body" sz="half" idx="2"/>
          </p:nvPr>
        </p:nvSpPr>
        <p:spPr>
          <a:xfrm>
            <a:off x="4572000" y="3352800"/>
            <a:ext cx="4343400" cy="3763963"/>
          </a:xfrm>
        </p:spPr>
        <p:txBody>
          <a:bodyPr/>
          <a:lstStyle/>
          <a:p>
            <a:pPr eaLnBrk="1" hangingPunct="1">
              <a:lnSpc>
                <a:spcPct val="90000"/>
              </a:lnSpc>
            </a:pPr>
            <a:r>
              <a:rPr lang="en-US" altLang="en-US" sz="2800">
                <a:solidFill>
                  <a:schemeClr val="bg1"/>
                </a:solidFill>
              </a:rPr>
              <a:t>Global budget</a:t>
            </a:r>
          </a:p>
          <a:p>
            <a:pPr eaLnBrk="1" hangingPunct="1">
              <a:lnSpc>
                <a:spcPct val="90000"/>
              </a:lnSpc>
            </a:pPr>
            <a:r>
              <a:rPr lang="en-US" altLang="en-US" sz="2800">
                <a:solidFill>
                  <a:schemeClr val="bg1"/>
                </a:solidFill>
              </a:rPr>
              <a:t>Separate payment for capital</a:t>
            </a:r>
          </a:p>
          <a:p>
            <a:pPr eaLnBrk="1" hangingPunct="1">
              <a:lnSpc>
                <a:spcPct val="90000"/>
              </a:lnSpc>
            </a:pPr>
            <a:r>
              <a:rPr lang="en-US" altLang="en-US" sz="2800">
                <a:solidFill>
                  <a:schemeClr val="bg1"/>
                </a:solidFill>
              </a:rPr>
              <a:t>New investments funded by government grants</a:t>
            </a:r>
          </a:p>
          <a:p>
            <a:pPr eaLnBrk="1" hangingPunct="1">
              <a:lnSpc>
                <a:spcPct val="90000"/>
              </a:lnSpc>
            </a:pPr>
            <a:r>
              <a:rPr lang="en-US" altLang="en-US" sz="2800">
                <a:solidFill>
                  <a:schemeClr val="bg1"/>
                </a:solidFill>
              </a:rPr>
              <a:t>Eliminates opportunity for profitmaking</a:t>
            </a:r>
          </a:p>
        </p:txBody>
      </p:sp>
      <p:pic>
        <p:nvPicPr>
          <p:cNvPr id="441349" name="Picture 5" descr="Image result for american flag">
            <a:extLst>
              <a:ext uri="{FF2B5EF4-FFF2-40B4-BE49-F238E27FC236}">
                <a16:creationId xmlns:a16="http://schemas.microsoft.com/office/drawing/2014/main" id="{777D0FDC-5F46-4FB2-8AF0-C07A533B831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701800"/>
            <a:ext cx="2286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350" name="Picture 6" descr="Image result for canadian flag">
            <a:extLst>
              <a:ext uri="{FF2B5EF4-FFF2-40B4-BE49-F238E27FC236}">
                <a16:creationId xmlns:a16="http://schemas.microsoft.com/office/drawing/2014/main" id="{55C5B150-EDE2-4072-977B-D44E171E1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752600"/>
            <a:ext cx="2438400"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70" name="Picture 2">
            <a:extLst>
              <a:ext uri="{FF2B5EF4-FFF2-40B4-BE49-F238E27FC236}">
                <a16:creationId xmlns:a16="http://schemas.microsoft.com/office/drawing/2014/main" id="{CAC17B03-A2F1-49E5-8B33-84FA6233F1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6363"/>
            <a:ext cx="9144000" cy="548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2371" name="Oval 3">
            <a:extLst>
              <a:ext uri="{FF2B5EF4-FFF2-40B4-BE49-F238E27FC236}">
                <a16:creationId xmlns:a16="http://schemas.microsoft.com/office/drawing/2014/main" id="{CCDB2A99-7374-40AC-92E9-9149B71A4447}"/>
              </a:ext>
            </a:extLst>
          </p:cNvPr>
          <p:cNvSpPr>
            <a:spLocks noChangeArrowheads="1"/>
          </p:cNvSpPr>
          <p:nvPr/>
        </p:nvSpPr>
        <p:spPr bwMode="auto">
          <a:xfrm>
            <a:off x="304800" y="5257800"/>
            <a:ext cx="1905000" cy="838200"/>
          </a:xfrm>
          <a:prstGeom prst="ellipse">
            <a:avLst/>
          </a:prstGeom>
          <a:solidFill>
            <a:schemeClr val="accent1">
              <a:alpha val="0"/>
            </a:schemeClr>
          </a:soli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442372" name="Rectangle 4">
            <a:extLst>
              <a:ext uri="{FF2B5EF4-FFF2-40B4-BE49-F238E27FC236}">
                <a16:creationId xmlns:a16="http://schemas.microsoft.com/office/drawing/2014/main" id="{83C78318-104E-4951-86EF-E695DE3081BD}"/>
              </a:ext>
            </a:extLst>
          </p:cNvPr>
          <p:cNvSpPr>
            <a:spLocks noGrp="1" noChangeArrowheads="1"/>
          </p:cNvSpPr>
          <p:nvPr>
            <p:ph type="title"/>
          </p:nvPr>
        </p:nvSpPr>
        <p:spPr>
          <a:xfrm>
            <a:off x="0" y="152400"/>
            <a:ext cx="9144000" cy="1143000"/>
          </a:xfrm>
        </p:spPr>
        <p:txBody>
          <a:bodyPr/>
          <a:lstStyle/>
          <a:p>
            <a:pPr eaLnBrk="1" hangingPunct="1"/>
            <a:r>
              <a:rPr lang="en-US" altLang="en-US" sz="3600">
                <a:solidFill>
                  <a:srgbClr val="FFFF66"/>
                </a:solidFill>
              </a:rPr>
              <a:t>American Association of Professional Coders: 190,000 Members and Growing</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AutoShape 2" descr="Image result for cleveland clinic">
            <a:extLst>
              <a:ext uri="{FF2B5EF4-FFF2-40B4-BE49-F238E27FC236}">
                <a16:creationId xmlns:a16="http://schemas.microsoft.com/office/drawing/2014/main" id="{26B6364C-0845-4F88-BA6E-D6AF0CB81EB8}"/>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pic>
        <p:nvPicPr>
          <p:cNvPr id="443395" name="Picture 3" descr="Clinic">
            <a:extLst>
              <a:ext uri="{FF2B5EF4-FFF2-40B4-BE49-F238E27FC236}">
                <a16:creationId xmlns:a16="http://schemas.microsoft.com/office/drawing/2014/main" id="{7C8B9A59-C4F3-4F9E-B81B-D2D2D69B51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3396" name="Text Box 4">
            <a:extLst>
              <a:ext uri="{FF2B5EF4-FFF2-40B4-BE49-F238E27FC236}">
                <a16:creationId xmlns:a16="http://schemas.microsoft.com/office/drawing/2014/main" id="{1C908FA8-DFEE-4C0D-B430-00BA3D020301}"/>
              </a:ext>
            </a:extLst>
          </p:cNvPr>
          <p:cNvSpPr txBox="1">
            <a:spLocks noChangeArrowheads="1"/>
          </p:cNvSpPr>
          <p:nvPr/>
        </p:nvSpPr>
        <p:spPr bwMode="auto">
          <a:xfrm>
            <a:off x="0" y="1905000"/>
            <a:ext cx="76358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43397" name="Rectangle 5">
            <a:extLst>
              <a:ext uri="{FF2B5EF4-FFF2-40B4-BE49-F238E27FC236}">
                <a16:creationId xmlns:a16="http://schemas.microsoft.com/office/drawing/2014/main" id="{263FE6E6-7002-4DEA-AE47-A03CDD9E966D}"/>
              </a:ext>
            </a:extLst>
          </p:cNvPr>
          <p:cNvSpPr>
            <a:spLocks noChangeArrowheads="1"/>
          </p:cNvSpPr>
          <p:nvPr/>
        </p:nvSpPr>
        <p:spPr bwMode="auto">
          <a:xfrm>
            <a:off x="0" y="2743200"/>
            <a:ext cx="9220200" cy="329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a:solidFill>
                  <a:srgbClr val="FFFF00"/>
                </a:solidFill>
              </a:rPr>
              <a:t>“Compounding the complexity, we have many different payers and multiple different products within each payer.  Specifically we estimate that we have 3,000 contracted rate schedules across the Cleveland Clinic … system.  Further, our chargemaster reflects over 70,000 lines …. Thus, the number of data points needed to be posted would exceed 210 million ….” </a:t>
            </a:r>
            <a:r>
              <a:rPr lang="en-US" altLang="en-US" sz="1400">
                <a:solidFill>
                  <a:schemeClr val="bg1"/>
                </a:solidFill>
              </a:rPr>
              <a:t>Cleveland Clinic comment to CMS quoted in Modern Healthcare 9/30/2019</a:t>
            </a:r>
          </a:p>
        </p:txBody>
      </p:sp>
      <p:sp>
        <p:nvSpPr>
          <p:cNvPr id="443398" name="Rectangle 6">
            <a:extLst>
              <a:ext uri="{FF2B5EF4-FFF2-40B4-BE49-F238E27FC236}">
                <a16:creationId xmlns:a16="http://schemas.microsoft.com/office/drawing/2014/main" id="{348B9586-A5F8-4452-9C39-2B2AAB0A84B5}"/>
              </a:ext>
            </a:extLst>
          </p:cNvPr>
          <p:cNvSpPr>
            <a:spLocks noGrp="1" noChangeArrowheads="1"/>
          </p:cNvSpPr>
          <p:nvPr>
            <p:ph type="title" idx="4294967295"/>
          </p:nvPr>
        </p:nvSpPr>
        <p:spPr>
          <a:xfrm>
            <a:off x="152400" y="274638"/>
            <a:ext cx="8839200" cy="1143000"/>
          </a:xfrm>
        </p:spPr>
        <p:txBody>
          <a:bodyPr/>
          <a:lstStyle/>
          <a:p>
            <a:pPr eaLnBrk="1" hangingPunct="1"/>
            <a:r>
              <a:rPr lang="en-US" altLang="en-US" sz="4000" b="1">
                <a:solidFill>
                  <a:schemeClr val="tx1"/>
                </a:solidFill>
              </a:rPr>
              <a:t>Cleveland Clinic: 210 Million Prices</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8" name="Google Shape;228;p41">
            <a:extLst>
              <a:ext uri="{FF2B5EF4-FFF2-40B4-BE49-F238E27FC236}">
                <a16:creationId xmlns:a16="http://schemas.microsoft.com/office/drawing/2014/main" id="{11A91E34-BF20-4402-9DFE-1DB744A54FA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 y="-49213"/>
            <a:ext cx="9063038"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4419" name="Google Shape;229;p41">
            <a:extLst>
              <a:ext uri="{FF2B5EF4-FFF2-40B4-BE49-F238E27FC236}">
                <a16:creationId xmlns:a16="http://schemas.microsoft.com/office/drawing/2014/main" id="{7E3F39DF-570B-4527-9300-EC166492929C}"/>
              </a:ext>
            </a:extLst>
          </p:cNvPr>
          <p:cNvSpPr>
            <a:spLocks noGrp="1" noChangeArrowheads="1"/>
          </p:cNvSpPr>
          <p:nvPr>
            <p:ph type="body" idx="4294967295"/>
          </p:nvPr>
        </p:nvSpPr>
        <p:spPr>
          <a:xfrm>
            <a:off x="41275" y="2308225"/>
            <a:ext cx="9063038" cy="3778250"/>
          </a:xfrm>
        </p:spPr>
        <p:txBody>
          <a:bodyPr lIns="91425" tIns="45700" rIns="91425" bIns="45700"/>
          <a:lstStyle/>
          <a:p>
            <a:pPr marL="0" indent="0" algn="ctr" eaLnBrk="1" hangingPunct="1">
              <a:lnSpc>
                <a:spcPct val="115000"/>
              </a:lnSpc>
              <a:spcBef>
                <a:spcPts val="1000"/>
              </a:spcBef>
              <a:buClr>
                <a:schemeClr val="accent1"/>
              </a:buClr>
              <a:buSzPts val="1800"/>
              <a:buFont typeface="Noto Sans Symbols"/>
              <a:buChar char="•"/>
            </a:pPr>
            <a:r>
              <a:rPr lang="en-US" altLang="en-US" sz="6800">
                <a:solidFill>
                  <a:srgbClr val="FFFF00"/>
                </a:solidFill>
                <a:latin typeface="Century Gothic" panose="020B0502020202020204" pitchFamily="34" charset="0"/>
                <a:sym typeface="Century Gothic" panose="020B0502020202020204" pitchFamily="34" charset="0"/>
              </a:rPr>
              <a:t>Duke Medical Center: 957 beds, 1600 billing clerks</a:t>
            </a:r>
          </a:p>
          <a:p>
            <a:pPr marL="0" indent="0" eaLnBrk="1" hangingPunct="1">
              <a:lnSpc>
                <a:spcPct val="90000"/>
              </a:lnSpc>
              <a:spcBef>
                <a:spcPts val="1000"/>
              </a:spcBef>
              <a:buClr>
                <a:schemeClr val="accent1"/>
              </a:buClr>
              <a:buSzPts val="1800"/>
              <a:buFont typeface="Noto Sans Symbols"/>
              <a:buChar char="•"/>
            </a:pPr>
            <a:endParaRPr lang="en-US" altLang="en-US" sz="4000" b="1">
              <a:solidFill>
                <a:srgbClr val="3F3F3F"/>
              </a:solidFill>
              <a:latin typeface="Century Gothic" panose="020B0502020202020204" pitchFamily="34" charset="0"/>
              <a:sym typeface="Century Gothic" panose="020B0502020202020204" pitchFamily="34" charset="0"/>
            </a:endParaRPr>
          </a:p>
        </p:txBody>
      </p:sp>
      <p:sp>
        <p:nvSpPr>
          <p:cNvPr id="444420" name="Text Box 4">
            <a:extLst>
              <a:ext uri="{FF2B5EF4-FFF2-40B4-BE49-F238E27FC236}">
                <a16:creationId xmlns:a16="http://schemas.microsoft.com/office/drawing/2014/main" id="{60169AAB-E62B-4437-8EC4-EB9B1B4F766C}"/>
              </a:ext>
            </a:extLst>
          </p:cNvPr>
          <p:cNvSpPr txBox="1">
            <a:spLocks noChangeArrowheads="1"/>
          </p:cNvSpPr>
          <p:nvPr/>
        </p:nvSpPr>
        <p:spPr bwMode="auto">
          <a:xfrm>
            <a:off x="914400" y="6096000"/>
            <a:ext cx="6934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i="1">
                <a:solidFill>
                  <a:schemeClr val="bg1"/>
                </a:solidFill>
                <a:latin typeface="Arial" panose="020B0604020202020204" pitchFamily="34" charset="0"/>
                <a:ea typeface="Arial Unicode MS" panose="020B0604020202020204" pitchFamily="34" charset="-128"/>
                <a:cs typeface="Arial Unicode MS" panose="020B0604020202020204" pitchFamily="34" charset="-128"/>
              </a:rPr>
              <a:t>Source: JAMA </a:t>
            </a:r>
            <a:r>
              <a:rPr lang="en-US" altLang="en-US" sz="1800">
                <a:solidFill>
                  <a:schemeClr val="bg1"/>
                </a:solidFill>
                <a:latin typeface="Arial" panose="020B0604020202020204" pitchFamily="34" charset="0"/>
                <a:ea typeface="Arial Unicode MS" panose="020B0604020202020204" pitchFamily="34" charset="-128"/>
                <a:cs typeface="Arial Unicode MS" panose="020B0604020202020204" pitchFamily="34" charset="-128"/>
              </a:rPr>
              <a:t>2018;319:691</a:t>
            </a:r>
            <a:r>
              <a:rPr lang="en-US" altLang="en-US" sz="1800">
                <a:latin typeface="Arial" panose="020B0604020202020204" pitchFamily="34" charset="0"/>
              </a:rPr>
              <a: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4">
            <a:extLst>
              <a:ext uri="{FF2B5EF4-FFF2-40B4-BE49-F238E27FC236}">
                <a16:creationId xmlns:a16="http://schemas.microsoft.com/office/drawing/2014/main" id="{0FE37A2B-9523-439C-9D3B-7CD0C9344727}"/>
              </a:ext>
            </a:extLst>
          </p:cNvPr>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1588" y="0"/>
            <a:ext cx="9145588" cy="6858000"/>
          </a:xfrm>
          <a:noFill/>
        </p:spPr>
      </p:pic>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a:extLst>
              <a:ext uri="{FF2B5EF4-FFF2-40B4-BE49-F238E27FC236}">
                <a16:creationId xmlns:a16="http://schemas.microsoft.com/office/drawing/2014/main" id="{4D03E390-E7FF-4F95-B7BF-4A06EE40FE20}"/>
              </a:ext>
            </a:extLst>
          </p:cNvPr>
          <p:cNvSpPr>
            <a:spLocks noGrp="1"/>
          </p:cNvSpPr>
          <p:nvPr>
            <p:ph type="ctrTitle"/>
          </p:nvPr>
        </p:nvSpPr>
        <p:spPr/>
        <p:txBody>
          <a:bodyPr/>
          <a:lstStyle/>
          <a:p>
            <a:pPr eaLnBrk="1" hangingPunct="1"/>
            <a:endParaRPr lang="en-US" altLang="en-US"/>
          </a:p>
        </p:txBody>
      </p:sp>
      <p:sp>
        <p:nvSpPr>
          <p:cNvPr id="102403" name="Subtitle 2">
            <a:extLst>
              <a:ext uri="{FF2B5EF4-FFF2-40B4-BE49-F238E27FC236}">
                <a16:creationId xmlns:a16="http://schemas.microsoft.com/office/drawing/2014/main" id="{CC4B6006-9F1B-4AA0-AE83-2136F7EE6D40}"/>
              </a:ext>
            </a:extLst>
          </p:cNvPr>
          <p:cNvSpPr>
            <a:spLocks noGrp="1"/>
          </p:cNvSpPr>
          <p:nvPr>
            <p:ph type="subTitle" idx="1"/>
          </p:nvPr>
        </p:nvSpPr>
        <p:spPr/>
        <p:txBody>
          <a:bodyPr/>
          <a:lstStyle/>
          <a:p>
            <a:pPr eaLnBrk="1" hangingPunct="1"/>
            <a:endParaRPr lang="en-US" altLang="en-US"/>
          </a:p>
        </p:txBody>
      </p:sp>
      <p:graphicFrame>
        <p:nvGraphicFramePr>
          <p:cNvPr id="102404" name="Object 7">
            <a:extLst>
              <a:ext uri="{FF2B5EF4-FFF2-40B4-BE49-F238E27FC236}">
                <a16:creationId xmlns:a16="http://schemas.microsoft.com/office/drawing/2014/main" id="{20FCDF55-7427-45EF-A039-487A1870B73C}"/>
              </a:ext>
            </a:extLst>
          </p:cNvPr>
          <p:cNvGraphicFramePr>
            <a:graphicFrameLocks noChangeAspect="1"/>
          </p:cNvGraphicFramePr>
          <p:nvPr/>
        </p:nvGraphicFramePr>
        <p:xfrm>
          <a:off x="0" y="1588"/>
          <a:ext cx="9144000" cy="6856412"/>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102404" name="Object 7">
                        <a:extLst>
                          <a:ext uri="{FF2B5EF4-FFF2-40B4-BE49-F238E27FC236}">
                            <a16:creationId xmlns:a16="http://schemas.microsoft.com/office/drawing/2014/main" id="{20FCDF55-7427-45EF-A039-487A1870B7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0" name="Google Shape;228;p41">
            <a:extLst>
              <a:ext uri="{FF2B5EF4-FFF2-40B4-BE49-F238E27FC236}">
                <a16:creationId xmlns:a16="http://schemas.microsoft.com/office/drawing/2014/main" id="{963130CB-7764-4BE2-BB37-1DAE2D8F1E7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 y="-49213"/>
            <a:ext cx="9063038"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7491" name="Google Shape;229;p41">
            <a:extLst>
              <a:ext uri="{FF2B5EF4-FFF2-40B4-BE49-F238E27FC236}">
                <a16:creationId xmlns:a16="http://schemas.microsoft.com/office/drawing/2014/main" id="{31094A71-B6AD-4DBA-84E9-695E2D633DCF}"/>
              </a:ext>
            </a:extLst>
          </p:cNvPr>
          <p:cNvSpPr>
            <a:spLocks noGrp="1" noChangeArrowheads="1"/>
          </p:cNvSpPr>
          <p:nvPr>
            <p:ph type="body" idx="4294967295"/>
          </p:nvPr>
        </p:nvSpPr>
        <p:spPr>
          <a:xfrm>
            <a:off x="41275" y="2308225"/>
            <a:ext cx="9063038" cy="3778250"/>
          </a:xfrm>
        </p:spPr>
        <p:txBody>
          <a:bodyPr lIns="91425" tIns="45700" rIns="91425" bIns="45700"/>
          <a:lstStyle/>
          <a:p>
            <a:pPr marL="0" indent="0" algn="ctr">
              <a:lnSpc>
                <a:spcPct val="115000"/>
              </a:lnSpc>
              <a:spcBef>
                <a:spcPts val="1000"/>
              </a:spcBef>
              <a:buClr>
                <a:schemeClr val="accent1"/>
              </a:buClr>
              <a:buSzPts val="1800"/>
              <a:buFont typeface="Noto Sans Symbols"/>
              <a:buChar char="•"/>
            </a:pPr>
            <a:r>
              <a:rPr lang="en-US" altLang="en-US" sz="6800">
                <a:solidFill>
                  <a:srgbClr val="FFFF00"/>
                </a:solidFill>
                <a:latin typeface="Century Gothic" panose="020B0502020202020204" pitchFamily="34" charset="0"/>
                <a:sym typeface="Century Gothic" panose="020B0502020202020204" pitchFamily="34" charset="0"/>
              </a:rPr>
              <a:t>Duke’s costs to send bills for one PCP:</a:t>
            </a:r>
          </a:p>
          <a:p>
            <a:pPr marL="0" indent="0" algn="ctr">
              <a:lnSpc>
                <a:spcPct val="115000"/>
              </a:lnSpc>
              <a:spcBef>
                <a:spcPts val="1000"/>
              </a:spcBef>
              <a:buClr>
                <a:schemeClr val="accent1"/>
              </a:buClr>
              <a:buSzPts val="1800"/>
              <a:buFont typeface="Noto Sans Symbols"/>
              <a:buChar char="•"/>
            </a:pPr>
            <a:r>
              <a:rPr lang="en-US" altLang="en-US" sz="6800">
                <a:solidFill>
                  <a:srgbClr val="FFFF00"/>
                </a:solidFill>
                <a:latin typeface="Century Gothic" panose="020B0502020202020204" pitchFamily="34" charset="0"/>
                <a:sym typeface="Century Gothic" panose="020B0502020202020204" pitchFamily="34" charset="0"/>
              </a:rPr>
              <a:t>$99,000 annually</a:t>
            </a:r>
          </a:p>
          <a:p>
            <a:pPr marL="0" indent="0">
              <a:lnSpc>
                <a:spcPct val="90000"/>
              </a:lnSpc>
              <a:spcBef>
                <a:spcPts val="1000"/>
              </a:spcBef>
              <a:buClr>
                <a:schemeClr val="accent1"/>
              </a:buClr>
              <a:buSzPts val="1800"/>
              <a:buFont typeface="Noto Sans Symbols"/>
              <a:buChar char="•"/>
            </a:pPr>
            <a:endParaRPr lang="en-US" altLang="en-US" sz="4000" b="1">
              <a:solidFill>
                <a:srgbClr val="3F3F3F"/>
              </a:solidFill>
              <a:latin typeface="Century Gothic" panose="020B0502020202020204" pitchFamily="34" charset="0"/>
              <a:sym typeface="Century Gothic" panose="020B0502020202020204" pitchFamily="34" charset="0"/>
            </a:endParaRPr>
          </a:p>
        </p:txBody>
      </p:sp>
      <p:sp>
        <p:nvSpPr>
          <p:cNvPr id="447492" name="Text Box 4">
            <a:extLst>
              <a:ext uri="{FF2B5EF4-FFF2-40B4-BE49-F238E27FC236}">
                <a16:creationId xmlns:a16="http://schemas.microsoft.com/office/drawing/2014/main" id="{83C72FA8-1227-40A2-B905-F17A9044B062}"/>
              </a:ext>
            </a:extLst>
          </p:cNvPr>
          <p:cNvSpPr txBox="1">
            <a:spLocks noChangeArrowheads="1"/>
          </p:cNvSpPr>
          <p:nvPr/>
        </p:nvSpPr>
        <p:spPr bwMode="auto">
          <a:xfrm>
            <a:off x="914400" y="6096000"/>
            <a:ext cx="6934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i="1">
                <a:solidFill>
                  <a:schemeClr val="bg1"/>
                </a:solidFill>
                <a:latin typeface="Arial" panose="020B0604020202020204" pitchFamily="34" charset="0"/>
                <a:ea typeface="Arial Unicode MS" panose="020B0604020202020204" pitchFamily="34" charset="-128"/>
                <a:cs typeface="Arial Unicode MS" panose="020B0604020202020204" pitchFamily="34" charset="-128"/>
              </a:rPr>
              <a:t>Source: JAMA </a:t>
            </a:r>
            <a:r>
              <a:rPr lang="en-US" altLang="en-US" sz="1800">
                <a:solidFill>
                  <a:schemeClr val="bg1"/>
                </a:solidFill>
                <a:latin typeface="Arial" panose="020B0604020202020204" pitchFamily="34" charset="0"/>
                <a:ea typeface="Arial Unicode MS" panose="020B0604020202020204" pitchFamily="34" charset="-128"/>
                <a:cs typeface="Arial Unicode MS" panose="020B0604020202020204" pitchFamily="34" charset="-128"/>
              </a:rPr>
              <a:t>2018;319:691</a:t>
            </a:r>
            <a:r>
              <a:rPr lang="en-US" altLang="en-US" sz="1800">
                <a:latin typeface="Arial" panose="020B0604020202020204" pitchFamily="34" charset="0"/>
                <a:cs typeface="Arial" panose="020B0604020202020204" pitchFamily="34" charset="0"/>
              </a:rPr>
              <a:t>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94424-5433-47BE-8C21-E74A188B1BE5}"/>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DCDB67A-EE85-4D46-A3AE-C29AD2007393}"/>
              </a:ext>
            </a:extLst>
          </p:cNvPr>
          <p:cNvPicPr>
            <a:picLocks noGrp="1" noChangeAspect="1"/>
          </p:cNvPicPr>
          <p:nvPr>
            <p:ph idx="1"/>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74281382"/>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a:extLst>
              <a:ext uri="{FF2B5EF4-FFF2-40B4-BE49-F238E27FC236}">
                <a16:creationId xmlns:a16="http://schemas.microsoft.com/office/drawing/2014/main" id="{843DE977-694C-A2CC-F0B8-0A2D97E5E469}"/>
              </a:ext>
            </a:extLst>
          </p:cNvPr>
          <p:cNvSpPr>
            <a:spLocks noGrp="1"/>
          </p:cNvSpPr>
          <p:nvPr>
            <p:ph type="ctrTitle"/>
          </p:nvPr>
        </p:nvSpPr>
        <p:spPr/>
        <p:txBody>
          <a:bodyPr/>
          <a:lstStyle/>
          <a:p>
            <a:pPr eaLnBrk="1" hangingPunct="1"/>
            <a:endParaRPr lang="en-US" altLang="en-US"/>
          </a:p>
        </p:txBody>
      </p:sp>
      <p:pic>
        <p:nvPicPr>
          <p:cNvPr id="101379" name="Picture 1">
            <a:extLst>
              <a:ext uri="{FF2B5EF4-FFF2-40B4-BE49-F238E27FC236}">
                <a16:creationId xmlns:a16="http://schemas.microsoft.com/office/drawing/2014/main" id="{3F1B3FB2-F775-B4A1-EB2D-5309A47E6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Subtitle 2">
            <a:extLst>
              <a:ext uri="{FF2B5EF4-FFF2-40B4-BE49-F238E27FC236}">
                <a16:creationId xmlns:a16="http://schemas.microsoft.com/office/drawing/2014/main" id="{D26670D2-DA05-882A-D37D-23A4D5BCB443}"/>
              </a:ext>
            </a:extLst>
          </p:cNvPr>
          <p:cNvSpPr>
            <a:spLocks noGrp="1"/>
          </p:cNvSpPr>
          <p:nvPr>
            <p:ph type="subTitle" idx="1"/>
          </p:nvPr>
        </p:nvSpPr>
        <p:spPr/>
        <p:txBody>
          <a:bodyPr/>
          <a:lstStyle/>
          <a:p>
            <a:pPr eaLnBrk="1" hangingPunct="1"/>
            <a:endParaRPr lang="en-US" altLang="en-US"/>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051FEB7A-7765-4AD5-9052-43127EFDE886}"/>
              </a:ext>
            </a:extLst>
          </p:cNvPr>
          <p:cNvSpPr>
            <a:spLocks noGrp="1"/>
          </p:cNvSpPr>
          <p:nvPr>
            <p:ph type="ctrTitle"/>
          </p:nvPr>
        </p:nvSpPr>
        <p:spPr/>
        <p:txBody>
          <a:bodyPr/>
          <a:lstStyle/>
          <a:p>
            <a:pPr eaLnBrk="1" hangingPunct="1"/>
            <a:endParaRPr lang="en-US" altLang="en-US"/>
          </a:p>
        </p:txBody>
      </p:sp>
      <p:sp>
        <p:nvSpPr>
          <p:cNvPr id="97283" name="Subtitle 2">
            <a:extLst>
              <a:ext uri="{FF2B5EF4-FFF2-40B4-BE49-F238E27FC236}">
                <a16:creationId xmlns:a16="http://schemas.microsoft.com/office/drawing/2014/main" id="{56A3E5A9-0754-4503-BAD3-CF675BA25A54}"/>
              </a:ext>
            </a:extLst>
          </p:cNvPr>
          <p:cNvSpPr>
            <a:spLocks noGrp="1"/>
          </p:cNvSpPr>
          <p:nvPr>
            <p:ph type="subTitle" idx="1"/>
          </p:nvPr>
        </p:nvSpPr>
        <p:spPr/>
        <p:txBody>
          <a:bodyPr/>
          <a:lstStyle/>
          <a:p>
            <a:pPr eaLnBrk="1" hangingPunct="1"/>
            <a:endParaRPr lang="en-US" altLang="en-US"/>
          </a:p>
        </p:txBody>
      </p:sp>
      <p:graphicFrame>
        <p:nvGraphicFramePr>
          <p:cNvPr id="97284" name="Object 7">
            <a:extLst>
              <a:ext uri="{FF2B5EF4-FFF2-40B4-BE49-F238E27FC236}">
                <a16:creationId xmlns:a16="http://schemas.microsoft.com/office/drawing/2014/main" id="{DD6C3F64-BDBE-4510-9030-1290670E02CA}"/>
              </a:ext>
            </a:extLst>
          </p:cNvPr>
          <p:cNvGraphicFramePr>
            <a:graphicFrameLocks noChangeAspect="1"/>
          </p:cNvGraphicFramePr>
          <p:nvPr/>
        </p:nvGraphicFramePr>
        <p:xfrm>
          <a:off x="0" y="1588"/>
          <a:ext cx="9144000" cy="6856412"/>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97284" name="Object 7">
                        <a:extLst>
                          <a:ext uri="{FF2B5EF4-FFF2-40B4-BE49-F238E27FC236}">
                            <a16:creationId xmlns:a16="http://schemas.microsoft.com/office/drawing/2014/main" id="{DD6C3F64-BDBE-4510-9030-1290670E02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10" name="Picture 2">
            <a:extLst>
              <a:ext uri="{FF2B5EF4-FFF2-40B4-BE49-F238E27FC236}">
                <a16:creationId xmlns:a16="http://schemas.microsoft.com/office/drawing/2014/main" id="{FC2F0F51-EF6F-426F-84AE-3F4517F9C1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a:extLst>
              <a:ext uri="{FF2B5EF4-FFF2-40B4-BE49-F238E27FC236}">
                <a16:creationId xmlns:a16="http://schemas.microsoft.com/office/drawing/2014/main" id="{9A30D3EB-36B0-4635-9C13-857D37D6D43D}"/>
              </a:ext>
            </a:extLst>
          </p:cNvPr>
          <p:cNvSpPr>
            <a:spLocks noGrp="1"/>
          </p:cNvSpPr>
          <p:nvPr>
            <p:ph type="ctrTitle"/>
          </p:nvPr>
        </p:nvSpPr>
        <p:spPr/>
        <p:txBody>
          <a:bodyPr/>
          <a:lstStyle/>
          <a:p>
            <a:pPr eaLnBrk="1" hangingPunct="1"/>
            <a:endParaRPr lang="en-US" altLang="en-US"/>
          </a:p>
        </p:txBody>
      </p:sp>
      <p:sp>
        <p:nvSpPr>
          <p:cNvPr id="98307" name="Subtitle 2">
            <a:extLst>
              <a:ext uri="{FF2B5EF4-FFF2-40B4-BE49-F238E27FC236}">
                <a16:creationId xmlns:a16="http://schemas.microsoft.com/office/drawing/2014/main" id="{71CE62F5-519D-4D68-81E5-036E9F88A29A}"/>
              </a:ext>
            </a:extLst>
          </p:cNvPr>
          <p:cNvSpPr>
            <a:spLocks noGrp="1"/>
          </p:cNvSpPr>
          <p:nvPr>
            <p:ph type="subTitle" idx="1"/>
          </p:nvPr>
        </p:nvSpPr>
        <p:spPr/>
        <p:txBody>
          <a:bodyPr/>
          <a:lstStyle/>
          <a:p>
            <a:pPr eaLnBrk="1" hangingPunct="1"/>
            <a:endParaRPr lang="en-US" altLang="en-US"/>
          </a:p>
        </p:txBody>
      </p:sp>
      <p:pic>
        <p:nvPicPr>
          <p:cNvPr id="98308" name="Picture 3">
            <a:extLst>
              <a:ext uri="{FF2B5EF4-FFF2-40B4-BE49-F238E27FC236}">
                <a16:creationId xmlns:a16="http://schemas.microsoft.com/office/drawing/2014/main" id="{128A7B99-E480-4127-BBDA-B79D53E2A8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2">
            <a:extLst>
              <a:ext uri="{FF2B5EF4-FFF2-40B4-BE49-F238E27FC236}">
                <a16:creationId xmlns:a16="http://schemas.microsoft.com/office/drawing/2014/main" id="{ADD7F934-C0A9-4B32-9453-6B06FD43F9AF}"/>
              </a:ext>
            </a:extLst>
          </p:cNvPr>
          <p:cNvSpPr>
            <a:spLocks noGrp="1" noChangeArrowheads="1"/>
          </p:cNvSpPr>
          <p:nvPr>
            <p:ph type="title"/>
          </p:nvPr>
        </p:nvSpPr>
        <p:spPr/>
        <p:txBody>
          <a:bodyPr/>
          <a:lstStyle/>
          <a:p>
            <a:pPr eaLnBrk="1" hangingPunct="1"/>
            <a:endParaRPr lang="en-US" altLang="en-US"/>
          </a:p>
        </p:txBody>
      </p:sp>
      <p:sp>
        <p:nvSpPr>
          <p:cNvPr id="454659" name="Rectangle 3">
            <a:extLst>
              <a:ext uri="{FF2B5EF4-FFF2-40B4-BE49-F238E27FC236}">
                <a16:creationId xmlns:a16="http://schemas.microsoft.com/office/drawing/2014/main" id="{4950B6FF-A7F4-4F1E-AE10-CA5187561CE6}"/>
              </a:ext>
            </a:extLst>
          </p:cNvPr>
          <p:cNvSpPr>
            <a:spLocks noGrp="1" noChangeArrowheads="1"/>
          </p:cNvSpPr>
          <p:nvPr>
            <p:ph type="body" idx="1"/>
          </p:nvPr>
        </p:nvSpPr>
        <p:spPr/>
        <p:txBody>
          <a:bodyPr/>
          <a:lstStyle/>
          <a:p>
            <a:pPr eaLnBrk="1" hangingPunct="1"/>
            <a:endParaRPr lang="en-US" altLang="en-US"/>
          </a:p>
        </p:txBody>
      </p:sp>
      <p:pic>
        <p:nvPicPr>
          <p:cNvPr id="454660" name="Picture 4">
            <a:extLst>
              <a:ext uri="{FF2B5EF4-FFF2-40B4-BE49-F238E27FC236}">
                <a16:creationId xmlns:a16="http://schemas.microsoft.com/office/drawing/2014/main" id="{5160A6A2-3E9F-4179-9A91-10D07A909F1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175"/>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4661" name="Text Box 5">
            <a:extLst>
              <a:ext uri="{FF2B5EF4-FFF2-40B4-BE49-F238E27FC236}">
                <a16:creationId xmlns:a16="http://schemas.microsoft.com/office/drawing/2014/main" id="{8C59E3C5-CB16-4987-B320-AE8D8F94F744}"/>
              </a:ext>
            </a:extLst>
          </p:cNvPr>
          <p:cNvSpPr txBox="1">
            <a:spLocks noChangeArrowheads="1"/>
          </p:cNvSpPr>
          <p:nvPr/>
        </p:nvSpPr>
        <p:spPr bwMode="auto">
          <a:xfrm>
            <a:off x="6251575" y="6400800"/>
            <a:ext cx="289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400">
                <a:solidFill>
                  <a:schemeClr val="bg1"/>
                </a:solidFill>
                <a:latin typeface="Arial" panose="020B0604020202020204" pitchFamily="34" charset="0"/>
              </a:rPr>
              <a:t>Source: Modern Healthcare 4/9/18</a:t>
            </a:r>
          </a:p>
        </p:txBody>
      </p:sp>
      <p:sp>
        <p:nvSpPr>
          <p:cNvPr id="454662" name="TextBox 1">
            <a:extLst>
              <a:ext uri="{FF2B5EF4-FFF2-40B4-BE49-F238E27FC236}">
                <a16:creationId xmlns:a16="http://schemas.microsoft.com/office/drawing/2014/main" id="{1CBF52D3-6DFB-479A-87BC-12F23E5DBF71}"/>
              </a:ext>
            </a:extLst>
          </p:cNvPr>
          <p:cNvSpPr txBox="1">
            <a:spLocks noChangeArrowheads="1"/>
          </p:cNvSpPr>
          <p:nvPr/>
        </p:nvSpPr>
        <p:spPr bwMode="auto">
          <a:xfrm>
            <a:off x="6245225" y="6338888"/>
            <a:ext cx="31242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400"/>
              <a:t>Source: Modern Healthcare 4/ 7/ 2018</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a:extLst>
              <a:ext uri="{FF2B5EF4-FFF2-40B4-BE49-F238E27FC236}">
                <a16:creationId xmlns:a16="http://schemas.microsoft.com/office/drawing/2014/main" id="{54323E36-F3A1-458A-965E-320F23225AC6}"/>
              </a:ext>
            </a:extLst>
          </p:cNvPr>
          <p:cNvSpPr>
            <a:spLocks noGrp="1" noChangeArrowheads="1"/>
          </p:cNvSpPr>
          <p:nvPr>
            <p:ph type="title"/>
          </p:nvPr>
        </p:nvSpPr>
        <p:spPr/>
        <p:txBody>
          <a:bodyPr/>
          <a:lstStyle/>
          <a:p>
            <a:pPr eaLnBrk="1" hangingPunct="1"/>
            <a:endParaRPr lang="en-US" altLang="en-US"/>
          </a:p>
        </p:txBody>
      </p:sp>
      <p:sp>
        <p:nvSpPr>
          <p:cNvPr id="455683" name="Rectangle 3">
            <a:extLst>
              <a:ext uri="{FF2B5EF4-FFF2-40B4-BE49-F238E27FC236}">
                <a16:creationId xmlns:a16="http://schemas.microsoft.com/office/drawing/2014/main" id="{20F68095-4D62-4480-82DD-1CE9C31440C9}"/>
              </a:ext>
            </a:extLst>
          </p:cNvPr>
          <p:cNvSpPr>
            <a:spLocks noGrp="1" noChangeArrowheads="1"/>
          </p:cNvSpPr>
          <p:nvPr>
            <p:ph type="body" idx="1"/>
          </p:nvPr>
        </p:nvSpPr>
        <p:spPr/>
        <p:txBody>
          <a:bodyPr/>
          <a:lstStyle/>
          <a:p>
            <a:pPr eaLnBrk="1" hangingPunct="1"/>
            <a:endParaRPr lang="en-US" altLang="en-US"/>
          </a:p>
        </p:txBody>
      </p:sp>
      <p:pic>
        <p:nvPicPr>
          <p:cNvPr id="455684" name="Picture 4">
            <a:extLst>
              <a:ext uri="{FF2B5EF4-FFF2-40B4-BE49-F238E27FC236}">
                <a16:creationId xmlns:a16="http://schemas.microsoft.com/office/drawing/2014/main" id="{1AE3B890-16BE-4935-8657-1AD2974F6A4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525"/>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5685" name="Rectangle 5">
            <a:extLst>
              <a:ext uri="{FF2B5EF4-FFF2-40B4-BE49-F238E27FC236}">
                <a16:creationId xmlns:a16="http://schemas.microsoft.com/office/drawing/2014/main" id="{4C0A7EFA-C852-4FE0-BE92-699C6E87A745}"/>
              </a:ext>
            </a:extLst>
          </p:cNvPr>
          <p:cNvSpPr>
            <a:spLocks noChangeArrowheads="1"/>
          </p:cNvSpPr>
          <p:nvPr/>
        </p:nvSpPr>
        <p:spPr bwMode="auto">
          <a:xfrm>
            <a:off x="0" y="6223000"/>
            <a:ext cx="289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400">
                <a:solidFill>
                  <a:schemeClr val="bg1"/>
                </a:solidFill>
                <a:latin typeface="Arial" panose="020B0604020202020204" pitchFamily="34" charset="0"/>
              </a:rPr>
              <a:t>Source: Modern Healthcare 4/9/18</a:t>
            </a:r>
          </a:p>
        </p:txBody>
      </p:sp>
      <p:sp>
        <p:nvSpPr>
          <p:cNvPr id="455686" name="TextBox 6">
            <a:extLst>
              <a:ext uri="{FF2B5EF4-FFF2-40B4-BE49-F238E27FC236}">
                <a16:creationId xmlns:a16="http://schemas.microsoft.com/office/drawing/2014/main" id="{2DEA33BF-05FB-48A4-9436-24F2DBA38E10}"/>
              </a:ext>
            </a:extLst>
          </p:cNvPr>
          <p:cNvSpPr txBox="1">
            <a:spLocks noChangeArrowheads="1"/>
          </p:cNvSpPr>
          <p:nvPr/>
        </p:nvSpPr>
        <p:spPr bwMode="auto">
          <a:xfrm>
            <a:off x="152400" y="6265863"/>
            <a:ext cx="4640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400">
                <a:solidFill>
                  <a:srgbClr val="000000"/>
                </a:solidFill>
              </a:rPr>
              <a:t>Source: Modern Healthcare 4/ 7/ 2018</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6" name="Picture 2">
            <a:extLst>
              <a:ext uri="{FF2B5EF4-FFF2-40B4-BE49-F238E27FC236}">
                <a16:creationId xmlns:a16="http://schemas.microsoft.com/office/drawing/2014/main" id="{921F43D7-D41C-4738-8CEF-241EF3C90F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a:extLst>
              <a:ext uri="{FF2B5EF4-FFF2-40B4-BE49-F238E27FC236}">
                <a16:creationId xmlns:a16="http://schemas.microsoft.com/office/drawing/2014/main" id="{35A65380-C9C6-4EB8-81CA-3340BE1754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30" name="Picture 2">
            <a:extLst>
              <a:ext uri="{FF2B5EF4-FFF2-40B4-BE49-F238E27FC236}">
                <a16:creationId xmlns:a16="http://schemas.microsoft.com/office/drawing/2014/main" id="{3C24A404-1EAF-4F39-ADC9-97CEB7C830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a:extLst>
              <a:ext uri="{FF2B5EF4-FFF2-40B4-BE49-F238E27FC236}">
                <a16:creationId xmlns:a16="http://schemas.microsoft.com/office/drawing/2014/main" id="{7B39868D-D445-4CB2-A289-07D6FB0E99CE}"/>
              </a:ext>
            </a:extLst>
          </p:cNvPr>
          <p:cNvSpPr>
            <a:spLocks noGrp="1" noChangeArrowheads="1"/>
          </p:cNvSpPr>
          <p:nvPr>
            <p:ph type="title"/>
          </p:nvPr>
        </p:nvSpPr>
        <p:spPr bwMode="auto">
          <a:xfrm>
            <a:off x="685800" y="1219200"/>
            <a:ext cx="7772400" cy="472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z="5400">
                <a:solidFill>
                  <a:srgbClr val="FFFF00"/>
                </a:solidFill>
              </a:rPr>
              <a:t>Medicare for All Enjoys Wide Support</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778" name="Picture 3">
            <a:extLst>
              <a:ext uri="{FF2B5EF4-FFF2-40B4-BE49-F238E27FC236}">
                <a16:creationId xmlns:a16="http://schemas.microsoft.com/office/drawing/2014/main" id="{EF81DFA6-A1DD-490B-A52B-FD92BFBB39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4558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02" name="Picture 2">
            <a:extLst>
              <a:ext uri="{FF2B5EF4-FFF2-40B4-BE49-F238E27FC236}">
                <a16:creationId xmlns:a16="http://schemas.microsoft.com/office/drawing/2014/main" id="{2633F113-626A-42F6-84F2-095417FA04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a:extLst>
              <a:ext uri="{FF2B5EF4-FFF2-40B4-BE49-F238E27FC236}">
                <a16:creationId xmlns:a16="http://schemas.microsoft.com/office/drawing/2014/main" id="{BB9D9E91-D559-4971-BB66-BC49D5C0FC56}"/>
              </a:ext>
            </a:extLst>
          </p:cNvPr>
          <p:cNvSpPr>
            <a:spLocks noGrp="1" noChangeArrowheads="1"/>
          </p:cNvSpPr>
          <p:nvPr>
            <p:ph type="title"/>
          </p:nvPr>
        </p:nvSpPr>
        <p:spPr>
          <a:xfrm>
            <a:off x="0" y="304800"/>
            <a:ext cx="9144000" cy="1143000"/>
          </a:xfrm>
        </p:spPr>
        <p:txBody>
          <a:bodyPr/>
          <a:lstStyle/>
          <a:p>
            <a:r>
              <a:rPr lang="en-US" altLang="en-US">
                <a:solidFill>
                  <a:srgbClr val="FFFF66"/>
                </a:solidFill>
              </a:rPr>
              <a:t>Polls: Consistent Support For M4A, Nov. 2015 – July 2020</a:t>
            </a:r>
          </a:p>
        </p:txBody>
      </p:sp>
      <p:pic>
        <p:nvPicPr>
          <p:cNvPr id="461827" name="Picture 3">
            <a:extLst>
              <a:ext uri="{FF2B5EF4-FFF2-40B4-BE49-F238E27FC236}">
                <a16:creationId xmlns:a16="http://schemas.microsoft.com/office/drawing/2014/main" id="{C8019B2F-DEA7-48FA-877F-2680FA08FBDF}"/>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676400"/>
            <a:ext cx="9144000" cy="4724400"/>
          </a:xfrm>
        </p:spPr>
      </p:pic>
      <p:sp>
        <p:nvSpPr>
          <p:cNvPr id="461828" name="Text Box 4">
            <a:extLst>
              <a:ext uri="{FF2B5EF4-FFF2-40B4-BE49-F238E27FC236}">
                <a16:creationId xmlns:a16="http://schemas.microsoft.com/office/drawing/2014/main" id="{728E9C61-D43B-4AA5-984D-591651FF78AD}"/>
              </a:ext>
            </a:extLst>
          </p:cNvPr>
          <p:cNvSpPr txBox="1">
            <a:spLocks noChangeArrowheads="1"/>
          </p:cNvSpPr>
          <p:nvPr/>
        </p:nvSpPr>
        <p:spPr bwMode="auto">
          <a:xfrm>
            <a:off x="212725" y="6488113"/>
            <a:ext cx="40751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400">
                <a:solidFill>
                  <a:srgbClr val="FFFF66"/>
                </a:solidFill>
                <a:latin typeface="Arial" panose="020B0604020202020204" pitchFamily="34" charset="0"/>
                <a:cs typeface="Arial" panose="020B0604020202020204" pitchFamily="34" charset="0"/>
              </a:rPr>
              <a:t>Source: Kaiser Family Foundation, October, 2020</a:t>
            </a:r>
          </a:p>
        </p:txBody>
      </p:sp>
      <p:sp>
        <p:nvSpPr>
          <p:cNvPr id="461829" name="Text Box 5">
            <a:extLst>
              <a:ext uri="{FF2B5EF4-FFF2-40B4-BE49-F238E27FC236}">
                <a16:creationId xmlns:a16="http://schemas.microsoft.com/office/drawing/2014/main" id="{BE30CA48-81FA-4D41-BC3C-D294B3F9B77F}"/>
              </a:ext>
            </a:extLst>
          </p:cNvPr>
          <p:cNvSpPr txBox="1">
            <a:spLocks noChangeArrowheads="1"/>
          </p:cNvSpPr>
          <p:nvPr/>
        </p:nvSpPr>
        <p:spPr bwMode="auto">
          <a:xfrm>
            <a:off x="609600" y="1905000"/>
            <a:ext cx="16049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3200">
                <a:solidFill>
                  <a:srgbClr val="003BF6"/>
                </a:solidFill>
                <a:latin typeface="Arial" panose="020B0604020202020204" pitchFamily="34" charset="0"/>
                <a:cs typeface="Arial" panose="020B0604020202020204" pitchFamily="34" charset="0"/>
              </a:rPr>
              <a:t>Support</a:t>
            </a:r>
          </a:p>
        </p:txBody>
      </p:sp>
      <p:sp>
        <p:nvSpPr>
          <p:cNvPr id="461830" name="Rectangle 6">
            <a:extLst>
              <a:ext uri="{FF2B5EF4-FFF2-40B4-BE49-F238E27FC236}">
                <a16:creationId xmlns:a16="http://schemas.microsoft.com/office/drawing/2014/main" id="{09727410-7193-437C-9F85-CC762E51B586}"/>
              </a:ext>
            </a:extLst>
          </p:cNvPr>
          <p:cNvSpPr>
            <a:spLocks noChangeArrowheads="1"/>
          </p:cNvSpPr>
          <p:nvPr/>
        </p:nvSpPr>
        <p:spPr bwMode="auto">
          <a:xfrm>
            <a:off x="5715000" y="4419600"/>
            <a:ext cx="16049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3200">
                <a:solidFill>
                  <a:srgbClr val="FF5050"/>
                </a:solidFill>
                <a:latin typeface="Arial" panose="020B0604020202020204" pitchFamily="34" charset="0"/>
                <a:cs typeface="Arial" panose="020B0604020202020204" pitchFamily="34" charset="0"/>
              </a:rPr>
              <a:t>Oppose</a:t>
            </a:r>
          </a:p>
        </p:txBody>
      </p:sp>
      <p:sp>
        <p:nvSpPr>
          <p:cNvPr id="461831" name="Line 7">
            <a:extLst>
              <a:ext uri="{FF2B5EF4-FFF2-40B4-BE49-F238E27FC236}">
                <a16:creationId xmlns:a16="http://schemas.microsoft.com/office/drawing/2014/main" id="{D7F10619-4733-47ED-8091-227CF7E60132}"/>
              </a:ext>
            </a:extLst>
          </p:cNvPr>
          <p:cNvSpPr>
            <a:spLocks noChangeShapeType="1"/>
          </p:cNvSpPr>
          <p:nvPr/>
        </p:nvSpPr>
        <p:spPr bwMode="auto">
          <a:xfrm>
            <a:off x="2209800" y="2286000"/>
            <a:ext cx="762000"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832" name="Line 8">
            <a:extLst>
              <a:ext uri="{FF2B5EF4-FFF2-40B4-BE49-F238E27FC236}">
                <a16:creationId xmlns:a16="http://schemas.microsoft.com/office/drawing/2014/main" id="{C94ED259-0DAF-4828-91CD-D43D66C1CA05}"/>
              </a:ext>
            </a:extLst>
          </p:cNvPr>
          <p:cNvSpPr>
            <a:spLocks noChangeShapeType="1"/>
          </p:cNvSpPr>
          <p:nvPr/>
        </p:nvSpPr>
        <p:spPr bwMode="auto">
          <a:xfrm flipV="1">
            <a:off x="6400800" y="3810000"/>
            <a:ext cx="0" cy="685800"/>
          </a:xfrm>
          <a:prstGeom prst="line">
            <a:avLst/>
          </a:prstGeom>
          <a:noFill/>
          <a:ln w="4445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D45713A-244D-4FF9-B499-74386DE94CF9}"/>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0" name=""/>
                      <p:cNvPicPr/>
                      <p:nvPr/>
                    </p:nvPicPr>
                    <p:blipFill>
                      <a:blip r:embed="rId3"/>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2183615463"/>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850" name="Picture 2">
            <a:extLst>
              <a:ext uri="{FF2B5EF4-FFF2-40B4-BE49-F238E27FC236}">
                <a16:creationId xmlns:a16="http://schemas.microsoft.com/office/drawing/2014/main" id="{E75E7F90-05EB-4132-ADE9-42BB6F0E10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2">
            <a:extLst>
              <a:ext uri="{FF2B5EF4-FFF2-40B4-BE49-F238E27FC236}">
                <a16:creationId xmlns:a16="http://schemas.microsoft.com/office/drawing/2014/main" id="{2950BFDE-C911-4B17-8891-CF1C4935C293}"/>
              </a:ext>
            </a:extLst>
          </p:cNvPr>
          <p:cNvSpPr>
            <a:spLocks noGrp="1" noChangeArrowheads="1"/>
          </p:cNvSpPr>
          <p:nvPr>
            <p:ph type="title"/>
          </p:nvPr>
        </p:nvSpPr>
        <p:spPr bwMode="auto">
          <a:xfrm>
            <a:off x="0" y="1143000"/>
            <a:ext cx="9144000" cy="487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z="5400">
                <a:solidFill>
                  <a:srgbClr val="FFFF00"/>
                </a:solidFill>
              </a:rPr>
              <a:t>A National Health Program for the U.S.</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8" name="Picture 2">
            <a:extLst>
              <a:ext uri="{FF2B5EF4-FFF2-40B4-BE49-F238E27FC236}">
                <a16:creationId xmlns:a16="http://schemas.microsoft.com/office/drawing/2014/main" id="{0DFBF744-1DF0-4E91-B2FA-2CF7DBF4F0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5922" name="Picture 2">
            <a:extLst>
              <a:ext uri="{FF2B5EF4-FFF2-40B4-BE49-F238E27FC236}">
                <a16:creationId xmlns:a16="http://schemas.microsoft.com/office/drawing/2014/main" id="{F707E3D4-4917-44EF-823D-23EFF746FC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A9B36C99-3E46-4F12-9112-2A9F263D5C0D}"/>
              </a:ext>
            </a:extLst>
          </p:cNvPr>
          <p:cNvSpPr>
            <a:spLocks noGrp="1" noRot="1" noChangeArrowheads="1"/>
          </p:cNvSpPr>
          <p:nvPr>
            <p:ph type="title"/>
          </p:nvPr>
        </p:nvSpPr>
        <p:spPr/>
        <p:txBody>
          <a:bodyPr/>
          <a:lstStyle/>
          <a:p>
            <a:pPr eaLnBrk="1" hangingPunct="1"/>
            <a:r>
              <a:rPr lang="en-US" altLang="en-US" sz="4800">
                <a:solidFill>
                  <a:srgbClr val="FFFF00"/>
                </a:solidFill>
              </a:rPr>
              <a:t>Why was the U.S. so Vulnerable to</a:t>
            </a:r>
            <a:r>
              <a:rPr lang="en-US" altLang="en-US">
                <a:solidFill>
                  <a:srgbClr val="FFFF00"/>
                </a:solidFill>
              </a:rPr>
              <a:t> COVID-19?</a:t>
            </a:r>
          </a:p>
        </p:txBody>
      </p:sp>
      <p:sp>
        <p:nvSpPr>
          <p:cNvPr id="162819" name="Rectangle 3">
            <a:extLst>
              <a:ext uri="{FF2B5EF4-FFF2-40B4-BE49-F238E27FC236}">
                <a16:creationId xmlns:a16="http://schemas.microsoft.com/office/drawing/2014/main" id="{0EE75ECC-DCA9-4979-8E66-0D610168DC2F}"/>
              </a:ext>
            </a:extLst>
          </p:cNvPr>
          <p:cNvSpPr>
            <a:spLocks noGrp="1" noChangeArrowheads="1"/>
          </p:cNvSpPr>
          <p:nvPr>
            <p:ph type="body" idx="1"/>
          </p:nvPr>
        </p:nvSpPr>
        <p:spPr>
          <a:xfrm>
            <a:off x="457200" y="1600200"/>
            <a:ext cx="8686800" cy="4525963"/>
          </a:xfrm>
        </p:spPr>
        <p:txBody>
          <a:bodyPr/>
          <a:lstStyle/>
          <a:p>
            <a:pPr eaLnBrk="1" hangingPunct="1">
              <a:lnSpc>
                <a:spcPct val="90000"/>
              </a:lnSpc>
            </a:pPr>
            <a:r>
              <a:rPr lang="en-US" altLang="en-US" sz="4000"/>
              <a:t>Deteriorating health status.</a:t>
            </a:r>
          </a:p>
          <a:p>
            <a:pPr eaLnBrk="1" hangingPunct="1">
              <a:lnSpc>
                <a:spcPct val="90000"/>
              </a:lnSpc>
            </a:pPr>
            <a:r>
              <a:rPr lang="en-US" altLang="en-US" sz="4000"/>
              <a:t>Weakened public health capacity.</a:t>
            </a:r>
          </a:p>
          <a:p>
            <a:pPr eaLnBrk="1" hangingPunct="1">
              <a:lnSpc>
                <a:spcPct val="90000"/>
              </a:lnSpc>
            </a:pPr>
            <a:r>
              <a:rPr lang="en-US" altLang="en-US" sz="4000"/>
              <a:t>Increasing economic inequality.</a:t>
            </a:r>
          </a:p>
          <a:p>
            <a:pPr eaLnBrk="1" hangingPunct="1">
              <a:lnSpc>
                <a:spcPct val="90000"/>
              </a:lnSpc>
            </a:pPr>
            <a:r>
              <a:rPr lang="en-US" altLang="en-US" sz="4000"/>
              <a:t>Racism that harms people of color and erodes support for safety-net programs.</a:t>
            </a:r>
          </a:p>
          <a:p>
            <a:pPr eaLnBrk="1" hangingPunct="1">
              <a:lnSpc>
                <a:spcPct val="90000"/>
              </a:lnSpc>
            </a:pPr>
            <a:r>
              <a:rPr lang="en-US" altLang="en-US" sz="4000"/>
              <a:t>Wasteful health care system that prioritizes profitability over needs.</a:t>
            </a:r>
          </a:p>
          <a:p>
            <a:pPr eaLnBrk="1" hangingPunct="1">
              <a:lnSpc>
                <a:spcPct val="90000"/>
              </a:lnSpc>
            </a:pPr>
            <a:endParaRPr lang="en-US" altLang="en-US" sz="28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a:extLst>
              <a:ext uri="{FF2B5EF4-FFF2-40B4-BE49-F238E27FC236}">
                <a16:creationId xmlns:a16="http://schemas.microsoft.com/office/drawing/2014/main" id="{55A9BC25-581F-4F4F-8E48-F037F50CEC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1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946" name="Picture 2">
            <a:extLst>
              <a:ext uri="{FF2B5EF4-FFF2-40B4-BE49-F238E27FC236}">
                <a16:creationId xmlns:a16="http://schemas.microsoft.com/office/drawing/2014/main" id="{5633A881-FDAF-4E25-8837-DB9F17BD33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grpSp>
        <p:nvGrpSpPr>
          <p:cNvPr id="467970" name="Group 4">
            <a:extLst>
              <a:ext uri="{FF2B5EF4-FFF2-40B4-BE49-F238E27FC236}">
                <a16:creationId xmlns:a16="http://schemas.microsoft.com/office/drawing/2014/main" id="{2AA3505A-CCA5-4600-9B9E-773F14C21100}"/>
              </a:ext>
            </a:extLst>
          </p:cNvPr>
          <p:cNvGrpSpPr>
            <a:grpSpLocks/>
          </p:cNvGrpSpPr>
          <p:nvPr/>
        </p:nvGrpSpPr>
        <p:grpSpPr bwMode="auto">
          <a:xfrm>
            <a:off x="0" y="0"/>
            <a:ext cx="9140825" cy="6850063"/>
            <a:chOff x="0" y="0"/>
            <a:chExt cx="5758" cy="4315"/>
          </a:xfrm>
        </p:grpSpPr>
        <p:grpSp>
          <p:nvGrpSpPr>
            <p:cNvPr id="467973" name="Group 5">
              <a:extLst>
                <a:ext uri="{FF2B5EF4-FFF2-40B4-BE49-F238E27FC236}">
                  <a16:creationId xmlns:a16="http://schemas.microsoft.com/office/drawing/2014/main" id="{F81154E3-8364-4C3D-84AF-7560DF59CF75}"/>
                </a:ext>
              </a:extLst>
            </p:cNvPr>
            <p:cNvGrpSpPr>
              <a:grpSpLocks/>
            </p:cNvGrpSpPr>
            <p:nvPr/>
          </p:nvGrpSpPr>
          <p:grpSpPr bwMode="auto">
            <a:xfrm>
              <a:off x="1728" y="2230"/>
              <a:ext cx="4027" cy="2085"/>
              <a:chOff x="1728" y="2230"/>
              <a:chExt cx="4027" cy="2085"/>
            </a:xfrm>
          </p:grpSpPr>
          <p:sp>
            <p:nvSpPr>
              <p:cNvPr id="702470" name="Freeform 6">
                <a:extLst>
                  <a:ext uri="{FF2B5EF4-FFF2-40B4-BE49-F238E27FC236}">
                    <a16:creationId xmlns:a16="http://schemas.microsoft.com/office/drawing/2014/main" id="{4AAA48C3-DBE1-4E78-8E7A-B59FDCFC9F68}"/>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sp>
            <p:nvSpPr>
              <p:cNvPr id="702471" name="Freeform 7">
                <a:extLst>
                  <a:ext uri="{FF2B5EF4-FFF2-40B4-BE49-F238E27FC236}">
                    <a16:creationId xmlns:a16="http://schemas.microsoft.com/office/drawing/2014/main" id="{B9DA6A5A-8175-4FAB-8117-40B983C835E1}"/>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sp>
            <p:nvSpPr>
              <p:cNvPr id="702472" name="Freeform 8">
                <a:extLst>
                  <a:ext uri="{FF2B5EF4-FFF2-40B4-BE49-F238E27FC236}">
                    <a16:creationId xmlns:a16="http://schemas.microsoft.com/office/drawing/2014/main" id="{2A8B2390-247C-4512-91D6-530EEF1A5285}"/>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sp>
            <p:nvSpPr>
              <p:cNvPr id="467979" name="Freeform 9">
                <a:extLst>
                  <a:ext uri="{FF2B5EF4-FFF2-40B4-BE49-F238E27FC236}">
                    <a16:creationId xmlns:a16="http://schemas.microsoft.com/office/drawing/2014/main" id="{0760C865-5AE5-4DA1-A7F5-DA3EA0A6183B}"/>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2474" name="Freeform 10">
                <a:extLst>
                  <a:ext uri="{FF2B5EF4-FFF2-40B4-BE49-F238E27FC236}">
                    <a16:creationId xmlns:a16="http://schemas.microsoft.com/office/drawing/2014/main" id="{62C6F825-4151-4B71-87D1-0DDC94002FA9}"/>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grpSp>
        <p:sp>
          <p:nvSpPr>
            <p:cNvPr id="702475" name="Freeform 11">
              <a:extLst>
                <a:ext uri="{FF2B5EF4-FFF2-40B4-BE49-F238E27FC236}">
                  <a16:creationId xmlns:a16="http://schemas.microsoft.com/office/drawing/2014/main" id="{BB108D1F-64B3-40F4-868E-E01A52481DA2}"/>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sp>
          <p:nvSpPr>
            <p:cNvPr id="467975" name="Freeform 12">
              <a:extLst>
                <a:ext uri="{FF2B5EF4-FFF2-40B4-BE49-F238E27FC236}">
                  <a16:creationId xmlns:a16="http://schemas.microsoft.com/office/drawing/2014/main" id="{64B75FD2-C59C-4482-9E10-074C586F2B51}"/>
                </a:ext>
              </a:extLst>
            </p:cNvPr>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67971" name="Rectangle 4">
            <a:extLst>
              <a:ext uri="{FF2B5EF4-FFF2-40B4-BE49-F238E27FC236}">
                <a16:creationId xmlns:a16="http://schemas.microsoft.com/office/drawing/2014/main" id="{A5F59C7D-9072-4BB0-94C6-5371F071DBA6}"/>
              </a:ext>
            </a:extLst>
          </p:cNvPr>
          <p:cNvSpPr>
            <a:spLocks noGrp="1" noChangeArrowheads="1"/>
          </p:cNvSpPr>
          <p:nvPr>
            <p:ph type="title" idx="4294967295"/>
          </p:nvPr>
        </p:nvSpPr>
        <p:spPr>
          <a:xfrm>
            <a:off x="0" y="381000"/>
            <a:ext cx="8915400" cy="1143000"/>
          </a:xfrm>
        </p:spPr>
        <p:txBody>
          <a:bodyPr/>
          <a:lstStyle/>
          <a:p>
            <a:pPr eaLnBrk="1" hangingPunct="1"/>
            <a:r>
              <a:rPr lang="en-US" altLang="en-US" sz="4800">
                <a:solidFill>
                  <a:srgbClr val="FFFF00"/>
                </a:solidFill>
                <a:cs typeface="Times New Roman" panose="02020603050405020304" pitchFamily="18" charset="0"/>
              </a:rPr>
              <a:t>Global Operating Budgets:</a:t>
            </a:r>
            <a:br>
              <a:rPr lang="en-US" altLang="en-US" sz="4800">
                <a:solidFill>
                  <a:srgbClr val="FFFF00"/>
                </a:solidFill>
                <a:cs typeface="Times New Roman" panose="02020603050405020304" pitchFamily="18" charset="0"/>
              </a:rPr>
            </a:br>
            <a:r>
              <a:rPr lang="en-US" altLang="en-US" sz="4800">
                <a:solidFill>
                  <a:srgbClr val="FFFF00"/>
                </a:solidFill>
                <a:cs typeface="Times New Roman" panose="02020603050405020304" pitchFamily="18" charset="0"/>
              </a:rPr>
              <a:t>Key to Single Payer Savings</a:t>
            </a:r>
          </a:p>
        </p:txBody>
      </p:sp>
      <p:sp>
        <p:nvSpPr>
          <p:cNvPr id="467972" name="Rectangle 5">
            <a:extLst>
              <a:ext uri="{FF2B5EF4-FFF2-40B4-BE49-F238E27FC236}">
                <a16:creationId xmlns:a16="http://schemas.microsoft.com/office/drawing/2014/main" id="{D5FCEF4C-C361-428C-B508-F01D21B245D0}"/>
              </a:ext>
            </a:extLst>
          </p:cNvPr>
          <p:cNvSpPr>
            <a:spLocks noGrp="1" noChangeArrowheads="1"/>
          </p:cNvSpPr>
          <p:nvPr>
            <p:ph type="body" idx="4294967295"/>
          </p:nvPr>
        </p:nvSpPr>
        <p:spPr>
          <a:xfrm>
            <a:off x="327025" y="2057400"/>
            <a:ext cx="8816975" cy="4373563"/>
          </a:xfrm>
        </p:spPr>
        <p:txBody>
          <a:bodyPr/>
          <a:lstStyle/>
          <a:p>
            <a:pPr marL="457200" eaLnBrk="1" hangingPunct="1">
              <a:buClr>
                <a:srgbClr val="FF00FF"/>
              </a:buClr>
            </a:pPr>
            <a:r>
              <a:rPr lang="en-US" altLang="en-US">
                <a:cs typeface="Times New Roman" panose="02020603050405020304" pitchFamily="18" charset="0"/>
              </a:rPr>
              <a:t>Cuts hospital administrative costs.</a:t>
            </a:r>
          </a:p>
          <a:p>
            <a:pPr marL="457200" eaLnBrk="1" hangingPunct="1">
              <a:buClr>
                <a:srgbClr val="FF00FF"/>
              </a:buClr>
            </a:pPr>
            <a:r>
              <a:rPr lang="en-US" altLang="en-US">
                <a:cs typeface="Times New Roman" panose="02020603050405020304" pitchFamily="18" charset="0"/>
              </a:rPr>
              <a:t>Eliminates disparities in profitability of  patients. </a:t>
            </a:r>
          </a:p>
          <a:p>
            <a:pPr marL="457200" eaLnBrk="1" hangingPunct="1">
              <a:buClr>
                <a:srgbClr val="FF00FF"/>
              </a:buClr>
            </a:pPr>
            <a:r>
              <a:rPr lang="en-US" altLang="en-US">
                <a:cs typeface="Times New Roman" panose="02020603050405020304" pitchFamily="18" charset="0"/>
              </a:rPr>
              <a:t>Banning hospitals from keeping surplus minimizes entrepreneurial incentives.</a:t>
            </a:r>
          </a:p>
          <a:p>
            <a:pPr marL="457200" eaLnBrk="1" hangingPunct="1">
              <a:buClr>
                <a:srgbClr val="FF00FF"/>
              </a:buClr>
            </a:pPr>
            <a:r>
              <a:rPr lang="en-US" altLang="en-US">
                <a:cs typeface="Times New Roman" panose="02020603050405020304" pitchFamily="18" charset="0"/>
              </a:rPr>
              <a:t>Funding capital through explicit grants minimizes unneeded duplication of expensive services</a:t>
            </a:r>
            <a:r>
              <a:rPr lang="en-US" altLang="en-US">
                <a:solidFill>
                  <a:srgbClr val="FFFF00"/>
                </a:solidFill>
                <a:cs typeface="Times New Roman" panose="02020603050405020304" pitchFamily="18" charset="0"/>
              </a:rPr>
              <a:t>.</a:t>
            </a:r>
          </a:p>
        </p:txBody>
      </p:sp>
    </p:spTree>
  </p:cSld>
  <p:clrMapOvr>
    <a:overrideClrMapping bg1="dk2" tx1="lt1" bg2="dk1" tx2="lt2" accent1="accent1" accent2="accent2" accent3="accent3" accent4="accent4" accent5="accent5" accent6="accent6" hlink="hlink" folHlink="folHlink"/>
  </p:clrMapOvr>
</p:sld>
</file>

<file path=ppt/slides/slide302.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468994" name="Rectangle 4">
            <a:extLst>
              <a:ext uri="{FF2B5EF4-FFF2-40B4-BE49-F238E27FC236}">
                <a16:creationId xmlns:a16="http://schemas.microsoft.com/office/drawing/2014/main" id="{976149DC-4CC5-4A1C-8191-4D18369C2F67}"/>
              </a:ext>
            </a:extLst>
          </p:cNvPr>
          <p:cNvSpPr>
            <a:spLocks noGrp="1" noChangeArrowheads="1"/>
          </p:cNvSpPr>
          <p:nvPr>
            <p:ph type="title" idx="4294967295"/>
          </p:nvPr>
        </p:nvSpPr>
        <p:spPr>
          <a:xfrm>
            <a:off x="17463" y="0"/>
            <a:ext cx="9126537" cy="1241425"/>
          </a:xfrm>
        </p:spPr>
        <p:txBody>
          <a:bodyPr/>
          <a:lstStyle/>
          <a:p>
            <a:pPr eaLnBrk="1" hangingPunct="1"/>
            <a:r>
              <a:rPr lang="en-US" altLang="en-US" sz="4800">
                <a:solidFill>
                  <a:srgbClr val="FFFF00"/>
                </a:solidFill>
                <a:cs typeface="Times New Roman" panose="02020603050405020304" pitchFamily="18" charset="0"/>
              </a:rPr>
              <a:t>Prescription Drugs and Single Payer</a:t>
            </a:r>
          </a:p>
        </p:txBody>
      </p:sp>
      <p:sp>
        <p:nvSpPr>
          <p:cNvPr id="468995" name="Rectangle 5">
            <a:extLst>
              <a:ext uri="{FF2B5EF4-FFF2-40B4-BE49-F238E27FC236}">
                <a16:creationId xmlns:a16="http://schemas.microsoft.com/office/drawing/2014/main" id="{7E707FBB-13F9-40D0-8B01-EFBF7638BA43}"/>
              </a:ext>
            </a:extLst>
          </p:cNvPr>
          <p:cNvSpPr>
            <a:spLocks noGrp="1" noChangeArrowheads="1"/>
          </p:cNvSpPr>
          <p:nvPr>
            <p:ph type="body" idx="4294967295"/>
          </p:nvPr>
        </p:nvSpPr>
        <p:spPr>
          <a:xfrm>
            <a:off x="17463" y="1241425"/>
            <a:ext cx="9126537" cy="4373563"/>
          </a:xfrm>
        </p:spPr>
        <p:txBody>
          <a:bodyPr/>
          <a:lstStyle/>
          <a:p>
            <a:pPr marL="457200" eaLnBrk="1" hangingPunct="1">
              <a:buClr>
                <a:srgbClr val="FF00FF"/>
              </a:buClr>
            </a:pPr>
            <a:r>
              <a:rPr lang="en-US" altLang="en-US">
                <a:cs typeface="Times New Roman" panose="02020603050405020304" pitchFamily="18" charset="0"/>
              </a:rPr>
              <a:t>Full coverage, no deductibles/copays.</a:t>
            </a:r>
          </a:p>
          <a:p>
            <a:pPr marL="457200" eaLnBrk="1" hangingPunct="1">
              <a:buClr>
                <a:srgbClr val="FF00FF"/>
              </a:buClr>
            </a:pPr>
            <a:r>
              <a:rPr lang="en-US" altLang="en-US">
                <a:cs typeface="Times New Roman" panose="02020603050405020304" pitchFamily="18" charset="0"/>
              </a:rPr>
              <a:t>Prices reduced by negotiations, national formulary, threat of patent revocation.</a:t>
            </a:r>
          </a:p>
          <a:p>
            <a:pPr marL="457200" eaLnBrk="1" hangingPunct="1">
              <a:buClr>
                <a:srgbClr val="FF00FF"/>
              </a:buClr>
            </a:pPr>
            <a:r>
              <a:rPr lang="en-US" altLang="en-US">
                <a:cs typeface="Times New Roman" panose="02020603050405020304" pitchFamily="18" charset="0"/>
              </a:rPr>
              <a:t>Funding for public drug development, testing, and (when necessary) manufacture.</a:t>
            </a:r>
          </a:p>
          <a:p>
            <a:pPr marL="457200" eaLnBrk="1" hangingPunct="1">
              <a:buClr>
                <a:srgbClr val="FF00FF"/>
              </a:buClr>
            </a:pPr>
            <a:r>
              <a:rPr lang="en-US" altLang="en-US">
                <a:cs typeface="Times New Roman" panose="02020603050405020304" pitchFamily="18" charset="0"/>
              </a:rPr>
              <a:t>Raise standards and FDA funding for drug approval, marketing and post-approval surveillance</a:t>
            </a:r>
            <a:r>
              <a:rPr lang="en-US" altLang="en-US">
                <a:solidFill>
                  <a:srgbClr val="FFFF00"/>
                </a:solidFill>
                <a:cs typeface="Times New Roman" panose="02020603050405020304" pitchFamily="18" charset="0"/>
              </a:rPr>
              <a:t>.</a:t>
            </a:r>
          </a:p>
          <a:p>
            <a:pPr marL="457200" eaLnBrk="1" hangingPunct="1">
              <a:buClr>
                <a:srgbClr val="FF00FF"/>
              </a:buClr>
            </a:pPr>
            <a:r>
              <a:rPr lang="en-US" altLang="en-US">
                <a:cs typeface="Times New Roman" panose="02020603050405020304" pitchFamily="18" charset="0"/>
              </a:rPr>
              <a:t>Eliminate tax deductions for advertising; prohibit pharma-funded CME and guideline development.</a:t>
            </a:r>
          </a:p>
        </p:txBody>
      </p:sp>
      <p:sp>
        <p:nvSpPr>
          <p:cNvPr id="468996" name="TextBox 1">
            <a:extLst>
              <a:ext uri="{FF2B5EF4-FFF2-40B4-BE49-F238E27FC236}">
                <a16:creationId xmlns:a16="http://schemas.microsoft.com/office/drawing/2014/main" id="{4BC9A1F8-A517-4BDD-AB35-A34425DD9943}"/>
              </a:ext>
            </a:extLst>
          </p:cNvPr>
          <p:cNvSpPr txBox="1">
            <a:spLocks noChangeArrowheads="1"/>
          </p:cNvSpPr>
          <p:nvPr/>
        </p:nvSpPr>
        <p:spPr bwMode="auto">
          <a:xfrm>
            <a:off x="17463" y="6240463"/>
            <a:ext cx="86518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600"/>
              <a:t>Source: Gaffney, Lexchin, Angell, Carome et al. BMJ 2018;361:K1039</a:t>
            </a:r>
          </a:p>
        </p:txBody>
      </p:sp>
    </p:spTree>
  </p:cSld>
  <p:clrMapOvr>
    <a:overrideClrMapping bg1="dk2" tx1="lt1" bg2="dk1" tx2="lt2" accent1="accent1" accent2="accent2" accent3="accent3" accent4="accent4" accent5="accent5" accent6="accent6" hlink="hlink" folHlink="folHlink"/>
  </p:clrMapOvr>
</p:sld>
</file>

<file path=ppt/slides/slide303.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470018" name="Rectangle 4">
            <a:extLst>
              <a:ext uri="{FF2B5EF4-FFF2-40B4-BE49-F238E27FC236}">
                <a16:creationId xmlns:a16="http://schemas.microsoft.com/office/drawing/2014/main" id="{F83C6A08-4258-4C3E-B861-4B9DC89C49A7}"/>
              </a:ext>
            </a:extLst>
          </p:cNvPr>
          <p:cNvSpPr>
            <a:spLocks noGrp="1" noChangeArrowheads="1"/>
          </p:cNvSpPr>
          <p:nvPr>
            <p:ph type="title" idx="4294967295"/>
          </p:nvPr>
        </p:nvSpPr>
        <p:spPr>
          <a:xfrm>
            <a:off x="0" y="274638"/>
            <a:ext cx="9144000" cy="1143000"/>
          </a:xfrm>
        </p:spPr>
        <p:txBody>
          <a:bodyPr/>
          <a:lstStyle/>
          <a:p>
            <a:pPr eaLnBrk="1" hangingPunct="1"/>
            <a:r>
              <a:rPr lang="en-US" altLang="en-US" sz="4800">
                <a:solidFill>
                  <a:srgbClr val="FFFF00"/>
                </a:solidFill>
                <a:latin typeface="Times New Roman" panose="02020603050405020304" pitchFamily="18" charset="0"/>
                <a:cs typeface="Times New Roman" panose="02020603050405020304" pitchFamily="18" charset="0"/>
              </a:rPr>
              <a:t>Current Senate and House Bills</a:t>
            </a:r>
            <a:br>
              <a:rPr lang="en-US" altLang="en-US" sz="4800">
                <a:solidFill>
                  <a:srgbClr val="FFFF00"/>
                </a:solidFill>
                <a:latin typeface="Times New Roman" panose="02020603050405020304" pitchFamily="18" charset="0"/>
                <a:cs typeface="Times New Roman" panose="02020603050405020304" pitchFamily="18" charset="0"/>
              </a:rPr>
            </a:br>
            <a:r>
              <a:rPr lang="en-US" altLang="en-US" sz="4800">
                <a:solidFill>
                  <a:srgbClr val="FF99FF"/>
                </a:solidFill>
                <a:latin typeface="Times New Roman" panose="02020603050405020304" pitchFamily="18" charset="0"/>
                <a:cs typeface="Times New Roman" panose="02020603050405020304" pitchFamily="18" charset="0"/>
              </a:rPr>
              <a:t>Strengths</a:t>
            </a:r>
          </a:p>
        </p:txBody>
      </p:sp>
      <p:sp>
        <p:nvSpPr>
          <p:cNvPr id="470019" name="Rectangle 5">
            <a:extLst>
              <a:ext uri="{FF2B5EF4-FFF2-40B4-BE49-F238E27FC236}">
                <a16:creationId xmlns:a16="http://schemas.microsoft.com/office/drawing/2014/main" id="{42FFC531-F48D-440F-994D-E247016A22A4}"/>
              </a:ext>
            </a:extLst>
          </p:cNvPr>
          <p:cNvSpPr>
            <a:spLocks noGrp="1" noChangeArrowheads="1"/>
          </p:cNvSpPr>
          <p:nvPr>
            <p:ph type="body" idx="4294967295"/>
          </p:nvPr>
        </p:nvSpPr>
        <p:spPr>
          <a:xfrm>
            <a:off x="152400" y="1828800"/>
            <a:ext cx="8991600" cy="4525963"/>
          </a:xfrm>
        </p:spPr>
        <p:txBody>
          <a:bodyPr/>
          <a:lstStyle/>
          <a:p>
            <a:pPr eaLnBrk="1" hangingPunct="1">
              <a:buClr>
                <a:srgbClr val="FF00FF"/>
              </a:buClr>
            </a:pPr>
            <a:r>
              <a:rPr lang="en-US" altLang="en-US" sz="3600">
                <a:solidFill>
                  <a:schemeClr val="bg1"/>
                </a:solidFill>
                <a:latin typeface="Times New Roman" panose="02020603050405020304" pitchFamily="18" charset="0"/>
                <a:cs typeface="Times New Roman" panose="02020603050405020304" pitchFamily="18" charset="0"/>
              </a:rPr>
              <a:t>Universal coverage, single public plan</a:t>
            </a:r>
          </a:p>
          <a:p>
            <a:pPr eaLnBrk="1" hangingPunct="1">
              <a:buClr>
                <a:srgbClr val="FF00FF"/>
              </a:buClr>
            </a:pPr>
            <a:r>
              <a:rPr lang="en-US" altLang="en-US" sz="3600">
                <a:solidFill>
                  <a:schemeClr val="bg1"/>
                </a:solidFill>
                <a:latin typeface="Times New Roman" panose="02020603050405020304" pitchFamily="18" charset="0"/>
                <a:cs typeface="Times New Roman" panose="02020603050405020304" pitchFamily="18" charset="0"/>
              </a:rPr>
              <a:t>Comprehensive acute care benefits</a:t>
            </a:r>
          </a:p>
          <a:p>
            <a:pPr eaLnBrk="1" hangingPunct="1">
              <a:buClr>
                <a:srgbClr val="FF00FF"/>
              </a:buClr>
            </a:pPr>
            <a:r>
              <a:rPr lang="en-US" altLang="en-US" sz="3600">
                <a:solidFill>
                  <a:schemeClr val="bg1"/>
                </a:solidFill>
                <a:latin typeface="Times New Roman" panose="02020603050405020304" pitchFamily="18" charset="0"/>
                <a:cs typeface="Times New Roman" panose="02020603050405020304" pitchFamily="18" charset="0"/>
              </a:rPr>
              <a:t>No copays for covered services</a:t>
            </a:r>
          </a:p>
          <a:p>
            <a:pPr eaLnBrk="1" hangingPunct="1">
              <a:buClr>
                <a:srgbClr val="FF00FF"/>
              </a:buClr>
            </a:pPr>
            <a:r>
              <a:rPr lang="en-US" altLang="en-US" sz="3600">
                <a:solidFill>
                  <a:schemeClr val="bg1"/>
                </a:solidFill>
                <a:latin typeface="Times New Roman" panose="02020603050405020304" pitchFamily="18" charset="0"/>
                <a:cs typeface="Times New Roman" panose="02020603050405020304" pitchFamily="18" charset="0"/>
              </a:rPr>
              <a:t>Bans duplicative private coverage</a:t>
            </a:r>
          </a:p>
          <a:p>
            <a:pPr eaLnBrk="1" hangingPunct="1">
              <a:buClr>
                <a:srgbClr val="FF00FF"/>
              </a:buClr>
            </a:pPr>
            <a:r>
              <a:rPr lang="en-US" altLang="en-US" sz="3600">
                <a:solidFill>
                  <a:schemeClr val="bg1"/>
                </a:solidFill>
                <a:latin typeface="Times New Roman" panose="02020603050405020304" pitchFamily="18" charset="0"/>
                <a:cs typeface="Times New Roman" panose="02020603050405020304" pitchFamily="18" charset="0"/>
              </a:rPr>
              <a:t>Exemption from Hyde Amendment </a:t>
            </a:r>
          </a:p>
          <a:p>
            <a:pPr eaLnBrk="1" hangingPunct="1">
              <a:buClr>
                <a:srgbClr val="FF00FF"/>
              </a:buClr>
            </a:pPr>
            <a:r>
              <a:rPr lang="en-US" altLang="en-US" sz="3600">
                <a:solidFill>
                  <a:schemeClr val="bg1"/>
                </a:solidFill>
                <a:latin typeface="Times New Roman" panose="02020603050405020304" pitchFamily="18" charset="0"/>
                <a:cs typeface="Times New Roman" panose="02020603050405020304" pitchFamily="18" charset="0"/>
              </a:rPr>
              <a:t>Drug formulary and price negotiations</a:t>
            </a:r>
          </a:p>
        </p:txBody>
      </p:sp>
      <p:pic>
        <p:nvPicPr>
          <p:cNvPr id="470020" name="Picture 5" descr="Image result for bernie sanders">
            <a:extLst>
              <a:ext uri="{FF2B5EF4-FFF2-40B4-BE49-F238E27FC236}">
                <a16:creationId xmlns:a16="http://schemas.microsoft.com/office/drawing/2014/main" id="{A18C15F5-3CBD-49C6-AE36-D4BACA13E5E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762000"/>
            <a:ext cx="196215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0021" name="AutoShape 7" descr="Image result for pramila jayapal">
            <a:extLst>
              <a:ext uri="{FF2B5EF4-FFF2-40B4-BE49-F238E27FC236}">
                <a16:creationId xmlns:a16="http://schemas.microsoft.com/office/drawing/2014/main" id="{396BFA8E-0313-4D96-B94D-E1A9595B428F}"/>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70022" name="AutoShape 9" descr="Image result for pramila jayapal">
            <a:extLst>
              <a:ext uri="{FF2B5EF4-FFF2-40B4-BE49-F238E27FC236}">
                <a16:creationId xmlns:a16="http://schemas.microsoft.com/office/drawing/2014/main" id="{C137FF86-4988-45A1-A9BD-D546B16EA646}"/>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70023" name="AutoShape 11" descr="Image result for pramila jayapal">
            <a:extLst>
              <a:ext uri="{FF2B5EF4-FFF2-40B4-BE49-F238E27FC236}">
                <a16:creationId xmlns:a16="http://schemas.microsoft.com/office/drawing/2014/main" id="{49E632DA-1FE3-489E-8D0E-AF92D0972215}"/>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pic>
        <p:nvPicPr>
          <p:cNvPr id="470024" name="Picture 12" descr="download">
            <a:extLst>
              <a:ext uri="{FF2B5EF4-FFF2-40B4-BE49-F238E27FC236}">
                <a16:creationId xmlns:a16="http://schemas.microsoft.com/office/drawing/2014/main" id="{C6DEF863-1E83-40F7-B07C-D8C27C2A63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762000"/>
            <a:ext cx="1981200"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471042" name="Rectangle 4">
            <a:extLst>
              <a:ext uri="{FF2B5EF4-FFF2-40B4-BE49-F238E27FC236}">
                <a16:creationId xmlns:a16="http://schemas.microsoft.com/office/drawing/2014/main" id="{60DEB655-BA50-47B8-8443-49DBA3EB0EF9}"/>
              </a:ext>
            </a:extLst>
          </p:cNvPr>
          <p:cNvSpPr>
            <a:spLocks noGrp="1" noChangeArrowheads="1"/>
          </p:cNvSpPr>
          <p:nvPr>
            <p:ph type="title" idx="4294967295"/>
          </p:nvPr>
        </p:nvSpPr>
        <p:spPr/>
        <p:txBody>
          <a:bodyPr/>
          <a:lstStyle/>
          <a:p>
            <a:pPr eaLnBrk="1" hangingPunct="1"/>
            <a:r>
              <a:rPr lang="en-US" altLang="en-US" sz="4800">
                <a:solidFill>
                  <a:srgbClr val="FFFF00"/>
                </a:solidFill>
                <a:latin typeface="Times New Roman" panose="02020603050405020304" pitchFamily="18" charset="0"/>
                <a:cs typeface="Times New Roman" panose="02020603050405020304" pitchFamily="18" charset="0"/>
              </a:rPr>
              <a:t>Current Senate and House Bills</a:t>
            </a:r>
            <a:br>
              <a:rPr lang="en-US" altLang="en-US" sz="4800">
                <a:solidFill>
                  <a:srgbClr val="FFFF00"/>
                </a:solidFill>
                <a:latin typeface="Times New Roman" panose="02020603050405020304" pitchFamily="18" charset="0"/>
                <a:cs typeface="Times New Roman" panose="02020603050405020304" pitchFamily="18" charset="0"/>
              </a:rPr>
            </a:br>
            <a:r>
              <a:rPr lang="en-US" altLang="en-US" sz="4800">
                <a:solidFill>
                  <a:srgbClr val="FF99FF"/>
                </a:solidFill>
                <a:latin typeface="Times New Roman" panose="02020603050405020304" pitchFamily="18" charset="0"/>
                <a:cs typeface="Times New Roman" panose="02020603050405020304" pitchFamily="18" charset="0"/>
              </a:rPr>
              <a:t>Concerns</a:t>
            </a:r>
          </a:p>
        </p:txBody>
      </p:sp>
      <p:sp>
        <p:nvSpPr>
          <p:cNvPr id="471043" name="Rectangle 5">
            <a:extLst>
              <a:ext uri="{FF2B5EF4-FFF2-40B4-BE49-F238E27FC236}">
                <a16:creationId xmlns:a16="http://schemas.microsoft.com/office/drawing/2014/main" id="{3AADF2F7-72B0-4F36-AB18-9A37BB775E2A}"/>
              </a:ext>
            </a:extLst>
          </p:cNvPr>
          <p:cNvSpPr>
            <a:spLocks noGrp="1" noChangeArrowheads="1"/>
          </p:cNvSpPr>
          <p:nvPr>
            <p:ph type="body" idx="4294967295"/>
          </p:nvPr>
        </p:nvSpPr>
        <p:spPr>
          <a:xfrm>
            <a:off x="152400" y="1828800"/>
            <a:ext cx="8991600" cy="4525963"/>
          </a:xfrm>
        </p:spPr>
        <p:txBody>
          <a:bodyPr/>
          <a:lstStyle/>
          <a:p>
            <a:pPr eaLnBrk="1" hangingPunct="1">
              <a:buClr>
                <a:srgbClr val="FF00FF"/>
              </a:buClr>
            </a:pPr>
            <a:r>
              <a:rPr lang="en-US" altLang="en-US" sz="3600">
                <a:solidFill>
                  <a:schemeClr val="bg1"/>
                </a:solidFill>
                <a:latin typeface="Times New Roman" panose="02020603050405020304" pitchFamily="18" charset="0"/>
              </a:rPr>
              <a:t>Both allow for-profit providers, with constraints</a:t>
            </a:r>
          </a:p>
          <a:p>
            <a:pPr eaLnBrk="1" hangingPunct="1">
              <a:buClr>
                <a:srgbClr val="FF00FF"/>
              </a:buClr>
            </a:pPr>
            <a:r>
              <a:rPr lang="en-US" altLang="en-US" sz="3600">
                <a:solidFill>
                  <a:schemeClr val="bg1"/>
                </a:solidFill>
                <a:latin typeface="Times New Roman" panose="02020603050405020304" pitchFamily="18" charset="0"/>
              </a:rPr>
              <a:t>Senate bill: Adopts Medicare’s needlessly complex payment strategies, raising administrative burdens/costs and perpetuating incentives for upcoding etc., focusing on profitable services, etc.</a:t>
            </a:r>
            <a:endParaRPr lang="en-US" altLang="en-US" sz="4400">
              <a:solidFill>
                <a:schemeClr val="bg1"/>
              </a:solidFill>
            </a:endParaRPr>
          </a:p>
        </p:txBody>
      </p:sp>
      <p:pic>
        <p:nvPicPr>
          <p:cNvPr id="471044" name="Picture 4" descr="Image result for bernie sanders">
            <a:extLst>
              <a:ext uri="{FF2B5EF4-FFF2-40B4-BE49-F238E27FC236}">
                <a16:creationId xmlns:a16="http://schemas.microsoft.com/office/drawing/2014/main" id="{2E6547CB-3A7E-4183-B2EE-346F8FA1E8D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762000"/>
            <a:ext cx="196215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45" name="Picture 5" descr="download">
            <a:extLst>
              <a:ext uri="{FF2B5EF4-FFF2-40B4-BE49-F238E27FC236}">
                <a16:creationId xmlns:a16="http://schemas.microsoft.com/office/drawing/2014/main" id="{A16D1255-9367-4168-84C4-FC00A553A3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762000"/>
            <a:ext cx="1981200"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472066" name="Rectangle 4">
            <a:extLst>
              <a:ext uri="{FF2B5EF4-FFF2-40B4-BE49-F238E27FC236}">
                <a16:creationId xmlns:a16="http://schemas.microsoft.com/office/drawing/2014/main" id="{2E140CCE-D80A-4354-B4E0-26E5F9511A68}"/>
              </a:ext>
            </a:extLst>
          </p:cNvPr>
          <p:cNvSpPr>
            <a:spLocks noGrp="1" noChangeArrowheads="1"/>
          </p:cNvSpPr>
          <p:nvPr>
            <p:ph type="title" idx="4294967295"/>
          </p:nvPr>
        </p:nvSpPr>
        <p:spPr>
          <a:xfrm>
            <a:off x="76200" y="304800"/>
            <a:ext cx="8915400" cy="1143000"/>
          </a:xfrm>
        </p:spPr>
        <p:txBody>
          <a:bodyPr/>
          <a:lstStyle/>
          <a:p>
            <a:pPr eaLnBrk="1" hangingPunct="1"/>
            <a:r>
              <a:rPr lang="en-US" altLang="en-US" sz="4800">
                <a:solidFill>
                  <a:srgbClr val="FFFFFF"/>
                </a:solidFill>
                <a:latin typeface="Times New Roman" panose="02020603050405020304" pitchFamily="18" charset="0"/>
                <a:cs typeface="Times New Roman" panose="02020603050405020304" pitchFamily="18" charset="0"/>
              </a:rPr>
              <a:t>Single Payer Transition:</a:t>
            </a:r>
            <a:br>
              <a:rPr lang="en-US" altLang="en-US" sz="4800">
                <a:solidFill>
                  <a:srgbClr val="FFFF00"/>
                </a:solidFill>
                <a:latin typeface="Times New Roman" panose="02020603050405020304" pitchFamily="18" charset="0"/>
                <a:cs typeface="Times New Roman" panose="02020603050405020304" pitchFamily="18" charset="0"/>
              </a:rPr>
            </a:br>
            <a:r>
              <a:rPr lang="en-US" altLang="en-US" sz="3200">
                <a:solidFill>
                  <a:srgbClr val="FFFF00"/>
                </a:solidFill>
                <a:latin typeface="Times New Roman" panose="02020603050405020304" pitchFamily="18" charset="0"/>
                <a:cs typeface="Times New Roman" panose="02020603050405020304" pitchFamily="18" charset="0"/>
              </a:rPr>
              <a:t>For Displaced Clerical and Administrative Workers </a:t>
            </a:r>
          </a:p>
        </p:txBody>
      </p:sp>
      <p:sp>
        <p:nvSpPr>
          <p:cNvPr id="472067" name="Rectangle 5">
            <a:extLst>
              <a:ext uri="{FF2B5EF4-FFF2-40B4-BE49-F238E27FC236}">
                <a16:creationId xmlns:a16="http://schemas.microsoft.com/office/drawing/2014/main" id="{3CC9AB0E-700F-4173-AD88-F134D7F5E234}"/>
              </a:ext>
            </a:extLst>
          </p:cNvPr>
          <p:cNvSpPr>
            <a:spLocks noGrp="1" noChangeArrowheads="1"/>
          </p:cNvSpPr>
          <p:nvPr>
            <p:ph type="body" idx="4294967295"/>
          </p:nvPr>
        </p:nvSpPr>
        <p:spPr>
          <a:xfrm>
            <a:off x="157163" y="1752600"/>
            <a:ext cx="8816975" cy="4678363"/>
          </a:xfrm>
        </p:spPr>
        <p:txBody>
          <a:bodyPr/>
          <a:lstStyle/>
          <a:p>
            <a:pPr marL="457200" eaLnBrk="1" hangingPunct="1">
              <a:lnSpc>
                <a:spcPct val="90000"/>
              </a:lnSpc>
              <a:buClr>
                <a:srgbClr val="FF00FF"/>
              </a:buClr>
            </a:pPr>
            <a:r>
              <a:rPr lang="en-US" altLang="en-US" sz="2800">
                <a:solidFill>
                  <a:schemeClr val="bg1"/>
                </a:solidFill>
                <a:latin typeface="Times New Roman" panose="02020603050405020304" pitchFamily="18" charset="0"/>
                <a:cs typeface="Times New Roman" panose="02020603050405020304" pitchFamily="18" charset="0"/>
              </a:rPr>
              <a:t>All 400,000 health insurance workers and about ½ of the 2.6 mil. clerical/administrative employees in healthcare providers likely to be displaced – total 1.7 million.</a:t>
            </a:r>
          </a:p>
          <a:p>
            <a:pPr marL="457200" eaLnBrk="1" hangingPunct="1">
              <a:lnSpc>
                <a:spcPct val="90000"/>
              </a:lnSpc>
              <a:buClr>
                <a:srgbClr val="FF00FF"/>
              </a:buClr>
            </a:pPr>
            <a:r>
              <a:rPr lang="en-US" altLang="en-US" sz="2800">
                <a:solidFill>
                  <a:schemeClr val="bg1"/>
                </a:solidFill>
                <a:latin typeface="Times New Roman" panose="02020603050405020304" pitchFamily="18" charset="0"/>
                <a:cs typeface="Times New Roman" panose="02020603050405020304" pitchFamily="18" charset="0"/>
              </a:rPr>
              <a:t>Many likely to be redeployed in expanded clinical workforce.</a:t>
            </a:r>
          </a:p>
          <a:p>
            <a:pPr marL="457200" eaLnBrk="1" hangingPunct="1">
              <a:lnSpc>
                <a:spcPct val="90000"/>
              </a:lnSpc>
              <a:buClr>
                <a:srgbClr val="FF00FF"/>
              </a:buClr>
            </a:pPr>
            <a:r>
              <a:rPr lang="en-US" altLang="en-US" sz="2800">
                <a:solidFill>
                  <a:schemeClr val="bg1"/>
                </a:solidFill>
                <a:latin typeface="Times New Roman" panose="02020603050405020304" pitchFamily="18" charset="0"/>
                <a:cs typeface="Times New Roman" panose="02020603050405020304" pitchFamily="18" charset="0"/>
              </a:rPr>
              <a:t>Funding for income support and job retraining modeled on WWII GI Bill.</a:t>
            </a:r>
          </a:p>
          <a:p>
            <a:pPr marL="457200" eaLnBrk="1" hangingPunct="1">
              <a:lnSpc>
                <a:spcPct val="90000"/>
              </a:lnSpc>
              <a:buClr>
                <a:srgbClr val="FF00FF"/>
              </a:buClr>
            </a:pPr>
            <a:r>
              <a:rPr lang="en-US" altLang="en-US" sz="2800">
                <a:solidFill>
                  <a:schemeClr val="bg1"/>
                </a:solidFill>
                <a:latin typeface="Times New Roman" panose="02020603050405020304" pitchFamily="18" charset="0"/>
                <a:cs typeface="Times New Roman" panose="02020603050405020304" pitchFamily="18" charset="0"/>
              </a:rPr>
              <a:t>Job displacement is common in the US – 60 million/year, including 20 million who are fired: 1.7 million = number who are fired every 31 days. (source: People’s Policy Report)</a:t>
            </a:r>
          </a:p>
          <a:p>
            <a:pPr marL="457200" eaLnBrk="1" hangingPunct="1">
              <a:lnSpc>
                <a:spcPct val="90000"/>
              </a:lnSpc>
              <a:buClr>
                <a:srgbClr val="FF00FF"/>
              </a:buClr>
              <a:buFontTx/>
              <a:buNone/>
            </a:pPr>
            <a:endParaRPr lang="en-US" altLang="en-US" sz="280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090" name="Picture 2">
            <a:extLst>
              <a:ext uri="{FF2B5EF4-FFF2-40B4-BE49-F238E27FC236}">
                <a16:creationId xmlns:a16="http://schemas.microsoft.com/office/drawing/2014/main" id="{43538F7E-0F4E-412E-929F-B6493CAE6A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474114" name="Rectangle 4">
            <a:extLst>
              <a:ext uri="{FF2B5EF4-FFF2-40B4-BE49-F238E27FC236}">
                <a16:creationId xmlns:a16="http://schemas.microsoft.com/office/drawing/2014/main" id="{84EA646F-99E2-4E9A-821C-48C033804D6E}"/>
              </a:ext>
            </a:extLst>
          </p:cNvPr>
          <p:cNvSpPr>
            <a:spLocks noGrp="1" noChangeArrowheads="1"/>
          </p:cNvSpPr>
          <p:nvPr>
            <p:ph type="title" idx="4294967295"/>
          </p:nvPr>
        </p:nvSpPr>
        <p:spPr>
          <a:xfrm>
            <a:off x="76200" y="304800"/>
            <a:ext cx="8915400" cy="1143000"/>
          </a:xfrm>
        </p:spPr>
        <p:txBody>
          <a:bodyPr/>
          <a:lstStyle/>
          <a:p>
            <a:pPr eaLnBrk="1" hangingPunct="1"/>
            <a:r>
              <a:rPr lang="en-US" altLang="en-US" sz="5400">
                <a:solidFill>
                  <a:srgbClr val="FFFFFF"/>
                </a:solidFill>
                <a:latin typeface="Times New Roman" panose="02020603050405020304" pitchFamily="18" charset="0"/>
                <a:cs typeface="Times New Roman" panose="02020603050405020304" pitchFamily="18" charset="0"/>
              </a:rPr>
              <a:t>Single Payer Transition:</a:t>
            </a:r>
            <a:br>
              <a:rPr lang="en-US" altLang="en-US" sz="5400">
                <a:solidFill>
                  <a:srgbClr val="FFFF00"/>
                </a:solidFill>
                <a:latin typeface="Times New Roman" panose="02020603050405020304" pitchFamily="18" charset="0"/>
                <a:cs typeface="Times New Roman" panose="02020603050405020304" pitchFamily="18" charset="0"/>
              </a:rPr>
            </a:br>
            <a:r>
              <a:rPr lang="en-US" altLang="en-US" sz="5400">
                <a:solidFill>
                  <a:srgbClr val="FFFF00"/>
                </a:solidFill>
                <a:latin typeface="Times New Roman" panose="02020603050405020304" pitchFamily="18" charset="0"/>
                <a:cs typeface="Times New Roman" panose="02020603050405020304" pitchFamily="18" charset="0"/>
              </a:rPr>
              <a:t>For Patients </a:t>
            </a:r>
          </a:p>
        </p:txBody>
      </p:sp>
      <p:sp>
        <p:nvSpPr>
          <p:cNvPr id="474115" name="Rectangle 5">
            <a:extLst>
              <a:ext uri="{FF2B5EF4-FFF2-40B4-BE49-F238E27FC236}">
                <a16:creationId xmlns:a16="http://schemas.microsoft.com/office/drawing/2014/main" id="{EC8ED45F-6259-4536-A17F-B73FDFADA114}"/>
              </a:ext>
            </a:extLst>
          </p:cNvPr>
          <p:cNvSpPr>
            <a:spLocks noGrp="1" noChangeArrowheads="1"/>
          </p:cNvSpPr>
          <p:nvPr>
            <p:ph type="body" idx="4294967295"/>
          </p:nvPr>
        </p:nvSpPr>
        <p:spPr>
          <a:xfrm>
            <a:off x="-76200" y="1828800"/>
            <a:ext cx="8816975" cy="4678363"/>
          </a:xfrm>
        </p:spPr>
        <p:txBody>
          <a:bodyPr/>
          <a:lstStyle/>
          <a:p>
            <a:pPr marL="457200" eaLnBrk="1" hangingPunct="1">
              <a:buClr>
                <a:srgbClr val="FF00FF"/>
              </a:buClr>
            </a:pPr>
            <a:r>
              <a:rPr lang="en-US" altLang="en-US">
                <a:solidFill>
                  <a:schemeClr val="bg1"/>
                </a:solidFill>
                <a:latin typeface="Times New Roman" panose="02020603050405020304" pitchFamily="18" charset="0"/>
                <a:cs typeface="Times New Roman" panose="02020603050405020304" pitchFamily="18" charset="0"/>
              </a:rPr>
              <a:t>Every U.S. resident receives an insurance card.</a:t>
            </a:r>
          </a:p>
          <a:p>
            <a:pPr marL="457200" eaLnBrk="1" hangingPunct="1">
              <a:buClr>
                <a:srgbClr val="FF00FF"/>
              </a:buClr>
            </a:pPr>
            <a:r>
              <a:rPr lang="en-US" altLang="en-US">
                <a:solidFill>
                  <a:schemeClr val="bg1"/>
                </a:solidFill>
                <a:latin typeface="Times New Roman" panose="02020603050405020304" pitchFamily="18" charset="0"/>
                <a:cs typeface="Times New Roman" panose="02020603050405020304" pitchFamily="18" charset="0"/>
              </a:rPr>
              <a:t>Full coverage for all medically necessary care, no copayments, deductibles or coinsurance.</a:t>
            </a:r>
          </a:p>
          <a:p>
            <a:pPr marL="457200" eaLnBrk="1" hangingPunct="1">
              <a:buClr>
                <a:srgbClr val="FF00FF"/>
              </a:buClr>
            </a:pPr>
            <a:r>
              <a:rPr lang="en-US" altLang="en-US">
                <a:solidFill>
                  <a:schemeClr val="bg1"/>
                </a:solidFill>
                <a:latin typeface="Times New Roman" panose="02020603050405020304" pitchFamily="18" charset="0"/>
                <a:cs typeface="Times New Roman" panose="02020603050405020304" pitchFamily="18" charset="0"/>
              </a:rPr>
              <a:t>Prescription drug formulary, with alternatives covered when medically indicated</a:t>
            </a:r>
          </a:p>
          <a:p>
            <a:pPr marL="457200" eaLnBrk="1" hangingPunct="1">
              <a:buClr>
                <a:srgbClr val="FF00FF"/>
              </a:buClr>
            </a:pPr>
            <a:r>
              <a:rPr lang="en-US" altLang="en-US">
                <a:solidFill>
                  <a:schemeClr val="bg1"/>
                </a:solidFill>
                <a:latin typeface="Times New Roman" panose="02020603050405020304" pitchFamily="18" charset="0"/>
                <a:cs typeface="Times New Roman" panose="02020603050405020304" pitchFamily="18" charset="0"/>
              </a:rPr>
              <a:t>Free choice of any participating provider or hospital.</a:t>
            </a:r>
          </a:p>
          <a:p>
            <a:pPr marL="457200" eaLnBrk="1" hangingPunct="1">
              <a:buClr>
                <a:srgbClr val="FF00FF"/>
              </a:buClr>
            </a:pPr>
            <a:endParaRPr lang="en-US" altLang="en-US">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grpSp>
        <p:nvGrpSpPr>
          <p:cNvPr id="475138" name="Group 4">
            <a:extLst>
              <a:ext uri="{FF2B5EF4-FFF2-40B4-BE49-F238E27FC236}">
                <a16:creationId xmlns:a16="http://schemas.microsoft.com/office/drawing/2014/main" id="{BFE77BB4-C426-4382-8615-F719E76E8267}"/>
              </a:ext>
            </a:extLst>
          </p:cNvPr>
          <p:cNvGrpSpPr>
            <a:grpSpLocks/>
          </p:cNvGrpSpPr>
          <p:nvPr/>
        </p:nvGrpSpPr>
        <p:grpSpPr bwMode="auto">
          <a:xfrm>
            <a:off x="0" y="0"/>
            <a:ext cx="9140825" cy="6850063"/>
            <a:chOff x="0" y="0"/>
            <a:chExt cx="5758" cy="4315"/>
          </a:xfrm>
        </p:grpSpPr>
        <p:grpSp>
          <p:nvGrpSpPr>
            <p:cNvPr id="475140" name="Group 5">
              <a:extLst>
                <a:ext uri="{FF2B5EF4-FFF2-40B4-BE49-F238E27FC236}">
                  <a16:creationId xmlns:a16="http://schemas.microsoft.com/office/drawing/2014/main" id="{518F1859-BC52-486F-97B7-5B38CDB8EB0B}"/>
                </a:ext>
              </a:extLst>
            </p:cNvPr>
            <p:cNvGrpSpPr>
              <a:grpSpLocks/>
            </p:cNvGrpSpPr>
            <p:nvPr/>
          </p:nvGrpSpPr>
          <p:grpSpPr bwMode="auto">
            <a:xfrm>
              <a:off x="1728" y="2230"/>
              <a:ext cx="4027" cy="2085"/>
              <a:chOff x="1728" y="2230"/>
              <a:chExt cx="4027" cy="2085"/>
            </a:xfrm>
          </p:grpSpPr>
          <p:sp>
            <p:nvSpPr>
              <p:cNvPr id="702470" name="Freeform 6">
                <a:extLst>
                  <a:ext uri="{FF2B5EF4-FFF2-40B4-BE49-F238E27FC236}">
                    <a16:creationId xmlns:a16="http://schemas.microsoft.com/office/drawing/2014/main" id="{51C43A63-7C07-4413-BBF4-9FD8AD3A9866}"/>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eaLnBrk="1" hangingPunct="1">
                  <a:defRPr/>
                </a:pPr>
                <a:endParaRPr lang="en-US" sz="1800">
                  <a:latin typeface="Arial" panose="020B0604020202020204" pitchFamily="34" charset="0"/>
                </a:endParaRPr>
              </a:p>
            </p:txBody>
          </p:sp>
          <p:sp>
            <p:nvSpPr>
              <p:cNvPr id="702471" name="Freeform 7">
                <a:extLst>
                  <a:ext uri="{FF2B5EF4-FFF2-40B4-BE49-F238E27FC236}">
                    <a16:creationId xmlns:a16="http://schemas.microsoft.com/office/drawing/2014/main" id="{D701A4A6-BC09-4491-9AD5-DDF2225C6F6F}"/>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eaLnBrk="1" hangingPunct="1">
                  <a:defRPr/>
                </a:pPr>
                <a:endParaRPr lang="en-US" sz="1800">
                  <a:latin typeface="Arial" panose="020B0604020202020204" pitchFamily="34" charset="0"/>
                </a:endParaRPr>
              </a:p>
            </p:txBody>
          </p:sp>
          <p:sp>
            <p:nvSpPr>
              <p:cNvPr id="702472" name="Freeform 8">
                <a:extLst>
                  <a:ext uri="{FF2B5EF4-FFF2-40B4-BE49-F238E27FC236}">
                    <a16:creationId xmlns:a16="http://schemas.microsoft.com/office/drawing/2014/main" id="{2795F2D3-BAEB-4DC3-BF1C-00AFBCF833A1}"/>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eaLnBrk="1" hangingPunct="1">
                  <a:defRPr/>
                </a:pPr>
                <a:endParaRPr lang="en-US" sz="1800">
                  <a:latin typeface="Arial" panose="020B0604020202020204" pitchFamily="34" charset="0"/>
                </a:endParaRPr>
              </a:p>
            </p:txBody>
          </p:sp>
          <p:sp>
            <p:nvSpPr>
              <p:cNvPr id="475146" name="Freeform 9">
                <a:extLst>
                  <a:ext uri="{FF2B5EF4-FFF2-40B4-BE49-F238E27FC236}">
                    <a16:creationId xmlns:a16="http://schemas.microsoft.com/office/drawing/2014/main" id="{D3C9A913-6DFC-4154-9598-8D5BCF81326D}"/>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2474" name="Freeform 10">
                <a:extLst>
                  <a:ext uri="{FF2B5EF4-FFF2-40B4-BE49-F238E27FC236}">
                    <a16:creationId xmlns:a16="http://schemas.microsoft.com/office/drawing/2014/main" id="{087E3665-7F21-4EF5-AC3F-310E942FABCE}"/>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endParaRPr>
              </a:p>
            </p:txBody>
          </p:sp>
        </p:grpSp>
        <p:sp>
          <p:nvSpPr>
            <p:cNvPr id="702475" name="Freeform 11">
              <a:extLst>
                <a:ext uri="{FF2B5EF4-FFF2-40B4-BE49-F238E27FC236}">
                  <a16:creationId xmlns:a16="http://schemas.microsoft.com/office/drawing/2014/main" id="{C61EF25D-BEF3-420B-93D3-09BDE30A51A7}"/>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endParaRPr>
            </a:p>
          </p:txBody>
        </p:sp>
        <p:sp>
          <p:nvSpPr>
            <p:cNvPr id="475142" name="Freeform 12">
              <a:extLst>
                <a:ext uri="{FF2B5EF4-FFF2-40B4-BE49-F238E27FC236}">
                  <a16:creationId xmlns:a16="http://schemas.microsoft.com/office/drawing/2014/main" id="{8720C625-E121-445A-B6BE-75427D472443}"/>
                </a:ext>
              </a:extLst>
            </p:cNvPr>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75139" name="Rectangle 2">
            <a:extLst>
              <a:ext uri="{FF2B5EF4-FFF2-40B4-BE49-F238E27FC236}">
                <a16:creationId xmlns:a16="http://schemas.microsoft.com/office/drawing/2014/main" id="{1AFF6A0D-1F5D-4A02-9844-D668AECBBB4F}"/>
              </a:ext>
            </a:extLst>
          </p:cNvPr>
          <p:cNvSpPr>
            <a:spLocks noGrp="1" noChangeArrowheads="1"/>
          </p:cNvSpPr>
          <p:nvPr>
            <p:ph type="title" idx="4294967295"/>
          </p:nvPr>
        </p:nvSpPr>
        <p:spPr bwMode="auto">
          <a:xfrm>
            <a:off x="152400" y="1219200"/>
            <a:ext cx="8839200" cy="3200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5400">
                <a:solidFill>
                  <a:srgbClr val="FFFF00"/>
                </a:solidFill>
              </a:rPr>
              <a:t>Medicare for All</a:t>
            </a:r>
            <a:br>
              <a:rPr lang="en-US" altLang="en-US" sz="5400">
                <a:solidFill>
                  <a:srgbClr val="FFFF00"/>
                </a:solidFill>
              </a:rPr>
            </a:br>
            <a:r>
              <a:rPr lang="en-US" altLang="en-US" sz="5400">
                <a:solidFill>
                  <a:srgbClr val="FFFF00"/>
                </a:solidFill>
              </a:rPr>
              <a:t> or</a:t>
            </a:r>
            <a:br>
              <a:rPr lang="en-US" altLang="en-US" sz="5400">
                <a:solidFill>
                  <a:srgbClr val="FFFF00"/>
                </a:solidFill>
              </a:rPr>
            </a:br>
            <a:r>
              <a:rPr lang="en-US" altLang="en-US" sz="5400">
                <a:solidFill>
                  <a:srgbClr val="FFFF00"/>
                </a:solidFill>
              </a:rPr>
              <a:t> Medicare for More?</a:t>
            </a:r>
          </a:p>
        </p:txBody>
      </p:sp>
    </p:spTree>
  </p:cSld>
  <p:clrMapOvr>
    <a:overrideClrMapping bg1="dk2" tx1="lt1" bg2="dk1" tx2="lt2" accent1="accent1" accent2="accent2" accent3="accent3" accent4="accent4" accent5="accent5" accent6="accent6" hlink="hlink" folHlink="folHlink"/>
  </p:clrMapOvr>
</p:sld>
</file>

<file path=ppt/slides/slide30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99"/>
        </a:solidFill>
        <a:effectLst/>
      </p:bgPr>
    </p:bg>
    <p:spTree>
      <p:nvGrpSpPr>
        <p:cNvPr id="1" name=""/>
        <p:cNvGrpSpPr/>
        <p:nvPr/>
      </p:nvGrpSpPr>
      <p:grpSpPr>
        <a:xfrm>
          <a:off x="0" y="0"/>
          <a:ext cx="0" cy="0"/>
          <a:chOff x="0" y="0"/>
          <a:chExt cx="0" cy="0"/>
        </a:xfrm>
      </p:grpSpPr>
      <p:grpSp>
        <p:nvGrpSpPr>
          <p:cNvPr id="476162" name="Group 4">
            <a:extLst>
              <a:ext uri="{FF2B5EF4-FFF2-40B4-BE49-F238E27FC236}">
                <a16:creationId xmlns:a16="http://schemas.microsoft.com/office/drawing/2014/main" id="{8629AF2D-7502-4FBB-B858-88B64178FEFA}"/>
              </a:ext>
            </a:extLst>
          </p:cNvPr>
          <p:cNvGrpSpPr>
            <a:grpSpLocks/>
          </p:cNvGrpSpPr>
          <p:nvPr/>
        </p:nvGrpSpPr>
        <p:grpSpPr bwMode="auto">
          <a:xfrm>
            <a:off x="0" y="0"/>
            <a:ext cx="9140825" cy="6850063"/>
            <a:chOff x="0" y="0"/>
            <a:chExt cx="5758" cy="4315"/>
          </a:xfrm>
        </p:grpSpPr>
        <p:grpSp>
          <p:nvGrpSpPr>
            <p:cNvPr id="476165" name="Group 5">
              <a:extLst>
                <a:ext uri="{FF2B5EF4-FFF2-40B4-BE49-F238E27FC236}">
                  <a16:creationId xmlns:a16="http://schemas.microsoft.com/office/drawing/2014/main" id="{B7922F44-B99B-44E3-823D-92BA8F88DCBB}"/>
                </a:ext>
              </a:extLst>
            </p:cNvPr>
            <p:cNvGrpSpPr>
              <a:grpSpLocks/>
            </p:cNvGrpSpPr>
            <p:nvPr/>
          </p:nvGrpSpPr>
          <p:grpSpPr bwMode="auto">
            <a:xfrm>
              <a:off x="1728" y="2230"/>
              <a:ext cx="4027" cy="2085"/>
              <a:chOff x="1728" y="2230"/>
              <a:chExt cx="4027" cy="2085"/>
            </a:xfrm>
          </p:grpSpPr>
          <p:sp>
            <p:nvSpPr>
              <p:cNvPr id="702470" name="Freeform 6">
                <a:extLst>
                  <a:ext uri="{FF2B5EF4-FFF2-40B4-BE49-F238E27FC236}">
                    <a16:creationId xmlns:a16="http://schemas.microsoft.com/office/drawing/2014/main" id="{7AA3984F-61F6-462D-B62B-2180FC4160F6}"/>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eaLnBrk="1" hangingPunct="1">
                  <a:defRPr/>
                </a:pPr>
                <a:endParaRPr lang="en-US" sz="1800">
                  <a:latin typeface="Arial" panose="020B0604020202020204" pitchFamily="34" charset="0"/>
                </a:endParaRPr>
              </a:p>
            </p:txBody>
          </p:sp>
          <p:sp>
            <p:nvSpPr>
              <p:cNvPr id="702471" name="Freeform 7">
                <a:extLst>
                  <a:ext uri="{FF2B5EF4-FFF2-40B4-BE49-F238E27FC236}">
                    <a16:creationId xmlns:a16="http://schemas.microsoft.com/office/drawing/2014/main" id="{1DC3899B-434F-4E96-8B97-A4D96C62AF76}"/>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eaLnBrk="1" hangingPunct="1">
                  <a:defRPr/>
                </a:pPr>
                <a:endParaRPr lang="en-US" sz="1800">
                  <a:latin typeface="Arial" panose="020B0604020202020204" pitchFamily="34" charset="0"/>
                </a:endParaRPr>
              </a:p>
            </p:txBody>
          </p:sp>
          <p:sp>
            <p:nvSpPr>
              <p:cNvPr id="702472" name="Freeform 8">
                <a:extLst>
                  <a:ext uri="{FF2B5EF4-FFF2-40B4-BE49-F238E27FC236}">
                    <a16:creationId xmlns:a16="http://schemas.microsoft.com/office/drawing/2014/main" id="{19F64C0B-AEF5-47E5-85A4-8BEBE41E6733}"/>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eaLnBrk="1" hangingPunct="1">
                  <a:defRPr/>
                </a:pPr>
                <a:endParaRPr lang="en-US" sz="1800">
                  <a:latin typeface="Arial" panose="020B0604020202020204" pitchFamily="34" charset="0"/>
                </a:endParaRPr>
              </a:p>
            </p:txBody>
          </p:sp>
          <p:sp>
            <p:nvSpPr>
              <p:cNvPr id="476171" name="Freeform 9">
                <a:extLst>
                  <a:ext uri="{FF2B5EF4-FFF2-40B4-BE49-F238E27FC236}">
                    <a16:creationId xmlns:a16="http://schemas.microsoft.com/office/drawing/2014/main" id="{F37573F5-1B64-4C1A-B075-9B7AAAD18E62}"/>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2474" name="Freeform 10">
                <a:extLst>
                  <a:ext uri="{FF2B5EF4-FFF2-40B4-BE49-F238E27FC236}">
                    <a16:creationId xmlns:a16="http://schemas.microsoft.com/office/drawing/2014/main" id="{33DF98B9-636E-4278-BC7E-D7806B23337A}"/>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endParaRPr>
              </a:p>
            </p:txBody>
          </p:sp>
        </p:grpSp>
        <p:sp>
          <p:nvSpPr>
            <p:cNvPr id="702475" name="Freeform 11">
              <a:extLst>
                <a:ext uri="{FF2B5EF4-FFF2-40B4-BE49-F238E27FC236}">
                  <a16:creationId xmlns:a16="http://schemas.microsoft.com/office/drawing/2014/main" id="{FD3EB1EB-CCC4-458F-8351-441AB6BBF276}"/>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endParaRPr>
            </a:p>
          </p:txBody>
        </p:sp>
        <p:sp>
          <p:nvSpPr>
            <p:cNvPr id="476167" name="Freeform 12">
              <a:extLst>
                <a:ext uri="{FF2B5EF4-FFF2-40B4-BE49-F238E27FC236}">
                  <a16:creationId xmlns:a16="http://schemas.microsoft.com/office/drawing/2014/main" id="{D8EC7221-1E3F-4984-BEC9-C2D69A65C8C7}"/>
                </a:ext>
              </a:extLst>
            </p:cNvPr>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76163" name="Rectangle 2">
            <a:extLst>
              <a:ext uri="{FF2B5EF4-FFF2-40B4-BE49-F238E27FC236}">
                <a16:creationId xmlns:a16="http://schemas.microsoft.com/office/drawing/2014/main" id="{5E466868-1A41-48ED-8AC9-EE7CF68AF9B8}"/>
              </a:ext>
            </a:extLst>
          </p:cNvPr>
          <p:cNvSpPr>
            <a:spLocks noGrp="1" noChangeArrowheads="1"/>
          </p:cNvSpPr>
          <p:nvPr>
            <p:ph type="title" idx="4294967295"/>
          </p:nvPr>
        </p:nvSpPr>
        <p:spPr>
          <a:xfrm>
            <a:off x="0" y="274638"/>
            <a:ext cx="9144000" cy="1143000"/>
          </a:xfrm>
        </p:spPr>
        <p:txBody>
          <a:bodyPr/>
          <a:lstStyle/>
          <a:p>
            <a:pPr eaLnBrk="1" hangingPunct="1"/>
            <a:r>
              <a:rPr lang="en-US" altLang="en-US">
                <a:solidFill>
                  <a:srgbClr val="FFFF00"/>
                </a:solidFill>
              </a:rPr>
              <a:t>Single Payer and Private Coverage</a:t>
            </a:r>
          </a:p>
        </p:txBody>
      </p:sp>
      <p:sp>
        <p:nvSpPr>
          <p:cNvPr id="476164" name="Rectangle 3">
            <a:extLst>
              <a:ext uri="{FF2B5EF4-FFF2-40B4-BE49-F238E27FC236}">
                <a16:creationId xmlns:a16="http://schemas.microsoft.com/office/drawing/2014/main" id="{A5EB60CC-CF82-4FFE-BB2C-52FC4BED2795}"/>
              </a:ext>
            </a:extLst>
          </p:cNvPr>
          <p:cNvSpPr>
            <a:spLocks noGrp="1" noChangeArrowheads="1"/>
          </p:cNvSpPr>
          <p:nvPr>
            <p:ph type="body" idx="4294967295"/>
          </p:nvPr>
        </p:nvSpPr>
        <p:spPr>
          <a:xfrm>
            <a:off x="914400" y="1676400"/>
            <a:ext cx="8229600" cy="4525963"/>
          </a:xfrm>
        </p:spPr>
        <p:txBody>
          <a:bodyPr/>
          <a:lstStyle/>
          <a:p>
            <a:pPr marL="609600" indent="-609600" eaLnBrk="1" hangingPunct="1"/>
            <a:r>
              <a:rPr lang="en-US" altLang="en-US">
                <a:solidFill>
                  <a:srgbClr val="FF9999"/>
                </a:solidFill>
              </a:rPr>
              <a:t>Allowed:</a:t>
            </a:r>
            <a:r>
              <a:rPr lang="en-US" altLang="en-US">
                <a:solidFill>
                  <a:schemeClr val="bg1"/>
                </a:solidFill>
              </a:rPr>
              <a:t> </a:t>
            </a:r>
            <a:r>
              <a:rPr lang="en-US" altLang="en-US"/>
              <a:t>Supplemental non-competing –but can only cover benefits NOT covered by the public plan.</a:t>
            </a:r>
          </a:p>
          <a:p>
            <a:pPr marL="609600" indent="-609600" eaLnBrk="1" hangingPunct="1"/>
            <a:endParaRPr lang="en-US" altLang="en-US"/>
          </a:p>
          <a:p>
            <a:pPr marL="609600" indent="-609600" eaLnBrk="1" hangingPunct="1"/>
            <a:r>
              <a:rPr lang="en-US" altLang="en-US">
                <a:solidFill>
                  <a:srgbClr val="FF9999"/>
                </a:solidFill>
              </a:rPr>
              <a:t>Banned:</a:t>
            </a:r>
            <a:r>
              <a:rPr lang="en-US" altLang="en-US">
                <a:solidFill>
                  <a:schemeClr val="bg1"/>
                </a:solidFill>
              </a:rPr>
              <a:t>: </a:t>
            </a:r>
            <a:r>
              <a:rPr lang="en-US" altLang="en-US"/>
              <a:t>Private insurance (including Medicare Advantage) duplicating public plan benefits – Key to administrative savings</a:t>
            </a:r>
            <a:r>
              <a:rPr lang="en-US" altLang="en-US" sz="3600"/>
              <a:t>.</a:t>
            </a:r>
          </a:p>
        </p:txBody>
      </p:sp>
    </p:spTree>
  </p:cSld>
  <p:clrMapOvr>
    <a:overrideClrMapping bg1="dk2" tx1="lt1" bg2="dk1"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FE7D462F-B374-4DBE-AD7E-ADA1584316F5}"/>
              </a:ext>
            </a:extLst>
          </p:cNvPr>
          <p:cNvSpPr>
            <a:spLocks noGrp="1" noChangeArrowheads="1"/>
          </p:cNvSpPr>
          <p:nvPr>
            <p:ph type="ctrTitle"/>
          </p:nvPr>
        </p:nvSpPr>
        <p:spPr bwMode="auto">
          <a:xfrm>
            <a:off x="685800" y="1958975"/>
            <a:ext cx="7772400"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anchorCtr="0" compatLnSpc="1">
            <a:prstTxWarp prst="textNoShape">
              <a:avLst/>
            </a:prstTxWarp>
          </a:bodyPr>
          <a:lstStyle/>
          <a:p>
            <a:pPr eaLnBrk="1" hangingPunct="1"/>
            <a:r>
              <a:rPr lang="en-US" altLang="en-US" sz="5400">
                <a:solidFill>
                  <a:srgbClr val="FFFF00"/>
                </a:solidFill>
              </a:rPr>
              <a:t>The Uninsured</a:t>
            </a:r>
          </a:p>
        </p:txBody>
      </p:sp>
      <p:sp>
        <p:nvSpPr>
          <p:cNvPr id="199683" name="Rectangle 3">
            <a:extLst>
              <a:ext uri="{FF2B5EF4-FFF2-40B4-BE49-F238E27FC236}">
                <a16:creationId xmlns:a16="http://schemas.microsoft.com/office/drawing/2014/main" id="{727B4403-6116-4D06-86C4-EA2914B1C18A}"/>
              </a:ext>
            </a:extLst>
          </p:cNvPr>
          <p:cNvSpPr>
            <a:spLocks noGrp="1" noChangeArrowheads="1"/>
          </p:cNvSpPr>
          <p:nvPr>
            <p:ph type="subTitle" idx="1"/>
          </p:nvPr>
        </p:nvSpPr>
        <p:spPr bwMode="auto">
          <a:xfrm>
            <a:off x="1371600" y="3886200"/>
            <a:ext cx="6400800" cy="175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endParaRPr lang="en-US" altLang="en-US" sz="3200"/>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99"/>
        </a:solidFill>
        <a:effectLst/>
      </p:bgPr>
    </p:bg>
    <p:spTree>
      <p:nvGrpSpPr>
        <p:cNvPr id="1" name=""/>
        <p:cNvGrpSpPr/>
        <p:nvPr/>
      </p:nvGrpSpPr>
      <p:grpSpPr>
        <a:xfrm>
          <a:off x="0" y="0"/>
          <a:ext cx="0" cy="0"/>
          <a:chOff x="0" y="0"/>
          <a:chExt cx="0" cy="0"/>
        </a:xfrm>
      </p:grpSpPr>
      <p:grpSp>
        <p:nvGrpSpPr>
          <p:cNvPr id="477186" name="Group 4">
            <a:extLst>
              <a:ext uri="{FF2B5EF4-FFF2-40B4-BE49-F238E27FC236}">
                <a16:creationId xmlns:a16="http://schemas.microsoft.com/office/drawing/2014/main" id="{7CCCB57C-25CC-4EF8-888A-D025369A937B}"/>
              </a:ext>
            </a:extLst>
          </p:cNvPr>
          <p:cNvGrpSpPr>
            <a:grpSpLocks/>
          </p:cNvGrpSpPr>
          <p:nvPr/>
        </p:nvGrpSpPr>
        <p:grpSpPr bwMode="auto">
          <a:xfrm>
            <a:off x="0" y="0"/>
            <a:ext cx="9140825" cy="6850063"/>
            <a:chOff x="0" y="0"/>
            <a:chExt cx="5758" cy="4315"/>
          </a:xfrm>
        </p:grpSpPr>
        <p:grpSp>
          <p:nvGrpSpPr>
            <p:cNvPr id="477190" name="Group 5">
              <a:extLst>
                <a:ext uri="{FF2B5EF4-FFF2-40B4-BE49-F238E27FC236}">
                  <a16:creationId xmlns:a16="http://schemas.microsoft.com/office/drawing/2014/main" id="{D474D5AC-DF93-4CF2-A8F9-B8EC33EDADCA}"/>
                </a:ext>
              </a:extLst>
            </p:cNvPr>
            <p:cNvGrpSpPr>
              <a:grpSpLocks/>
            </p:cNvGrpSpPr>
            <p:nvPr/>
          </p:nvGrpSpPr>
          <p:grpSpPr bwMode="auto">
            <a:xfrm>
              <a:off x="1728" y="2230"/>
              <a:ext cx="4027" cy="2085"/>
              <a:chOff x="1728" y="2230"/>
              <a:chExt cx="4027" cy="2085"/>
            </a:xfrm>
          </p:grpSpPr>
          <p:sp>
            <p:nvSpPr>
              <p:cNvPr id="702470" name="Freeform 6">
                <a:extLst>
                  <a:ext uri="{FF2B5EF4-FFF2-40B4-BE49-F238E27FC236}">
                    <a16:creationId xmlns:a16="http://schemas.microsoft.com/office/drawing/2014/main" id="{5F48F5B1-1079-4FC1-9F1F-B8F2A14BE7BE}"/>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eaLnBrk="1" hangingPunct="1">
                  <a:defRPr/>
                </a:pPr>
                <a:endParaRPr lang="en-US" sz="1800">
                  <a:latin typeface="Arial" panose="020B0604020202020204" pitchFamily="34" charset="0"/>
                </a:endParaRPr>
              </a:p>
            </p:txBody>
          </p:sp>
          <p:sp>
            <p:nvSpPr>
              <p:cNvPr id="702471" name="Freeform 7">
                <a:extLst>
                  <a:ext uri="{FF2B5EF4-FFF2-40B4-BE49-F238E27FC236}">
                    <a16:creationId xmlns:a16="http://schemas.microsoft.com/office/drawing/2014/main" id="{1ABBA179-96E0-422A-B12D-2A4865886BAF}"/>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eaLnBrk="1" hangingPunct="1">
                  <a:defRPr/>
                </a:pPr>
                <a:endParaRPr lang="en-US" sz="1800">
                  <a:latin typeface="Arial" panose="020B0604020202020204" pitchFamily="34" charset="0"/>
                </a:endParaRPr>
              </a:p>
            </p:txBody>
          </p:sp>
          <p:sp>
            <p:nvSpPr>
              <p:cNvPr id="702472" name="Freeform 8">
                <a:extLst>
                  <a:ext uri="{FF2B5EF4-FFF2-40B4-BE49-F238E27FC236}">
                    <a16:creationId xmlns:a16="http://schemas.microsoft.com/office/drawing/2014/main" id="{2071027D-E868-4AFB-AE2A-EC3DC4D00B39}"/>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eaLnBrk="1" hangingPunct="1">
                  <a:defRPr/>
                </a:pPr>
                <a:endParaRPr lang="en-US" sz="1800">
                  <a:latin typeface="Arial" panose="020B0604020202020204" pitchFamily="34" charset="0"/>
                </a:endParaRPr>
              </a:p>
            </p:txBody>
          </p:sp>
          <p:sp>
            <p:nvSpPr>
              <p:cNvPr id="477196" name="Freeform 9">
                <a:extLst>
                  <a:ext uri="{FF2B5EF4-FFF2-40B4-BE49-F238E27FC236}">
                    <a16:creationId xmlns:a16="http://schemas.microsoft.com/office/drawing/2014/main" id="{00C51770-4575-46B3-A7D7-41803DCB8130}"/>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2474" name="Freeform 10">
                <a:extLst>
                  <a:ext uri="{FF2B5EF4-FFF2-40B4-BE49-F238E27FC236}">
                    <a16:creationId xmlns:a16="http://schemas.microsoft.com/office/drawing/2014/main" id="{E37340FE-0034-4CD3-BE21-327240B8DAEE}"/>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endParaRPr>
              </a:p>
            </p:txBody>
          </p:sp>
        </p:grpSp>
        <p:sp>
          <p:nvSpPr>
            <p:cNvPr id="702475" name="Freeform 11">
              <a:extLst>
                <a:ext uri="{FF2B5EF4-FFF2-40B4-BE49-F238E27FC236}">
                  <a16:creationId xmlns:a16="http://schemas.microsoft.com/office/drawing/2014/main" id="{5FEF9FFC-FDE8-43DB-8BB4-62BEFC6F84BC}"/>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endParaRPr>
            </a:p>
          </p:txBody>
        </p:sp>
        <p:sp>
          <p:nvSpPr>
            <p:cNvPr id="477192" name="Freeform 12">
              <a:extLst>
                <a:ext uri="{FF2B5EF4-FFF2-40B4-BE49-F238E27FC236}">
                  <a16:creationId xmlns:a16="http://schemas.microsoft.com/office/drawing/2014/main" id="{FCD3CA78-439E-436C-95DA-CC2907BB5C07}"/>
                </a:ext>
              </a:extLst>
            </p:cNvPr>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77187" name="Rectangle 4">
            <a:extLst>
              <a:ext uri="{FF2B5EF4-FFF2-40B4-BE49-F238E27FC236}">
                <a16:creationId xmlns:a16="http://schemas.microsoft.com/office/drawing/2014/main" id="{47C8A178-E4E7-4C64-BB08-E9C58AB2A2AD}"/>
              </a:ext>
            </a:extLst>
          </p:cNvPr>
          <p:cNvSpPr>
            <a:spLocks noGrp="1" noChangeArrowheads="1"/>
          </p:cNvSpPr>
          <p:nvPr>
            <p:ph type="title" idx="4294967295"/>
          </p:nvPr>
        </p:nvSpPr>
        <p:spPr>
          <a:xfrm>
            <a:off x="228600" y="306388"/>
            <a:ext cx="8915400" cy="1143000"/>
          </a:xfrm>
        </p:spPr>
        <p:txBody>
          <a:bodyPr/>
          <a:lstStyle/>
          <a:p>
            <a:r>
              <a:rPr lang="en-US" altLang="en-US" sz="5400">
                <a:solidFill>
                  <a:srgbClr val="FFFF00"/>
                </a:solidFill>
                <a:latin typeface="Times New Roman" panose="02020603050405020304" pitchFamily="18" charset="0"/>
                <a:cs typeface="Times New Roman" panose="02020603050405020304" pitchFamily="18" charset="0"/>
              </a:rPr>
              <a:t>Public Option Rhetoric</a:t>
            </a:r>
          </a:p>
        </p:txBody>
      </p:sp>
      <p:sp>
        <p:nvSpPr>
          <p:cNvPr id="477188" name="Rectangle 5">
            <a:extLst>
              <a:ext uri="{FF2B5EF4-FFF2-40B4-BE49-F238E27FC236}">
                <a16:creationId xmlns:a16="http://schemas.microsoft.com/office/drawing/2014/main" id="{7F0A26BF-E303-494E-9310-31C92146F7E6}"/>
              </a:ext>
            </a:extLst>
          </p:cNvPr>
          <p:cNvSpPr>
            <a:spLocks noGrp="1" noChangeArrowheads="1"/>
          </p:cNvSpPr>
          <p:nvPr>
            <p:ph type="body" idx="4294967295"/>
          </p:nvPr>
        </p:nvSpPr>
        <p:spPr>
          <a:xfrm>
            <a:off x="152400" y="1676400"/>
            <a:ext cx="8816975" cy="4876800"/>
          </a:xfrm>
        </p:spPr>
        <p:txBody>
          <a:bodyPr/>
          <a:lstStyle/>
          <a:p>
            <a:pPr marL="457200">
              <a:buClr>
                <a:srgbClr val="FF00FF"/>
              </a:buClr>
            </a:pPr>
            <a:r>
              <a:rPr lang="en-US" altLang="en-US" sz="3300">
                <a:latin typeface="Times New Roman" panose="02020603050405020304" pitchFamily="18" charset="0"/>
                <a:cs typeface="Times New Roman" panose="02020603050405020304" pitchFamily="18" charset="0"/>
              </a:rPr>
              <a:t>“Don’t strip 150 million Americans of their private insurance; let them choose”</a:t>
            </a:r>
          </a:p>
          <a:p>
            <a:pPr marL="457200">
              <a:buClr>
                <a:srgbClr val="FF00FF"/>
              </a:buClr>
            </a:pPr>
            <a:r>
              <a:rPr lang="en-US" altLang="en-US" sz="3300">
                <a:latin typeface="Times New Roman" panose="02020603050405020304" pitchFamily="18" charset="0"/>
                <a:cs typeface="Times New Roman" panose="02020603050405020304" pitchFamily="18" charset="0"/>
              </a:rPr>
              <a:t>“M4A means a giant tax increase”</a:t>
            </a:r>
          </a:p>
          <a:p>
            <a:pPr marL="457200">
              <a:buClr>
                <a:srgbClr val="FF00FF"/>
              </a:buClr>
            </a:pPr>
            <a:r>
              <a:rPr lang="en-US" altLang="en-US" sz="3300">
                <a:latin typeface="Times New Roman" panose="02020603050405020304" pitchFamily="18" charset="0"/>
                <a:cs typeface="Times New Roman" panose="02020603050405020304" pitchFamily="18" charset="0"/>
              </a:rPr>
              <a:t>“If public is better, it will outcompete private insurance”</a:t>
            </a:r>
          </a:p>
          <a:p>
            <a:pPr marL="457200">
              <a:buClr>
                <a:srgbClr val="FF00FF"/>
              </a:buClr>
            </a:pPr>
            <a:r>
              <a:rPr lang="en-US" altLang="en-US" sz="3300">
                <a:latin typeface="Times New Roman" panose="02020603050405020304" pitchFamily="18" charset="0"/>
                <a:cs typeface="Times New Roman" panose="02020603050405020304" pitchFamily="18" charset="0"/>
              </a:rPr>
              <a:t>“There’s lots of ways to get to universal care”</a:t>
            </a:r>
          </a:p>
          <a:p>
            <a:pPr marL="457200">
              <a:buClr>
                <a:srgbClr val="FF00FF"/>
              </a:buClr>
            </a:pPr>
            <a:endParaRPr lang="en-US" altLang="en-US" sz="3300">
              <a:latin typeface="Times New Roman" panose="02020603050405020304" pitchFamily="18" charset="0"/>
              <a:cs typeface="Times New Roman" panose="02020603050405020304" pitchFamily="18" charset="0"/>
            </a:endParaRPr>
          </a:p>
          <a:p>
            <a:pPr marL="457200">
              <a:buClr>
                <a:srgbClr val="FF00FF"/>
              </a:buClr>
            </a:pPr>
            <a:endParaRPr lang="en-US" altLang="en-US" sz="3300">
              <a:solidFill>
                <a:schemeClr val="bg1"/>
              </a:solidFill>
              <a:latin typeface="Times New Roman" panose="02020603050405020304" pitchFamily="18" charset="0"/>
              <a:cs typeface="Times New Roman" panose="02020603050405020304" pitchFamily="18" charset="0"/>
            </a:endParaRPr>
          </a:p>
        </p:txBody>
      </p:sp>
      <p:sp>
        <p:nvSpPr>
          <p:cNvPr id="477189" name="TextBox 1">
            <a:extLst>
              <a:ext uri="{FF2B5EF4-FFF2-40B4-BE49-F238E27FC236}">
                <a16:creationId xmlns:a16="http://schemas.microsoft.com/office/drawing/2014/main" id="{3841DB98-589B-4FDE-B812-B968AEF1A34F}"/>
              </a:ext>
            </a:extLst>
          </p:cNvPr>
          <p:cNvSpPr txBox="1">
            <a:spLocks noChangeArrowheads="1"/>
          </p:cNvSpPr>
          <p:nvPr/>
        </p:nvSpPr>
        <p:spPr bwMode="auto">
          <a:xfrm>
            <a:off x="2057400" y="6154738"/>
            <a:ext cx="601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000">
              <a:solidFill>
                <a:schemeClr val="bg1"/>
              </a:solidFill>
              <a:latin typeface="Times New Roman" panose="02020603050405020304" pitchFamily="18" charset="0"/>
              <a:cs typeface="Times New Roman" panose="02020603050405020304" pitchFamily="18" charset="0"/>
            </a:endParaRPr>
          </a:p>
        </p:txBody>
      </p:sp>
    </p:spTree>
  </p:cSld>
  <p:clrMapOvr>
    <a:overrideClrMapping bg1="dk2" tx1="lt1" bg2="dk1" tx2="lt2" accent1="accent1" accent2="accent2" accent3="accent3" accent4="accent4" accent5="accent5" accent6="accent6" hlink="hlink" folHlink="folHlink"/>
  </p:clrMapOvr>
</p:sld>
</file>

<file path=ppt/slides/slide31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grpSp>
        <p:nvGrpSpPr>
          <p:cNvPr id="478210" name="Group 4">
            <a:extLst>
              <a:ext uri="{FF2B5EF4-FFF2-40B4-BE49-F238E27FC236}">
                <a16:creationId xmlns:a16="http://schemas.microsoft.com/office/drawing/2014/main" id="{D26DC24D-8849-471E-AD22-162DA73DC45C}"/>
              </a:ext>
            </a:extLst>
          </p:cNvPr>
          <p:cNvGrpSpPr>
            <a:grpSpLocks/>
          </p:cNvGrpSpPr>
          <p:nvPr/>
        </p:nvGrpSpPr>
        <p:grpSpPr bwMode="auto">
          <a:xfrm>
            <a:off x="0" y="0"/>
            <a:ext cx="9140825" cy="6850063"/>
            <a:chOff x="0" y="0"/>
            <a:chExt cx="5758" cy="4315"/>
          </a:xfrm>
        </p:grpSpPr>
        <p:grpSp>
          <p:nvGrpSpPr>
            <p:cNvPr id="478212" name="Group 5">
              <a:extLst>
                <a:ext uri="{FF2B5EF4-FFF2-40B4-BE49-F238E27FC236}">
                  <a16:creationId xmlns:a16="http://schemas.microsoft.com/office/drawing/2014/main" id="{A39A611C-A466-4249-80A6-359CDD994838}"/>
                </a:ext>
              </a:extLst>
            </p:cNvPr>
            <p:cNvGrpSpPr>
              <a:grpSpLocks/>
            </p:cNvGrpSpPr>
            <p:nvPr/>
          </p:nvGrpSpPr>
          <p:grpSpPr bwMode="auto">
            <a:xfrm>
              <a:off x="1728" y="2230"/>
              <a:ext cx="4027" cy="2085"/>
              <a:chOff x="1728" y="2230"/>
              <a:chExt cx="4027" cy="2085"/>
            </a:xfrm>
          </p:grpSpPr>
          <p:sp>
            <p:nvSpPr>
              <p:cNvPr id="702470" name="Freeform 6">
                <a:extLst>
                  <a:ext uri="{FF2B5EF4-FFF2-40B4-BE49-F238E27FC236}">
                    <a16:creationId xmlns:a16="http://schemas.microsoft.com/office/drawing/2014/main" id="{39D58C34-01A7-4F20-B77E-67145622800D}"/>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eaLnBrk="1" hangingPunct="1">
                  <a:defRPr/>
                </a:pPr>
                <a:endParaRPr lang="en-US" sz="1800">
                  <a:latin typeface="Arial" panose="020B0604020202020204" pitchFamily="34" charset="0"/>
                </a:endParaRPr>
              </a:p>
            </p:txBody>
          </p:sp>
          <p:sp>
            <p:nvSpPr>
              <p:cNvPr id="702471" name="Freeform 7">
                <a:extLst>
                  <a:ext uri="{FF2B5EF4-FFF2-40B4-BE49-F238E27FC236}">
                    <a16:creationId xmlns:a16="http://schemas.microsoft.com/office/drawing/2014/main" id="{5A6A6394-7EB5-4231-967E-1A371F0D2F1D}"/>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eaLnBrk="1" hangingPunct="1">
                  <a:defRPr/>
                </a:pPr>
                <a:endParaRPr lang="en-US" sz="1800">
                  <a:latin typeface="Arial" panose="020B0604020202020204" pitchFamily="34" charset="0"/>
                </a:endParaRPr>
              </a:p>
            </p:txBody>
          </p:sp>
          <p:sp>
            <p:nvSpPr>
              <p:cNvPr id="702472" name="Freeform 8">
                <a:extLst>
                  <a:ext uri="{FF2B5EF4-FFF2-40B4-BE49-F238E27FC236}">
                    <a16:creationId xmlns:a16="http://schemas.microsoft.com/office/drawing/2014/main" id="{45EE2C08-2F48-4350-90D1-61FD0D390B29}"/>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eaLnBrk="1" hangingPunct="1">
                  <a:defRPr/>
                </a:pPr>
                <a:endParaRPr lang="en-US" sz="1800">
                  <a:latin typeface="Arial" panose="020B0604020202020204" pitchFamily="34" charset="0"/>
                </a:endParaRPr>
              </a:p>
            </p:txBody>
          </p:sp>
          <p:sp>
            <p:nvSpPr>
              <p:cNvPr id="478218" name="Freeform 9">
                <a:extLst>
                  <a:ext uri="{FF2B5EF4-FFF2-40B4-BE49-F238E27FC236}">
                    <a16:creationId xmlns:a16="http://schemas.microsoft.com/office/drawing/2014/main" id="{3480C65D-40CC-462F-90F4-114492D242F5}"/>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2474" name="Freeform 10">
                <a:extLst>
                  <a:ext uri="{FF2B5EF4-FFF2-40B4-BE49-F238E27FC236}">
                    <a16:creationId xmlns:a16="http://schemas.microsoft.com/office/drawing/2014/main" id="{BF414BDD-86BA-4F17-8A63-20FDAB0B87E6}"/>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endParaRPr>
              </a:p>
            </p:txBody>
          </p:sp>
        </p:grpSp>
        <p:sp>
          <p:nvSpPr>
            <p:cNvPr id="702475" name="Freeform 11">
              <a:extLst>
                <a:ext uri="{FF2B5EF4-FFF2-40B4-BE49-F238E27FC236}">
                  <a16:creationId xmlns:a16="http://schemas.microsoft.com/office/drawing/2014/main" id="{4516C35A-0375-43FE-93F8-5F19F2082A15}"/>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endParaRPr>
            </a:p>
          </p:txBody>
        </p:sp>
        <p:sp>
          <p:nvSpPr>
            <p:cNvPr id="478214" name="Freeform 12">
              <a:extLst>
                <a:ext uri="{FF2B5EF4-FFF2-40B4-BE49-F238E27FC236}">
                  <a16:creationId xmlns:a16="http://schemas.microsoft.com/office/drawing/2014/main" id="{7240880E-D153-4B54-AD09-04AE2051F687}"/>
                </a:ext>
              </a:extLst>
            </p:cNvPr>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478211" name="Picture 2">
            <a:extLst>
              <a:ext uri="{FF2B5EF4-FFF2-40B4-BE49-F238E27FC236}">
                <a16:creationId xmlns:a16="http://schemas.microsoft.com/office/drawing/2014/main" id="{D39E0825-62F1-44BE-9D37-BFFB9FEE65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overrideClrMapping bg1="dk2" tx1="lt1" bg2="dk1" tx2="lt2" accent1="accent1" accent2="accent2" accent3="accent3" accent4="accent4" accent5="accent5" accent6="accent6" hlink="hlink" folHlink="folHlink"/>
  </p:clrMapOvr>
</p:sld>
</file>

<file path=ppt/slides/slide31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99"/>
        </a:solidFill>
        <a:effectLst/>
      </p:bgPr>
    </p:bg>
    <p:spTree>
      <p:nvGrpSpPr>
        <p:cNvPr id="1" name=""/>
        <p:cNvGrpSpPr/>
        <p:nvPr/>
      </p:nvGrpSpPr>
      <p:grpSpPr>
        <a:xfrm>
          <a:off x="0" y="0"/>
          <a:ext cx="0" cy="0"/>
          <a:chOff x="0" y="0"/>
          <a:chExt cx="0" cy="0"/>
        </a:xfrm>
      </p:grpSpPr>
      <p:sp>
        <p:nvSpPr>
          <p:cNvPr id="665602" name="Rectangle 2">
            <a:extLst>
              <a:ext uri="{FF2B5EF4-FFF2-40B4-BE49-F238E27FC236}">
                <a16:creationId xmlns:a16="http://schemas.microsoft.com/office/drawing/2014/main" id="{6EBDA0A8-7028-44E6-9DC4-90FFC4DA2C33}"/>
              </a:ext>
            </a:extLst>
          </p:cNvPr>
          <p:cNvSpPr>
            <a:spLocks noGrp="1" noRot="1" noChangeArrowheads="1"/>
          </p:cNvSpPr>
          <p:nvPr>
            <p:ph type="title" idx="4294967295"/>
          </p:nvPr>
        </p:nvSpPr>
        <p:spPr>
          <a:xfrm>
            <a:off x="0" y="0"/>
            <a:ext cx="9144000" cy="1143000"/>
          </a:xfrm>
        </p:spPr>
        <p:txBody>
          <a:bodyPr/>
          <a:lstStyle/>
          <a:p>
            <a:pPr eaLnBrk="1" hangingPunct="1">
              <a:defRPr/>
            </a:pPr>
            <a:r>
              <a:rPr lang="en-US" altLang="en-US" sz="6000">
                <a:solidFill>
                  <a:srgbClr val="FFFF00"/>
                </a:solidFill>
                <a:effectLst>
                  <a:outerShdw blurRad="38100" dist="38100" dir="2700000" algn="tl">
                    <a:srgbClr val="000000"/>
                  </a:outerShdw>
                </a:effectLst>
              </a:rPr>
              <a:t>Transitioning to Germany</a:t>
            </a:r>
          </a:p>
        </p:txBody>
      </p:sp>
      <p:sp>
        <p:nvSpPr>
          <p:cNvPr id="665603" name="Rectangle 3">
            <a:extLst>
              <a:ext uri="{FF2B5EF4-FFF2-40B4-BE49-F238E27FC236}">
                <a16:creationId xmlns:a16="http://schemas.microsoft.com/office/drawing/2014/main" id="{C13DF059-8FE5-44DB-BFA1-4DEFB83E0CDD}"/>
              </a:ext>
            </a:extLst>
          </p:cNvPr>
          <p:cNvSpPr>
            <a:spLocks noGrp="1" noChangeArrowheads="1"/>
          </p:cNvSpPr>
          <p:nvPr>
            <p:ph type="body" idx="4294967295"/>
          </p:nvPr>
        </p:nvSpPr>
        <p:spPr>
          <a:xfrm>
            <a:off x="152400" y="1295400"/>
            <a:ext cx="8991600" cy="4724400"/>
          </a:xfrm>
        </p:spPr>
        <p:txBody>
          <a:bodyPr/>
          <a:lstStyle/>
          <a:p>
            <a:pPr marL="609600" indent="-609600" eaLnBrk="1" hangingPunct="1">
              <a:lnSpc>
                <a:spcPct val="80000"/>
              </a:lnSpc>
              <a:defRPr/>
            </a:pPr>
            <a:r>
              <a:rPr lang="en-US" altLang="en-US" sz="4400">
                <a:effectLst>
                  <a:outerShdw blurRad="38100" dist="38100" dir="2700000" algn="tl">
                    <a:srgbClr val="000000"/>
                  </a:outerShdw>
                </a:effectLst>
              </a:rPr>
              <a:t>Non-profit sickness funds: boards ½ union, ½ employer. </a:t>
            </a:r>
          </a:p>
          <a:p>
            <a:pPr marL="609600" indent="-609600" eaLnBrk="1" hangingPunct="1">
              <a:lnSpc>
                <a:spcPct val="80000"/>
              </a:lnSpc>
              <a:defRPr/>
            </a:pPr>
            <a:r>
              <a:rPr lang="en-US" altLang="en-US" sz="4400">
                <a:effectLst>
                  <a:outerShdw blurRad="38100" dist="38100" dir="2700000" algn="tl">
                    <a:srgbClr val="000000"/>
                  </a:outerShdw>
                </a:effectLst>
              </a:rPr>
              <a:t>All insurers pay same rates and include every doctor, every hospital.</a:t>
            </a:r>
          </a:p>
          <a:p>
            <a:pPr marL="609600" indent="-609600" eaLnBrk="1" hangingPunct="1">
              <a:lnSpc>
                <a:spcPct val="80000"/>
              </a:lnSpc>
              <a:defRPr/>
            </a:pPr>
            <a:r>
              <a:rPr lang="en-US" altLang="en-US" sz="4400">
                <a:effectLst>
                  <a:outerShdw blurRad="38100" dist="38100" dir="2700000" algn="tl">
                    <a:srgbClr val="000000"/>
                  </a:outerShdw>
                </a:effectLst>
              </a:rPr>
              <a:t>States fund most hospital capital investment.</a:t>
            </a:r>
          </a:p>
          <a:p>
            <a:pPr marL="609600" indent="-609600" eaLnBrk="1" hangingPunct="1">
              <a:lnSpc>
                <a:spcPct val="80000"/>
              </a:lnSpc>
              <a:defRPr/>
            </a:pPr>
            <a:r>
              <a:rPr lang="en-US" altLang="en-US" sz="4400">
                <a:effectLst>
                  <a:outerShdw blurRad="38100" dist="38100" dir="2700000" algn="tl">
                    <a:srgbClr val="000000"/>
                  </a:outerShdw>
                </a:effectLst>
              </a:rPr>
              <a:t>Single payer for long term care.</a:t>
            </a:r>
          </a:p>
        </p:txBody>
      </p:sp>
    </p:spTree>
  </p:cSld>
  <p:clrMapOvr>
    <a:overrideClrMapping bg1="dk2" tx1="lt1" bg2="dk1" tx2="lt2" accent1="accent1" accent2="accent2" accent3="accent3" accent4="accent4" accent5="accent5" accent6="accent6" hlink="hlink" folHlink="folHlink"/>
  </p:clrMapOvr>
</p:sld>
</file>

<file path=ppt/slides/slide31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99"/>
        </a:solidFill>
        <a:effectLst/>
      </p:bgPr>
    </p:bg>
    <p:spTree>
      <p:nvGrpSpPr>
        <p:cNvPr id="1" name=""/>
        <p:cNvGrpSpPr/>
        <p:nvPr/>
      </p:nvGrpSpPr>
      <p:grpSpPr>
        <a:xfrm>
          <a:off x="0" y="0"/>
          <a:ext cx="0" cy="0"/>
          <a:chOff x="0" y="0"/>
          <a:chExt cx="0" cy="0"/>
        </a:xfrm>
      </p:grpSpPr>
      <p:grpSp>
        <p:nvGrpSpPr>
          <p:cNvPr id="480258" name="Group 4">
            <a:extLst>
              <a:ext uri="{FF2B5EF4-FFF2-40B4-BE49-F238E27FC236}">
                <a16:creationId xmlns:a16="http://schemas.microsoft.com/office/drawing/2014/main" id="{C5BAFEC2-F350-4A66-90E3-BE507162A739}"/>
              </a:ext>
            </a:extLst>
          </p:cNvPr>
          <p:cNvGrpSpPr>
            <a:grpSpLocks/>
          </p:cNvGrpSpPr>
          <p:nvPr/>
        </p:nvGrpSpPr>
        <p:grpSpPr bwMode="auto">
          <a:xfrm>
            <a:off x="0" y="0"/>
            <a:ext cx="9140825" cy="6850063"/>
            <a:chOff x="0" y="0"/>
            <a:chExt cx="5758" cy="4315"/>
          </a:xfrm>
        </p:grpSpPr>
        <p:grpSp>
          <p:nvGrpSpPr>
            <p:cNvPr id="480261" name="Group 5">
              <a:extLst>
                <a:ext uri="{FF2B5EF4-FFF2-40B4-BE49-F238E27FC236}">
                  <a16:creationId xmlns:a16="http://schemas.microsoft.com/office/drawing/2014/main" id="{18AD9D84-0DA9-4BA6-A68F-D96533928D7D}"/>
                </a:ext>
              </a:extLst>
            </p:cNvPr>
            <p:cNvGrpSpPr>
              <a:grpSpLocks/>
            </p:cNvGrpSpPr>
            <p:nvPr/>
          </p:nvGrpSpPr>
          <p:grpSpPr bwMode="auto">
            <a:xfrm>
              <a:off x="1728" y="2230"/>
              <a:ext cx="4027" cy="2085"/>
              <a:chOff x="1728" y="2230"/>
              <a:chExt cx="4027" cy="2085"/>
            </a:xfrm>
          </p:grpSpPr>
          <p:sp>
            <p:nvSpPr>
              <p:cNvPr id="702470" name="Freeform 6">
                <a:extLst>
                  <a:ext uri="{FF2B5EF4-FFF2-40B4-BE49-F238E27FC236}">
                    <a16:creationId xmlns:a16="http://schemas.microsoft.com/office/drawing/2014/main" id="{1FA3BB37-29F9-47B0-9104-C13087C05A93}"/>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eaLnBrk="1" hangingPunct="1">
                  <a:defRPr/>
                </a:pPr>
                <a:endParaRPr lang="en-US" sz="1800">
                  <a:latin typeface="Arial" panose="020B0604020202020204" pitchFamily="34" charset="0"/>
                </a:endParaRPr>
              </a:p>
            </p:txBody>
          </p:sp>
          <p:sp>
            <p:nvSpPr>
              <p:cNvPr id="702471" name="Freeform 7">
                <a:extLst>
                  <a:ext uri="{FF2B5EF4-FFF2-40B4-BE49-F238E27FC236}">
                    <a16:creationId xmlns:a16="http://schemas.microsoft.com/office/drawing/2014/main" id="{04A25725-9DBE-4BD9-A5B8-646DCC2B2601}"/>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eaLnBrk="1" hangingPunct="1">
                  <a:defRPr/>
                </a:pPr>
                <a:endParaRPr lang="en-US" sz="1800">
                  <a:latin typeface="Arial" panose="020B0604020202020204" pitchFamily="34" charset="0"/>
                </a:endParaRPr>
              </a:p>
            </p:txBody>
          </p:sp>
          <p:sp>
            <p:nvSpPr>
              <p:cNvPr id="702472" name="Freeform 8">
                <a:extLst>
                  <a:ext uri="{FF2B5EF4-FFF2-40B4-BE49-F238E27FC236}">
                    <a16:creationId xmlns:a16="http://schemas.microsoft.com/office/drawing/2014/main" id="{B50BF812-E1DB-4F34-AFC4-9872E9A2FC58}"/>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eaLnBrk="1" hangingPunct="1">
                  <a:defRPr/>
                </a:pPr>
                <a:endParaRPr lang="en-US" sz="1800">
                  <a:latin typeface="Arial" panose="020B0604020202020204" pitchFamily="34" charset="0"/>
                </a:endParaRPr>
              </a:p>
            </p:txBody>
          </p:sp>
          <p:sp>
            <p:nvSpPr>
              <p:cNvPr id="480267" name="Freeform 9">
                <a:extLst>
                  <a:ext uri="{FF2B5EF4-FFF2-40B4-BE49-F238E27FC236}">
                    <a16:creationId xmlns:a16="http://schemas.microsoft.com/office/drawing/2014/main" id="{E75BB969-0D3E-41EE-B3C6-82F4046F8553}"/>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2474" name="Freeform 10">
                <a:extLst>
                  <a:ext uri="{FF2B5EF4-FFF2-40B4-BE49-F238E27FC236}">
                    <a16:creationId xmlns:a16="http://schemas.microsoft.com/office/drawing/2014/main" id="{BC633FFD-7C88-4DC9-AC08-BA0C01286540}"/>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endParaRPr>
              </a:p>
            </p:txBody>
          </p:sp>
        </p:grpSp>
        <p:sp>
          <p:nvSpPr>
            <p:cNvPr id="702475" name="Freeform 11">
              <a:extLst>
                <a:ext uri="{FF2B5EF4-FFF2-40B4-BE49-F238E27FC236}">
                  <a16:creationId xmlns:a16="http://schemas.microsoft.com/office/drawing/2014/main" id="{695F23D4-654D-4162-837C-0BA986AF8F95}"/>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endParaRPr>
            </a:p>
          </p:txBody>
        </p:sp>
        <p:sp>
          <p:nvSpPr>
            <p:cNvPr id="480263" name="Freeform 12">
              <a:extLst>
                <a:ext uri="{FF2B5EF4-FFF2-40B4-BE49-F238E27FC236}">
                  <a16:creationId xmlns:a16="http://schemas.microsoft.com/office/drawing/2014/main" id="{6CEC8B32-FBD6-41E5-BE31-5BE7CFA329F1}"/>
                </a:ext>
              </a:extLst>
            </p:cNvPr>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665602" name="Rectangle 2">
            <a:extLst>
              <a:ext uri="{FF2B5EF4-FFF2-40B4-BE49-F238E27FC236}">
                <a16:creationId xmlns:a16="http://schemas.microsoft.com/office/drawing/2014/main" id="{FEF1287E-4B7B-41D8-9570-F973473B9CF9}"/>
              </a:ext>
            </a:extLst>
          </p:cNvPr>
          <p:cNvSpPr>
            <a:spLocks noGrp="1" noRot="1" noChangeArrowheads="1"/>
          </p:cNvSpPr>
          <p:nvPr>
            <p:ph type="title" idx="4294967295"/>
          </p:nvPr>
        </p:nvSpPr>
        <p:spPr>
          <a:xfrm>
            <a:off x="0" y="0"/>
            <a:ext cx="9144000" cy="1143000"/>
          </a:xfrm>
        </p:spPr>
        <p:txBody>
          <a:bodyPr/>
          <a:lstStyle/>
          <a:p>
            <a:pPr eaLnBrk="1" hangingPunct="1">
              <a:defRPr/>
            </a:pPr>
            <a:r>
              <a:rPr lang="en-US" altLang="en-US" sz="5400">
                <a:solidFill>
                  <a:srgbClr val="FFFF00"/>
                </a:solidFill>
                <a:effectLst>
                  <a:outerShdw blurRad="38100" dist="38100" dir="2700000" algn="tl">
                    <a:srgbClr val="000000"/>
                  </a:outerShdw>
                </a:effectLst>
              </a:rPr>
              <a:t>Transitioning to Switzerland</a:t>
            </a:r>
          </a:p>
        </p:txBody>
      </p:sp>
      <p:sp>
        <p:nvSpPr>
          <p:cNvPr id="665603" name="Rectangle 3">
            <a:extLst>
              <a:ext uri="{FF2B5EF4-FFF2-40B4-BE49-F238E27FC236}">
                <a16:creationId xmlns:a16="http://schemas.microsoft.com/office/drawing/2014/main" id="{F365DB6E-F5A7-4651-9409-B1A03C55B1B1}"/>
              </a:ext>
            </a:extLst>
          </p:cNvPr>
          <p:cNvSpPr>
            <a:spLocks noGrp="1" noChangeArrowheads="1"/>
          </p:cNvSpPr>
          <p:nvPr>
            <p:ph type="body" idx="4294967295"/>
          </p:nvPr>
        </p:nvSpPr>
        <p:spPr>
          <a:xfrm>
            <a:off x="152400" y="1295400"/>
            <a:ext cx="8991600" cy="4724400"/>
          </a:xfrm>
        </p:spPr>
        <p:txBody>
          <a:bodyPr/>
          <a:lstStyle/>
          <a:p>
            <a:pPr marL="609600" indent="-609600" eaLnBrk="1" hangingPunct="1">
              <a:lnSpc>
                <a:spcPct val="80000"/>
              </a:lnSpc>
              <a:defRPr/>
            </a:pPr>
            <a:r>
              <a:rPr lang="en-US" altLang="en-US" sz="4400">
                <a:effectLst>
                  <a:outerShdw blurRad="38100" dist="38100" dir="2700000" algn="tl">
                    <a:srgbClr val="000000"/>
                  </a:outerShdw>
                </a:effectLst>
              </a:rPr>
              <a:t>Mandatory coverage sold ONLY by non-profit insurers. </a:t>
            </a:r>
          </a:p>
          <a:p>
            <a:pPr marL="609600" indent="-609600" eaLnBrk="1" hangingPunct="1">
              <a:lnSpc>
                <a:spcPct val="80000"/>
              </a:lnSpc>
              <a:defRPr/>
            </a:pPr>
            <a:r>
              <a:rPr lang="en-US" altLang="en-US" sz="4400">
                <a:effectLst>
                  <a:outerShdw blurRad="38100" dist="38100" dir="2700000" algn="tl">
                    <a:srgbClr val="000000"/>
                  </a:outerShdw>
                </a:effectLst>
              </a:rPr>
              <a:t>All insurers pay same rates and include every doctor, every hospital.</a:t>
            </a:r>
          </a:p>
          <a:p>
            <a:pPr marL="609600" indent="-609600" eaLnBrk="1" hangingPunct="1">
              <a:lnSpc>
                <a:spcPct val="80000"/>
              </a:lnSpc>
              <a:defRPr/>
            </a:pPr>
            <a:r>
              <a:rPr lang="en-US" altLang="en-US" sz="4400">
                <a:effectLst>
                  <a:outerShdw blurRad="38100" dist="38100" dir="2700000" algn="tl">
                    <a:srgbClr val="000000"/>
                  </a:outerShdw>
                </a:effectLst>
              </a:rPr>
              <a:t>Cantons fund most hospital capital investment.</a:t>
            </a:r>
          </a:p>
          <a:p>
            <a:pPr marL="609600" indent="-609600" eaLnBrk="1" hangingPunct="1">
              <a:lnSpc>
                <a:spcPct val="80000"/>
              </a:lnSpc>
              <a:defRPr/>
            </a:pPr>
            <a:r>
              <a:rPr lang="en-US" altLang="en-US" sz="4400">
                <a:effectLst>
                  <a:outerShdw blurRad="38100" dist="38100" dir="2700000" algn="tl">
                    <a:srgbClr val="000000"/>
                  </a:outerShdw>
                </a:effectLst>
              </a:rPr>
              <a:t>Only US has higher health costs.</a:t>
            </a:r>
          </a:p>
        </p:txBody>
      </p:sp>
    </p:spTree>
  </p:cSld>
  <p:clrMapOvr>
    <a:overrideClrMapping bg1="dk2" tx1="lt1" bg2="dk1" tx2="lt2" accent1="accent1" accent2="accent2" accent3="accent3" accent4="accent4" accent5="accent5" accent6="accent6" hlink="hlink" folHlink="folHlink"/>
  </p:clrMapOvr>
</p:sld>
</file>

<file path=ppt/slides/slide31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99"/>
        </a:solidFill>
        <a:effectLst/>
      </p:bgPr>
    </p:bg>
    <p:spTree>
      <p:nvGrpSpPr>
        <p:cNvPr id="1" name=""/>
        <p:cNvGrpSpPr/>
        <p:nvPr/>
      </p:nvGrpSpPr>
      <p:grpSpPr>
        <a:xfrm>
          <a:off x="0" y="0"/>
          <a:ext cx="0" cy="0"/>
          <a:chOff x="0" y="0"/>
          <a:chExt cx="0" cy="0"/>
        </a:xfrm>
      </p:grpSpPr>
      <p:grpSp>
        <p:nvGrpSpPr>
          <p:cNvPr id="481282" name="Group 4">
            <a:extLst>
              <a:ext uri="{FF2B5EF4-FFF2-40B4-BE49-F238E27FC236}">
                <a16:creationId xmlns:a16="http://schemas.microsoft.com/office/drawing/2014/main" id="{F148CC35-4FE9-4173-8CDB-9507EF7406FC}"/>
              </a:ext>
            </a:extLst>
          </p:cNvPr>
          <p:cNvGrpSpPr>
            <a:grpSpLocks/>
          </p:cNvGrpSpPr>
          <p:nvPr/>
        </p:nvGrpSpPr>
        <p:grpSpPr bwMode="auto">
          <a:xfrm>
            <a:off x="0" y="0"/>
            <a:ext cx="9140825" cy="6850063"/>
            <a:chOff x="0" y="0"/>
            <a:chExt cx="5758" cy="4315"/>
          </a:xfrm>
        </p:grpSpPr>
        <p:grpSp>
          <p:nvGrpSpPr>
            <p:cNvPr id="481285" name="Group 5">
              <a:extLst>
                <a:ext uri="{FF2B5EF4-FFF2-40B4-BE49-F238E27FC236}">
                  <a16:creationId xmlns:a16="http://schemas.microsoft.com/office/drawing/2014/main" id="{8FA90919-1C2D-4816-A49D-B49D8D2AE0CE}"/>
                </a:ext>
              </a:extLst>
            </p:cNvPr>
            <p:cNvGrpSpPr>
              <a:grpSpLocks/>
            </p:cNvGrpSpPr>
            <p:nvPr/>
          </p:nvGrpSpPr>
          <p:grpSpPr bwMode="auto">
            <a:xfrm>
              <a:off x="1728" y="2230"/>
              <a:ext cx="4027" cy="2085"/>
              <a:chOff x="1728" y="2230"/>
              <a:chExt cx="4027" cy="2085"/>
            </a:xfrm>
          </p:grpSpPr>
          <p:sp>
            <p:nvSpPr>
              <p:cNvPr id="702470" name="Freeform 6">
                <a:extLst>
                  <a:ext uri="{FF2B5EF4-FFF2-40B4-BE49-F238E27FC236}">
                    <a16:creationId xmlns:a16="http://schemas.microsoft.com/office/drawing/2014/main" id="{2F942FD8-CBDC-4CEC-A987-5665897E2D2D}"/>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eaLnBrk="1" hangingPunct="1">
                  <a:defRPr/>
                </a:pPr>
                <a:endParaRPr lang="en-US" sz="1800">
                  <a:latin typeface="Arial" panose="020B0604020202020204" pitchFamily="34" charset="0"/>
                </a:endParaRPr>
              </a:p>
            </p:txBody>
          </p:sp>
          <p:sp>
            <p:nvSpPr>
              <p:cNvPr id="702471" name="Freeform 7">
                <a:extLst>
                  <a:ext uri="{FF2B5EF4-FFF2-40B4-BE49-F238E27FC236}">
                    <a16:creationId xmlns:a16="http://schemas.microsoft.com/office/drawing/2014/main" id="{C765C413-2588-4D8E-AE39-E644E0EA09E6}"/>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eaLnBrk="1" hangingPunct="1">
                  <a:defRPr/>
                </a:pPr>
                <a:endParaRPr lang="en-US" sz="1800">
                  <a:latin typeface="Arial" panose="020B0604020202020204" pitchFamily="34" charset="0"/>
                </a:endParaRPr>
              </a:p>
            </p:txBody>
          </p:sp>
          <p:sp>
            <p:nvSpPr>
              <p:cNvPr id="702472" name="Freeform 8">
                <a:extLst>
                  <a:ext uri="{FF2B5EF4-FFF2-40B4-BE49-F238E27FC236}">
                    <a16:creationId xmlns:a16="http://schemas.microsoft.com/office/drawing/2014/main" id="{A8AFB82A-8318-4C7E-9FE3-9E9EA6D1D3B7}"/>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eaLnBrk="1" hangingPunct="1">
                  <a:defRPr/>
                </a:pPr>
                <a:endParaRPr lang="en-US" sz="1800">
                  <a:latin typeface="Arial" panose="020B0604020202020204" pitchFamily="34" charset="0"/>
                </a:endParaRPr>
              </a:p>
            </p:txBody>
          </p:sp>
          <p:sp>
            <p:nvSpPr>
              <p:cNvPr id="481291" name="Freeform 9">
                <a:extLst>
                  <a:ext uri="{FF2B5EF4-FFF2-40B4-BE49-F238E27FC236}">
                    <a16:creationId xmlns:a16="http://schemas.microsoft.com/office/drawing/2014/main" id="{0E37F02B-13FD-47F2-80F7-B057393E1FB2}"/>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2474" name="Freeform 10">
                <a:extLst>
                  <a:ext uri="{FF2B5EF4-FFF2-40B4-BE49-F238E27FC236}">
                    <a16:creationId xmlns:a16="http://schemas.microsoft.com/office/drawing/2014/main" id="{BBD6A615-1946-48CC-A53F-81E23C4C7CFA}"/>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endParaRPr>
              </a:p>
            </p:txBody>
          </p:sp>
        </p:grpSp>
        <p:sp>
          <p:nvSpPr>
            <p:cNvPr id="702475" name="Freeform 11">
              <a:extLst>
                <a:ext uri="{FF2B5EF4-FFF2-40B4-BE49-F238E27FC236}">
                  <a16:creationId xmlns:a16="http://schemas.microsoft.com/office/drawing/2014/main" id="{4333A403-AF6F-432F-8F39-47BB5B57178C}"/>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endParaRPr>
            </a:p>
          </p:txBody>
        </p:sp>
        <p:sp>
          <p:nvSpPr>
            <p:cNvPr id="481287" name="Freeform 12">
              <a:extLst>
                <a:ext uri="{FF2B5EF4-FFF2-40B4-BE49-F238E27FC236}">
                  <a16:creationId xmlns:a16="http://schemas.microsoft.com/office/drawing/2014/main" id="{9F92146E-12F5-4D0B-AE90-4803F154477B}"/>
                </a:ext>
              </a:extLst>
            </p:cNvPr>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665602" name="Rectangle 2">
            <a:extLst>
              <a:ext uri="{FF2B5EF4-FFF2-40B4-BE49-F238E27FC236}">
                <a16:creationId xmlns:a16="http://schemas.microsoft.com/office/drawing/2014/main" id="{31D719DA-003A-4B27-A058-2A5B5F9F48B1}"/>
              </a:ext>
            </a:extLst>
          </p:cNvPr>
          <p:cNvSpPr>
            <a:spLocks noGrp="1" noRot="1" noChangeArrowheads="1"/>
          </p:cNvSpPr>
          <p:nvPr>
            <p:ph type="title" idx="4294967295"/>
          </p:nvPr>
        </p:nvSpPr>
        <p:spPr>
          <a:xfrm>
            <a:off x="0" y="0"/>
            <a:ext cx="9144000" cy="1143000"/>
          </a:xfrm>
        </p:spPr>
        <p:txBody>
          <a:bodyPr/>
          <a:lstStyle/>
          <a:p>
            <a:pPr eaLnBrk="1" hangingPunct="1">
              <a:defRPr/>
            </a:pPr>
            <a:r>
              <a:rPr lang="en-US" altLang="en-US" sz="5400">
                <a:solidFill>
                  <a:srgbClr val="FFFF00"/>
                </a:solidFill>
                <a:effectLst>
                  <a:outerShdw blurRad="38100" dist="38100" dir="2700000" algn="tl">
                    <a:srgbClr val="000000"/>
                  </a:outerShdw>
                </a:effectLst>
              </a:rPr>
              <a:t>Transitioning to Netherlands</a:t>
            </a:r>
          </a:p>
        </p:txBody>
      </p:sp>
      <p:sp>
        <p:nvSpPr>
          <p:cNvPr id="665603" name="Rectangle 3">
            <a:extLst>
              <a:ext uri="{FF2B5EF4-FFF2-40B4-BE49-F238E27FC236}">
                <a16:creationId xmlns:a16="http://schemas.microsoft.com/office/drawing/2014/main" id="{8448EA60-81AD-44AE-B815-7997D6318390}"/>
              </a:ext>
            </a:extLst>
          </p:cNvPr>
          <p:cNvSpPr>
            <a:spLocks noGrp="1" noChangeArrowheads="1"/>
          </p:cNvSpPr>
          <p:nvPr>
            <p:ph type="body" idx="4294967295"/>
          </p:nvPr>
        </p:nvSpPr>
        <p:spPr>
          <a:xfrm>
            <a:off x="152400" y="1295400"/>
            <a:ext cx="8991600" cy="4724400"/>
          </a:xfrm>
        </p:spPr>
        <p:txBody>
          <a:bodyPr/>
          <a:lstStyle/>
          <a:p>
            <a:pPr marL="609600" indent="-609600" eaLnBrk="1" hangingPunct="1">
              <a:lnSpc>
                <a:spcPct val="80000"/>
              </a:lnSpc>
              <a:defRPr/>
            </a:pPr>
            <a:r>
              <a:rPr lang="en-US" altLang="en-US" sz="3600">
                <a:effectLst>
                  <a:outerShdw blurRad="38100" dist="38100" dir="2700000" algn="tl">
                    <a:srgbClr val="000000"/>
                  </a:outerShdw>
                </a:effectLst>
              </a:rPr>
              <a:t>Developed as German-style universal coverage.</a:t>
            </a:r>
          </a:p>
          <a:p>
            <a:pPr marL="609600" indent="-609600" eaLnBrk="1" hangingPunct="1">
              <a:lnSpc>
                <a:spcPct val="80000"/>
              </a:lnSpc>
              <a:defRPr/>
            </a:pPr>
            <a:r>
              <a:rPr lang="en-US" altLang="en-US" sz="3600">
                <a:effectLst>
                  <a:outerShdw blurRad="38100" dist="38100" dir="2700000" algn="tl">
                    <a:srgbClr val="000000"/>
                  </a:outerShdw>
                </a:effectLst>
              </a:rPr>
              <a:t>Private insurers introduced 2006.</a:t>
            </a:r>
          </a:p>
          <a:p>
            <a:pPr marL="609600" indent="-609600" eaLnBrk="1" hangingPunct="1">
              <a:lnSpc>
                <a:spcPct val="80000"/>
              </a:lnSpc>
              <a:defRPr/>
            </a:pPr>
            <a:r>
              <a:rPr lang="en-US" altLang="en-US" sz="3600">
                <a:effectLst>
                  <a:outerShdw blurRad="38100" dist="38100" dir="2700000" algn="tl">
                    <a:srgbClr val="000000"/>
                  </a:outerShdw>
                </a:effectLst>
              </a:rPr>
              <a:t>Doctors now complain of unbearable administrative burdens, and rupture of cooperation.</a:t>
            </a:r>
          </a:p>
          <a:p>
            <a:pPr marL="609600" indent="-609600" eaLnBrk="1" hangingPunct="1">
              <a:lnSpc>
                <a:spcPct val="80000"/>
              </a:lnSpc>
              <a:defRPr/>
            </a:pPr>
            <a:r>
              <a:rPr lang="en-US" altLang="en-US" sz="3600">
                <a:effectLst>
                  <a:outerShdw blurRad="38100" dist="38100" dir="2700000" algn="tl">
                    <a:srgbClr val="000000"/>
                  </a:outerShdw>
                </a:effectLst>
              </a:rPr>
              <a:t>Hospital administrative costs 2</a:t>
            </a:r>
            <a:r>
              <a:rPr lang="en-US" altLang="en-US" sz="3600" baseline="30000">
                <a:effectLst>
                  <a:outerShdw blurRad="38100" dist="38100" dir="2700000" algn="tl">
                    <a:srgbClr val="000000"/>
                  </a:outerShdw>
                </a:effectLst>
              </a:rPr>
              <a:t>nd</a:t>
            </a:r>
            <a:r>
              <a:rPr lang="en-US" altLang="en-US" sz="3600">
                <a:effectLst>
                  <a:outerShdw blurRad="38100" dist="38100" dir="2700000" algn="tl">
                    <a:srgbClr val="000000"/>
                  </a:outerShdw>
                </a:effectLst>
              </a:rPr>
              <a:t> only to US.</a:t>
            </a:r>
          </a:p>
          <a:p>
            <a:pPr marL="609600" indent="-609600" eaLnBrk="1" hangingPunct="1">
              <a:lnSpc>
                <a:spcPct val="80000"/>
              </a:lnSpc>
              <a:defRPr/>
            </a:pPr>
            <a:r>
              <a:rPr lang="en-US" altLang="en-US" sz="4400">
                <a:effectLst>
                  <a:outerShdw blurRad="38100" dist="38100" dir="2700000" algn="tl">
                    <a:srgbClr val="000000"/>
                  </a:outerShdw>
                </a:effectLst>
              </a:rPr>
              <a:t>Single payer for long term care.</a:t>
            </a:r>
          </a:p>
          <a:p>
            <a:pPr marL="609600" indent="-609600" eaLnBrk="1" hangingPunct="1">
              <a:lnSpc>
                <a:spcPct val="80000"/>
              </a:lnSpc>
              <a:defRPr/>
            </a:pPr>
            <a:endParaRPr lang="en-US" altLang="en-US" sz="4400">
              <a:effectLst>
                <a:outerShdw blurRad="38100" dist="38100" dir="2700000" algn="tl">
                  <a:srgbClr val="000000"/>
                </a:outerShdw>
              </a:effectLst>
            </a:endParaRPr>
          </a:p>
        </p:txBody>
      </p:sp>
    </p:spTree>
  </p:cSld>
  <p:clrMapOvr>
    <a:overrideClrMapping bg1="dk2" tx1="lt1" bg2="dk1" tx2="lt2" accent1="accent1" accent2="accent2" accent3="accent3" accent4="accent4" accent5="accent5" accent6="accent6" hlink="hlink" folHlink="folHlink"/>
  </p:clrMapOvr>
</p:sld>
</file>

<file path=ppt/slides/slide315.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482306" name="Rectangle 2">
            <a:extLst>
              <a:ext uri="{FF2B5EF4-FFF2-40B4-BE49-F238E27FC236}">
                <a16:creationId xmlns:a16="http://schemas.microsoft.com/office/drawing/2014/main" id="{7E97DD67-6E84-448B-9972-4B14887F6D4B}"/>
              </a:ext>
            </a:extLst>
          </p:cNvPr>
          <p:cNvSpPr>
            <a:spLocks noGrp="1" noChangeArrowheads="1"/>
          </p:cNvSpPr>
          <p:nvPr>
            <p:ph type="title"/>
          </p:nvPr>
        </p:nvSpPr>
        <p:spPr>
          <a:xfrm>
            <a:off x="0" y="457200"/>
            <a:ext cx="9144000" cy="1143000"/>
          </a:xfrm>
        </p:spPr>
        <p:txBody>
          <a:bodyPr/>
          <a:lstStyle/>
          <a:p>
            <a:pPr eaLnBrk="1" hangingPunct="1"/>
            <a:br>
              <a:rPr lang="en-US" altLang="en-US">
                <a:solidFill>
                  <a:schemeClr val="folHlink"/>
                </a:solidFill>
              </a:rPr>
            </a:br>
            <a:r>
              <a:rPr lang="en-US" altLang="en-US">
                <a:solidFill>
                  <a:schemeClr val="folHlink"/>
                </a:solidFill>
              </a:rPr>
              <a:t>65% of Dutch GPs Sign Manifesto: “Everything Must Change”</a:t>
            </a:r>
            <a:br>
              <a:rPr lang="en-US" altLang="en-US"/>
            </a:br>
            <a:endParaRPr lang="en-US" altLang="en-US"/>
          </a:p>
        </p:txBody>
      </p:sp>
      <p:sp>
        <p:nvSpPr>
          <p:cNvPr id="482307" name="Rectangle 3">
            <a:extLst>
              <a:ext uri="{FF2B5EF4-FFF2-40B4-BE49-F238E27FC236}">
                <a16:creationId xmlns:a16="http://schemas.microsoft.com/office/drawing/2014/main" id="{0A0EC8CF-D0C9-4B2B-84EA-3D148F408E2F}"/>
              </a:ext>
            </a:extLst>
          </p:cNvPr>
          <p:cNvSpPr>
            <a:spLocks noGrp="1" noChangeArrowheads="1"/>
          </p:cNvSpPr>
          <p:nvPr>
            <p:ph type="body" idx="1"/>
          </p:nvPr>
        </p:nvSpPr>
        <p:spPr>
          <a:xfrm>
            <a:off x="457200" y="2332038"/>
            <a:ext cx="8229600" cy="4525962"/>
          </a:xfrm>
        </p:spPr>
        <p:txBody>
          <a:bodyPr/>
          <a:lstStyle/>
          <a:p>
            <a:pPr eaLnBrk="1" hangingPunct="1"/>
            <a:r>
              <a:rPr lang="en-US" altLang="en-US"/>
              <a:t>“Insurers have too much power”</a:t>
            </a:r>
          </a:p>
          <a:p>
            <a:pPr eaLnBrk="1" hangingPunct="1"/>
            <a:r>
              <a:rPr lang="en-US" altLang="en-US"/>
              <a:t>“Bureaucracy is growing”</a:t>
            </a:r>
          </a:p>
          <a:p>
            <a:pPr eaLnBrk="1" hangingPunct="1"/>
            <a:r>
              <a:rPr lang="en-US" altLang="en-US"/>
              <a:t>Remove doctors from Competition Act* and make “cohesion through cooperation” the guiding principle in primary care</a:t>
            </a:r>
          </a:p>
          <a:p>
            <a:pPr eaLnBrk="1" hangingPunct="1"/>
            <a:endParaRPr lang="en-US" altLang="en-US"/>
          </a:p>
        </p:txBody>
      </p:sp>
      <p:sp>
        <p:nvSpPr>
          <p:cNvPr id="482308" name="Text Box 4">
            <a:extLst>
              <a:ext uri="{FF2B5EF4-FFF2-40B4-BE49-F238E27FC236}">
                <a16:creationId xmlns:a16="http://schemas.microsoft.com/office/drawing/2014/main" id="{FC827959-6E30-4F0D-B806-DC680D3CF143}"/>
              </a:ext>
            </a:extLst>
          </p:cNvPr>
          <p:cNvSpPr txBox="1">
            <a:spLocks noChangeArrowheads="1"/>
          </p:cNvSpPr>
          <p:nvPr/>
        </p:nvSpPr>
        <p:spPr bwMode="auto">
          <a:xfrm>
            <a:off x="1066800" y="5486400"/>
            <a:ext cx="709295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solidFill>
                  <a:srgbClr val="FFE701"/>
                </a:solidFill>
              </a:rPr>
              <a:t>*Act forces each GPs to negotiate individual contract with insurers</a:t>
            </a:r>
          </a:p>
          <a:p>
            <a:pPr eaLnBrk="1" hangingPunct="1">
              <a:spcBef>
                <a:spcPct val="50000"/>
              </a:spcBef>
              <a:buFontTx/>
              <a:buNone/>
            </a:pPr>
            <a:r>
              <a:rPr lang="en-US" altLang="en-US" sz="1800">
                <a:solidFill>
                  <a:srgbClr val="FFE701"/>
                </a:solidFill>
              </a:rPr>
              <a:t>Source: “Competition Hurts Healthcare: Doctors” NL Times 4/17/15  </a:t>
            </a:r>
          </a:p>
        </p:txBody>
      </p:sp>
    </p:spTree>
  </p:cSld>
  <p:clrMapOvr>
    <a:overrideClrMapping bg1="dk2" tx1="lt1" bg2="dk1" tx2="lt2" accent1="accent1" accent2="accent2" accent3="accent3" accent4="accent4" accent5="accent5" accent6="accent6" hlink="hlink" folHlink="folHlink"/>
  </p:clrMapOvr>
</p:sld>
</file>

<file path=ppt/slides/slide31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99"/>
        </a:solidFill>
        <a:effectLst/>
      </p:bgPr>
    </p:bg>
    <p:spTree>
      <p:nvGrpSpPr>
        <p:cNvPr id="1" name=""/>
        <p:cNvGrpSpPr/>
        <p:nvPr/>
      </p:nvGrpSpPr>
      <p:grpSpPr>
        <a:xfrm>
          <a:off x="0" y="0"/>
          <a:ext cx="0" cy="0"/>
          <a:chOff x="0" y="0"/>
          <a:chExt cx="0" cy="0"/>
        </a:xfrm>
      </p:grpSpPr>
      <p:sp>
        <p:nvSpPr>
          <p:cNvPr id="483330" name="Rectangle 1">
            <a:extLst>
              <a:ext uri="{FF2B5EF4-FFF2-40B4-BE49-F238E27FC236}">
                <a16:creationId xmlns:a16="http://schemas.microsoft.com/office/drawing/2014/main" id="{738BC77A-C800-498A-8C66-7E76477D3907}"/>
              </a:ext>
            </a:extLst>
          </p:cNvPr>
          <p:cNvSpPr>
            <a:spLocks noChangeArrowheads="1"/>
          </p:cNvSpPr>
          <p:nvPr/>
        </p:nvSpPr>
        <p:spPr bwMode="auto">
          <a:xfrm>
            <a:off x="533400" y="228600"/>
            <a:ext cx="8305800"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a:solidFill>
                  <a:schemeClr val="bg1"/>
                </a:solidFill>
                <a:latin typeface="Times New Roman" panose="02020603050405020304" pitchFamily="18" charset="0"/>
                <a:cs typeface="Times New Roman" panose="02020603050405020304" pitchFamily="18" charset="0"/>
              </a:rPr>
              <a:t>“Insurers in the Netherlands  and Switzerland are not as a matter of public policy conceived of as private businesses and in important respects they are not allowed to function as private businesses. The Dutch and Swiss models--built on a uniform mandated benefit package, a limited menu of cost sharing, and provider rate regulation-- are not the models that private insurers in the United States are in fact advocating, but rather represent a quite different tradition based on social solidarity and not on market competition.”</a:t>
            </a:r>
          </a:p>
          <a:p>
            <a:pPr eaLnBrk="1" hangingPunct="1">
              <a:spcBef>
                <a:spcPct val="0"/>
              </a:spcBef>
              <a:buFontTx/>
              <a:buNone/>
            </a:pPr>
            <a:endParaRPr lang="en-US" altLang="en-US" sz="2400">
              <a:solidFill>
                <a:schemeClr val="bg1"/>
              </a:solidFill>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en-US" sz="2400">
                <a:solidFill>
                  <a:schemeClr val="bg1"/>
                </a:solidFill>
                <a:latin typeface="Times New Roman" panose="02020603050405020304" pitchFamily="18" charset="0"/>
                <a:cs typeface="Times New Roman" panose="02020603050405020304" pitchFamily="18" charset="0"/>
              </a:rPr>
              <a:t>“They have not, moreover, been successful in holding down costs or expanding access to insurance. Finally, their experience demonstrates again the tendency of insurers—even nonprofit insurers--to compete based on risk selection rather than cost, and the difficulty posed by trying to control this tendency through legal regulation.” </a:t>
            </a:r>
          </a:p>
          <a:p>
            <a:pPr eaLnBrk="1" hangingPunct="1">
              <a:spcBef>
                <a:spcPct val="0"/>
              </a:spcBef>
              <a:buFontTx/>
              <a:buNone/>
            </a:pPr>
            <a:endParaRPr lang="en-US" altLang="en-US" sz="1400">
              <a:solidFill>
                <a:schemeClr val="bg1"/>
              </a:solidFill>
            </a:endParaRPr>
          </a:p>
          <a:p>
            <a:pPr eaLnBrk="1" hangingPunct="1">
              <a:spcBef>
                <a:spcPct val="0"/>
              </a:spcBef>
              <a:buFontTx/>
              <a:buNone/>
            </a:pPr>
            <a:r>
              <a:rPr lang="en-US" altLang="en-US" sz="1400">
                <a:solidFill>
                  <a:srgbClr val="FFFF00"/>
                </a:solidFill>
              </a:rPr>
              <a:t>The Experience of Switzerland and the Netherlands with Individual Health Insurance Mandates: A Model for the United States? Timothy Stoltzfus Jost</a:t>
            </a:r>
            <a:endParaRPr lang="en-US" altLang="en-US" sz="1400">
              <a:solidFill>
                <a:srgbClr val="FFFF00"/>
              </a:solidFill>
              <a:latin typeface="Times New Roman" panose="02020603050405020304" pitchFamily="18" charset="0"/>
              <a:cs typeface="Times New Roman" panose="02020603050405020304" pitchFamily="18" charset="0"/>
            </a:endParaRPr>
          </a:p>
        </p:txBody>
      </p:sp>
    </p:spTree>
  </p:cSld>
  <p:clrMapOvr>
    <a:overrideClrMapping bg1="lt1" tx1="dk1" bg2="lt2" tx2="dk2" accent1="accent1" accent2="accent2" accent3="accent3" accent4="accent4" accent5="accent5" accent6="accent6" hlink="hlink" folHlink="folHlink"/>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4354" name="Picture 2">
            <a:extLst>
              <a:ext uri="{FF2B5EF4-FFF2-40B4-BE49-F238E27FC236}">
                <a16:creationId xmlns:a16="http://schemas.microsoft.com/office/drawing/2014/main" id="{31CF2481-01C6-4231-9259-0741E4284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99"/>
        </a:solidFill>
        <a:effectLst/>
      </p:bgPr>
    </p:bg>
    <p:spTree>
      <p:nvGrpSpPr>
        <p:cNvPr id="1" name=""/>
        <p:cNvGrpSpPr/>
        <p:nvPr/>
      </p:nvGrpSpPr>
      <p:grpSpPr>
        <a:xfrm>
          <a:off x="0" y="0"/>
          <a:ext cx="0" cy="0"/>
          <a:chOff x="0" y="0"/>
          <a:chExt cx="0" cy="0"/>
        </a:xfrm>
      </p:grpSpPr>
      <p:grpSp>
        <p:nvGrpSpPr>
          <p:cNvPr id="485378" name="Group 4">
            <a:extLst>
              <a:ext uri="{FF2B5EF4-FFF2-40B4-BE49-F238E27FC236}">
                <a16:creationId xmlns:a16="http://schemas.microsoft.com/office/drawing/2014/main" id="{159162FD-3368-4EE4-A43A-59269D9CE8FE}"/>
              </a:ext>
            </a:extLst>
          </p:cNvPr>
          <p:cNvGrpSpPr>
            <a:grpSpLocks/>
          </p:cNvGrpSpPr>
          <p:nvPr/>
        </p:nvGrpSpPr>
        <p:grpSpPr bwMode="auto">
          <a:xfrm>
            <a:off x="0" y="0"/>
            <a:ext cx="9140825" cy="6850063"/>
            <a:chOff x="0" y="0"/>
            <a:chExt cx="5758" cy="4315"/>
          </a:xfrm>
        </p:grpSpPr>
        <p:grpSp>
          <p:nvGrpSpPr>
            <p:cNvPr id="485381" name="Group 5">
              <a:extLst>
                <a:ext uri="{FF2B5EF4-FFF2-40B4-BE49-F238E27FC236}">
                  <a16:creationId xmlns:a16="http://schemas.microsoft.com/office/drawing/2014/main" id="{06F36774-CBF4-4A55-B11B-09E70F836DCE}"/>
                </a:ext>
              </a:extLst>
            </p:cNvPr>
            <p:cNvGrpSpPr>
              <a:grpSpLocks/>
            </p:cNvGrpSpPr>
            <p:nvPr/>
          </p:nvGrpSpPr>
          <p:grpSpPr bwMode="auto">
            <a:xfrm>
              <a:off x="1728" y="2230"/>
              <a:ext cx="4027" cy="2085"/>
              <a:chOff x="1728" y="2230"/>
              <a:chExt cx="4027" cy="2085"/>
            </a:xfrm>
          </p:grpSpPr>
          <p:sp>
            <p:nvSpPr>
              <p:cNvPr id="702470" name="Freeform 6">
                <a:extLst>
                  <a:ext uri="{FF2B5EF4-FFF2-40B4-BE49-F238E27FC236}">
                    <a16:creationId xmlns:a16="http://schemas.microsoft.com/office/drawing/2014/main" id="{45A2456A-815B-4817-902D-838A7B71B7C6}"/>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eaLnBrk="1" hangingPunct="1">
                  <a:defRPr/>
                </a:pPr>
                <a:endParaRPr lang="en-US" sz="1800">
                  <a:latin typeface="Arial" panose="020B0604020202020204" pitchFamily="34" charset="0"/>
                </a:endParaRPr>
              </a:p>
            </p:txBody>
          </p:sp>
          <p:sp>
            <p:nvSpPr>
              <p:cNvPr id="702471" name="Freeform 7">
                <a:extLst>
                  <a:ext uri="{FF2B5EF4-FFF2-40B4-BE49-F238E27FC236}">
                    <a16:creationId xmlns:a16="http://schemas.microsoft.com/office/drawing/2014/main" id="{EBACDA0D-C3D7-4220-8FE8-7EFE3BEF1613}"/>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eaLnBrk="1" hangingPunct="1">
                  <a:defRPr/>
                </a:pPr>
                <a:endParaRPr lang="en-US" sz="1800">
                  <a:latin typeface="Arial" panose="020B0604020202020204" pitchFamily="34" charset="0"/>
                </a:endParaRPr>
              </a:p>
            </p:txBody>
          </p:sp>
          <p:sp>
            <p:nvSpPr>
              <p:cNvPr id="702472" name="Freeform 8">
                <a:extLst>
                  <a:ext uri="{FF2B5EF4-FFF2-40B4-BE49-F238E27FC236}">
                    <a16:creationId xmlns:a16="http://schemas.microsoft.com/office/drawing/2014/main" id="{ABA288C6-16C3-4E57-A277-01C78ECDFE87}"/>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eaLnBrk="1" hangingPunct="1">
                  <a:defRPr/>
                </a:pPr>
                <a:endParaRPr lang="en-US" sz="1800">
                  <a:latin typeface="Arial" panose="020B0604020202020204" pitchFamily="34" charset="0"/>
                </a:endParaRPr>
              </a:p>
            </p:txBody>
          </p:sp>
          <p:sp>
            <p:nvSpPr>
              <p:cNvPr id="485387" name="Freeform 9">
                <a:extLst>
                  <a:ext uri="{FF2B5EF4-FFF2-40B4-BE49-F238E27FC236}">
                    <a16:creationId xmlns:a16="http://schemas.microsoft.com/office/drawing/2014/main" id="{11366DAD-3051-49CA-9086-95A7290FB7E4}"/>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2474" name="Freeform 10">
                <a:extLst>
                  <a:ext uri="{FF2B5EF4-FFF2-40B4-BE49-F238E27FC236}">
                    <a16:creationId xmlns:a16="http://schemas.microsoft.com/office/drawing/2014/main" id="{DE2E4233-4D67-488E-8B85-F968793EABFA}"/>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endParaRPr>
              </a:p>
            </p:txBody>
          </p:sp>
        </p:grpSp>
        <p:sp>
          <p:nvSpPr>
            <p:cNvPr id="702475" name="Freeform 11">
              <a:extLst>
                <a:ext uri="{FF2B5EF4-FFF2-40B4-BE49-F238E27FC236}">
                  <a16:creationId xmlns:a16="http://schemas.microsoft.com/office/drawing/2014/main" id="{205AFBA4-744C-4A00-9CC8-CA5A25E12840}"/>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endParaRPr>
            </a:p>
          </p:txBody>
        </p:sp>
        <p:sp>
          <p:nvSpPr>
            <p:cNvPr id="485383" name="Freeform 12">
              <a:extLst>
                <a:ext uri="{FF2B5EF4-FFF2-40B4-BE49-F238E27FC236}">
                  <a16:creationId xmlns:a16="http://schemas.microsoft.com/office/drawing/2014/main" id="{0C9E93AC-6A5E-4C56-B034-B29F0F38DC93}"/>
                </a:ext>
              </a:extLst>
            </p:cNvPr>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85379" name="Rectangle 2">
            <a:extLst>
              <a:ext uri="{FF2B5EF4-FFF2-40B4-BE49-F238E27FC236}">
                <a16:creationId xmlns:a16="http://schemas.microsoft.com/office/drawing/2014/main" id="{5F72242F-579C-41BB-B23C-CFD367D74289}"/>
              </a:ext>
            </a:extLst>
          </p:cNvPr>
          <p:cNvSpPr>
            <a:spLocks noGrp="1" noChangeArrowheads="1"/>
          </p:cNvSpPr>
          <p:nvPr>
            <p:ph type="title" idx="4294967295"/>
          </p:nvPr>
        </p:nvSpPr>
        <p:spPr>
          <a:xfrm>
            <a:off x="22225" y="228600"/>
            <a:ext cx="8991600" cy="1143000"/>
          </a:xfrm>
        </p:spPr>
        <p:txBody>
          <a:bodyPr/>
          <a:lstStyle/>
          <a:p>
            <a:pPr eaLnBrk="1" hangingPunct="1"/>
            <a:r>
              <a:rPr lang="en-US" altLang="en-US" sz="5400">
                <a:solidFill>
                  <a:srgbClr val="FFFF00"/>
                </a:solidFill>
              </a:rPr>
              <a:t>Public Option = High Costs</a:t>
            </a:r>
          </a:p>
        </p:txBody>
      </p:sp>
      <p:sp>
        <p:nvSpPr>
          <p:cNvPr id="485380" name="Rectangle 3">
            <a:extLst>
              <a:ext uri="{FF2B5EF4-FFF2-40B4-BE49-F238E27FC236}">
                <a16:creationId xmlns:a16="http://schemas.microsoft.com/office/drawing/2014/main" id="{3011B41B-0C70-4065-8648-B9D8C17C5165}"/>
              </a:ext>
            </a:extLst>
          </p:cNvPr>
          <p:cNvSpPr>
            <a:spLocks noGrp="1" noChangeArrowheads="1"/>
          </p:cNvSpPr>
          <p:nvPr>
            <p:ph type="body" idx="4294967295"/>
          </p:nvPr>
        </p:nvSpPr>
        <p:spPr>
          <a:xfrm>
            <a:off x="152400" y="1676400"/>
            <a:ext cx="8861425" cy="4525963"/>
          </a:xfrm>
        </p:spPr>
        <p:txBody>
          <a:bodyPr/>
          <a:lstStyle/>
          <a:p>
            <a:pPr eaLnBrk="1" hangingPunct="1">
              <a:lnSpc>
                <a:spcPct val="90000"/>
              </a:lnSpc>
            </a:pPr>
            <a:r>
              <a:rPr lang="en-US" altLang="en-US" sz="2800">
                <a:solidFill>
                  <a:srgbClr val="FFFF66"/>
                </a:solidFill>
              </a:rPr>
              <a:t>Less savings than single payer on insurers’ overhead </a:t>
            </a:r>
          </a:p>
          <a:p>
            <a:pPr eaLnBrk="1" hangingPunct="1">
              <a:lnSpc>
                <a:spcPct val="90000"/>
              </a:lnSpc>
            </a:pPr>
            <a:r>
              <a:rPr lang="en-US" altLang="en-US" sz="2800">
                <a:solidFill>
                  <a:srgbClr val="FFFF66"/>
                </a:solidFill>
              </a:rPr>
              <a:t>Multiple payers = no savings on doctor/hospital billing and administration.</a:t>
            </a:r>
          </a:p>
          <a:p>
            <a:pPr eaLnBrk="1" hangingPunct="1">
              <a:lnSpc>
                <a:spcPct val="90000"/>
              </a:lnSpc>
            </a:pPr>
            <a:r>
              <a:rPr lang="en-US" altLang="en-US" sz="2800">
                <a:solidFill>
                  <a:srgbClr val="FFFF66"/>
                </a:solidFill>
              </a:rPr>
              <a:t>Private insurers will tilt the playing field (as under Medicare Advantage) raising system-wide costs and perpetuating network restrictions, cherry-picking, lemon dropping etc.</a:t>
            </a:r>
          </a:p>
          <a:p>
            <a:pPr eaLnBrk="1" hangingPunct="1">
              <a:lnSpc>
                <a:spcPct val="90000"/>
              </a:lnSpc>
            </a:pPr>
            <a:r>
              <a:rPr lang="en-US" altLang="en-US" sz="2800">
                <a:solidFill>
                  <a:srgbClr val="FFFF66"/>
                </a:solidFill>
              </a:rPr>
              <a:t>Higher system-wide costs (compared to single payer) assure political pressure for benefit cuts.  </a:t>
            </a:r>
          </a:p>
          <a:p>
            <a:pPr eaLnBrk="1" hangingPunct="1">
              <a:lnSpc>
                <a:spcPct val="90000"/>
              </a:lnSpc>
              <a:buFontTx/>
              <a:buNone/>
            </a:pPr>
            <a:endParaRPr lang="en-US" altLang="en-US" sz="2400">
              <a:solidFill>
                <a:srgbClr val="FFFF66"/>
              </a:solidFill>
            </a:endParaRPr>
          </a:p>
          <a:p>
            <a:pPr eaLnBrk="1" hangingPunct="1">
              <a:lnSpc>
                <a:spcPct val="90000"/>
              </a:lnSpc>
            </a:pPr>
            <a:endParaRPr lang="en-US" altLang="en-US" sz="2400">
              <a:solidFill>
                <a:srgbClr val="FFFF66"/>
              </a:solidFill>
            </a:endParaRPr>
          </a:p>
        </p:txBody>
      </p:sp>
    </p:spTree>
  </p:cSld>
  <p:clrMapOvr>
    <a:overrideClrMapping bg1="dk2" tx1="lt1" bg2="dk1" tx2="lt2" accent1="accent1" accent2="accent2" accent3="accent3" accent4="accent4" accent5="accent5" accent6="accent6" hlink="hlink" folHlink="folHlink"/>
  </p:clrMapOvr>
</p:sld>
</file>

<file path=ppt/slides/slide319.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486402" name="Rectangle 2">
            <a:extLst>
              <a:ext uri="{FF2B5EF4-FFF2-40B4-BE49-F238E27FC236}">
                <a16:creationId xmlns:a16="http://schemas.microsoft.com/office/drawing/2014/main" id="{99C1AAF9-1082-4076-8B1C-0BC57D685590}"/>
              </a:ext>
            </a:extLst>
          </p:cNvPr>
          <p:cNvSpPr>
            <a:spLocks noGrp="1" noChangeArrowheads="1"/>
          </p:cNvSpPr>
          <p:nvPr>
            <p:ph type="ctrTitle" idx="4294967295"/>
          </p:nvPr>
        </p:nvSpPr>
        <p:spPr>
          <a:xfrm>
            <a:off x="0" y="2130425"/>
            <a:ext cx="9144000" cy="1470025"/>
          </a:xfrm>
        </p:spPr>
        <p:txBody>
          <a:bodyPr/>
          <a:lstStyle/>
          <a:p>
            <a:r>
              <a:rPr lang="en-US" altLang="en-US" sz="5400">
                <a:solidFill>
                  <a:srgbClr val="FFFF00"/>
                </a:solidFill>
                <a:latin typeface="Arial" panose="020B0604020202020204" pitchFamily="34" charset="0"/>
                <a:cs typeface="Arial" panose="020B0604020202020204" pitchFamily="34" charset="0"/>
              </a:rPr>
              <a:t>For Any Level of Spending,</a:t>
            </a:r>
            <a:br>
              <a:rPr lang="en-US" altLang="en-US" sz="5400">
                <a:solidFill>
                  <a:srgbClr val="FFFF00"/>
                </a:solidFill>
                <a:latin typeface="Arial" panose="020B0604020202020204" pitchFamily="34" charset="0"/>
                <a:cs typeface="Arial" panose="020B0604020202020204" pitchFamily="34" charset="0"/>
              </a:rPr>
            </a:br>
            <a:r>
              <a:rPr lang="en-US" altLang="en-US" sz="5400">
                <a:solidFill>
                  <a:srgbClr val="FFFF00"/>
                </a:solidFill>
                <a:latin typeface="Arial" panose="020B0604020202020204" pitchFamily="34" charset="0"/>
                <a:cs typeface="Arial" panose="020B0604020202020204" pitchFamily="34" charset="0"/>
              </a:rPr>
              <a:t> Single Payer Would Purchase More Care and Less Administration</a:t>
            </a:r>
            <a:br>
              <a:rPr lang="en-US" altLang="en-US" sz="5400">
                <a:solidFill>
                  <a:srgbClr val="FFFF00"/>
                </a:solidFill>
                <a:latin typeface="Arial" panose="020B0604020202020204" pitchFamily="34" charset="0"/>
                <a:cs typeface="Arial" panose="020B0604020202020204" pitchFamily="34" charset="0"/>
              </a:rPr>
            </a:br>
            <a:r>
              <a:rPr lang="en-US" altLang="en-US" sz="5400">
                <a:solidFill>
                  <a:srgbClr val="FFFF00"/>
                </a:solidFill>
                <a:latin typeface="Arial" panose="020B0604020202020204" pitchFamily="34" charset="0"/>
                <a:cs typeface="Arial" panose="020B0604020202020204" pitchFamily="34" charset="0"/>
              </a:rPr>
              <a:t> Than  Public Option</a:t>
            </a:r>
          </a:p>
        </p:txBody>
      </p:sp>
      <p:sp>
        <p:nvSpPr>
          <p:cNvPr id="486403" name="Rectangle 4">
            <a:extLst>
              <a:ext uri="{FF2B5EF4-FFF2-40B4-BE49-F238E27FC236}">
                <a16:creationId xmlns:a16="http://schemas.microsoft.com/office/drawing/2014/main" id="{7B25B110-A76B-4154-AA86-A7A7FDA48F1A}"/>
              </a:ext>
            </a:extLst>
          </p:cNvPr>
          <p:cNvSpPr>
            <a:spLocks noGrp="1" noChangeArrowheads="1"/>
          </p:cNvSpPr>
          <p:nvPr>
            <p:ph type="subTitle" idx="4294967295"/>
          </p:nvPr>
        </p:nvSpPr>
        <p:spPr>
          <a:xfrm>
            <a:off x="1549400" y="4059238"/>
            <a:ext cx="6045200" cy="1593850"/>
          </a:xfrm>
        </p:spPr>
        <p:txBody>
          <a:bodyPr/>
          <a:lstStyle/>
          <a:p>
            <a:pPr marL="0" indent="0" algn="ctr">
              <a:buFontTx/>
              <a:buNone/>
            </a:pPr>
            <a:endParaRPr lang="en-US" altLang="en-US"/>
          </a:p>
        </p:txBody>
      </p:sp>
    </p:spTree>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6E9A45A7-7EE3-4793-AF67-61B5ABE22BD1}"/>
              </a:ext>
            </a:extLst>
          </p:cNvPr>
          <p:cNvSpPr>
            <a:spLocks noGrp="1"/>
          </p:cNvSpPr>
          <p:nvPr>
            <p:ph type="ctrTitle"/>
          </p:nvPr>
        </p:nvSpPr>
        <p:spPr/>
        <p:txBody>
          <a:bodyPr/>
          <a:lstStyle/>
          <a:p>
            <a:pPr eaLnBrk="1" hangingPunct="1"/>
            <a:endParaRPr lang="en-US" altLang="en-US"/>
          </a:p>
        </p:txBody>
      </p:sp>
      <p:sp>
        <p:nvSpPr>
          <p:cNvPr id="21507" name="Subtitle 2">
            <a:extLst>
              <a:ext uri="{FF2B5EF4-FFF2-40B4-BE49-F238E27FC236}">
                <a16:creationId xmlns:a16="http://schemas.microsoft.com/office/drawing/2014/main" id="{0E971050-BFF9-4208-BECE-963A79C3D55F}"/>
              </a:ext>
            </a:extLst>
          </p:cNvPr>
          <p:cNvSpPr>
            <a:spLocks noGrp="1"/>
          </p:cNvSpPr>
          <p:nvPr>
            <p:ph type="subTitle" idx="1"/>
          </p:nvPr>
        </p:nvSpPr>
        <p:spPr/>
        <p:txBody>
          <a:bodyPr/>
          <a:lstStyle/>
          <a:p>
            <a:pPr eaLnBrk="1" hangingPunct="1"/>
            <a:endParaRPr lang="en-US" altLang="en-US"/>
          </a:p>
        </p:txBody>
      </p:sp>
      <p:pic>
        <p:nvPicPr>
          <p:cNvPr id="21508" name="Picture 4">
            <a:extLst>
              <a:ext uri="{FF2B5EF4-FFF2-40B4-BE49-F238E27FC236}">
                <a16:creationId xmlns:a16="http://schemas.microsoft.com/office/drawing/2014/main" id="{033BDD23-E42E-423A-A8E5-3C6C943CE6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a:extLst>
              <a:ext uri="{FF2B5EF4-FFF2-40B4-BE49-F238E27FC236}">
                <a16:creationId xmlns:a16="http://schemas.microsoft.com/office/drawing/2014/main" id="{4BDC6F28-FDC5-4A8B-B3C8-DA3175F7111D}"/>
              </a:ext>
            </a:extLst>
          </p:cNvPr>
          <p:cNvSpPr>
            <a:spLocks noGrp="1" noChangeArrowheads="1"/>
          </p:cNvSpPr>
          <p:nvPr>
            <p:ph type="title"/>
          </p:nvPr>
        </p:nvSpPr>
        <p:spPr/>
        <p:txBody>
          <a:bodyPr/>
          <a:lstStyle/>
          <a:p>
            <a:endParaRPr lang="en-US" altLang="en-US"/>
          </a:p>
        </p:txBody>
      </p:sp>
      <p:pic>
        <p:nvPicPr>
          <p:cNvPr id="487427" name="Picture 3">
            <a:extLst>
              <a:ext uri="{FF2B5EF4-FFF2-40B4-BE49-F238E27FC236}">
                <a16:creationId xmlns:a16="http://schemas.microsoft.com/office/drawing/2014/main" id="{19CB5CC3-AD59-45B1-BD9E-FD21016CF8CC}"/>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grpSp>
        <p:nvGrpSpPr>
          <p:cNvPr id="488450" name="Group 4">
            <a:extLst>
              <a:ext uri="{FF2B5EF4-FFF2-40B4-BE49-F238E27FC236}">
                <a16:creationId xmlns:a16="http://schemas.microsoft.com/office/drawing/2014/main" id="{DFEB0D5C-C955-44AF-848A-60D093BB05A2}"/>
              </a:ext>
            </a:extLst>
          </p:cNvPr>
          <p:cNvGrpSpPr>
            <a:grpSpLocks/>
          </p:cNvGrpSpPr>
          <p:nvPr/>
        </p:nvGrpSpPr>
        <p:grpSpPr bwMode="auto">
          <a:xfrm>
            <a:off x="0" y="0"/>
            <a:ext cx="9140825" cy="6850063"/>
            <a:chOff x="0" y="0"/>
            <a:chExt cx="5758" cy="4315"/>
          </a:xfrm>
        </p:grpSpPr>
        <p:grpSp>
          <p:nvGrpSpPr>
            <p:cNvPr id="488452" name="Group 5">
              <a:extLst>
                <a:ext uri="{FF2B5EF4-FFF2-40B4-BE49-F238E27FC236}">
                  <a16:creationId xmlns:a16="http://schemas.microsoft.com/office/drawing/2014/main" id="{53D14D72-097D-44D2-96EF-947D5059CF4F}"/>
                </a:ext>
              </a:extLst>
            </p:cNvPr>
            <p:cNvGrpSpPr>
              <a:grpSpLocks/>
            </p:cNvGrpSpPr>
            <p:nvPr/>
          </p:nvGrpSpPr>
          <p:grpSpPr bwMode="auto">
            <a:xfrm>
              <a:off x="1728" y="2230"/>
              <a:ext cx="4027" cy="2085"/>
              <a:chOff x="1728" y="2230"/>
              <a:chExt cx="4027" cy="2085"/>
            </a:xfrm>
          </p:grpSpPr>
          <p:sp>
            <p:nvSpPr>
              <p:cNvPr id="702470" name="Freeform 6">
                <a:extLst>
                  <a:ext uri="{FF2B5EF4-FFF2-40B4-BE49-F238E27FC236}">
                    <a16:creationId xmlns:a16="http://schemas.microsoft.com/office/drawing/2014/main" id="{9695C2E5-538B-4A3F-84B1-5A247B62256D}"/>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eaLnBrk="1" hangingPunct="1">
                  <a:defRPr/>
                </a:pPr>
                <a:endParaRPr lang="en-US" sz="1800">
                  <a:solidFill>
                    <a:srgbClr val="FFFFFF"/>
                  </a:solidFill>
                  <a:latin typeface="Arial" panose="020B0604020202020204" pitchFamily="34" charset="0"/>
                  <a:cs typeface="Arial" panose="020B0604020202020204" pitchFamily="34" charset="0"/>
                </a:endParaRPr>
              </a:p>
            </p:txBody>
          </p:sp>
          <p:sp>
            <p:nvSpPr>
              <p:cNvPr id="702471" name="Freeform 7">
                <a:extLst>
                  <a:ext uri="{FF2B5EF4-FFF2-40B4-BE49-F238E27FC236}">
                    <a16:creationId xmlns:a16="http://schemas.microsoft.com/office/drawing/2014/main" id="{C4F3035C-4098-4270-9FBA-A750822EF375}"/>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eaLnBrk="1" hangingPunct="1">
                  <a:defRPr/>
                </a:pPr>
                <a:endParaRPr lang="en-US" sz="1800">
                  <a:solidFill>
                    <a:srgbClr val="FFFFFF"/>
                  </a:solidFill>
                  <a:latin typeface="Arial" panose="020B0604020202020204" pitchFamily="34" charset="0"/>
                  <a:cs typeface="Arial" panose="020B0604020202020204" pitchFamily="34" charset="0"/>
                </a:endParaRPr>
              </a:p>
            </p:txBody>
          </p:sp>
          <p:sp>
            <p:nvSpPr>
              <p:cNvPr id="702472" name="Freeform 8">
                <a:extLst>
                  <a:ext uri="{FF2B5EF4-FFF2-40B4-BE49-F238E27FC236}">
                    <a16:creationId xmlns:a16="http://schemas.microsoft.com/office/drawing/2014/main" id="{1278219D-E6E4-458C-8CFA-1E9800F89C64}"/>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eaLnBrk="1" hangingPunct="1">
                  <a:defRPr/>
                </a:pPr>
                <a:endParaRPr lang="en-US" sz="1800">
                  <a:solidFill>
                    <a:srgbClr val="FFFFFF"/>
                  </a:solidFill>
                  <a:latin typeface="Arial" panose="020B0604020202020204" pitchFamily="34" charset="0"/>
                  <a:cs typeface="Arial" panose="020B0604020202020204" pitchFamily="34" charset="0"/>
                </a:endParaRPr>
              </a:p>
            </p:txBody>
          </p:sp>
          <p:sp>
            <p:nvSpPr>
              <p:cNvPr id="488458" name="Freeform 9">
                <a:extLst>
                  <a:ext uri="{FF2B5EF4-FFF2-40B4-BE49-F238E27FC236}">
                    <a16:creationId xmlns:a16="http://schemas.microsoft.com/office/drawing/2014/main" id="{9D3A1E8B-356E-46A3-9136-CBB1022A4542}"/>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2474" name="Freeform 10">
                <a:extLst>
                  <a:ext uri="{FF2B5EF4-FFF2-40B4-BE49-F238E27FC236}">
                    <a16:creationId xmlns:a16="http://schemas.microsoft.com/office/drawing/2014/main" id="{A44F9CA6-E782-414E-814E-D2C0FFA2C58E}"/>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eaLnBrk="1" hangingPunct="1">
                  <a:defRPr/>
                </a:pPr>
                <a:endParaRPr lang="en-US" sz="1800">
                  <a:solidFill>
                    <a:srgbClr val="FFFFFF"/>
                  </a:solidFill>
                  <a:latin typeface="Arial" panose="020B0604020202020204" pitchFamily="34" charset="0"/>
                  <a:cs typeface="Arial" panose="020B0604020202020204" pitchFamily="34" charset="0"/>
                </a:endParaRPr>
              </a:p>
            </p:txBody>
          </p:sp>
        </p:grpSp>
        <p:sp>
          <p:nvSpPr>
            <p:cNvPr id="702475" name="Freeform 11">
              <a:extLst>
                <a:ext uri="{FF2B5EF4-FFF2-40B4-BE49-F238E27FC236}">
                  <a16:creationId xmlns:a16="http://schemas.microsoft.com/office/drawing/2014/main" id="{56D244DA-56A4-4642-8CBE-48C8D978F5FE}"/>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eaLnBrk="1" hangingPunct="1">
                <a:defRPr/>
              </a:pPr>
              <a:endParaRPr lang="en-US" sz="1800">
                <a:solidFill>
                  <a:srgbClr val="FFFFFF"/>
                </a:solidFill>
                <a:latin typeface="Arial" panose="020B0604020202020204" pitchFamily="34" charset="0"/>
                <a:cs typeface="Arial" panose="020B0604020202020204" pitchFamily="34" charset="0"/>
              </a:endParaRPr>
            </a:p>
          </p:txBody>
        </p:sp>
        <p:sp>
          <p:nvSpPr>
            <p:cNvPr id="488454" name="Freeform 12">
              <a:extLst>
                <a:ext uri="{FF2B5EF4-FFF2-40B4-BE49-F238E27FC236}">
                  <a16:creationId xmlns:a16="http://schemas.microsoft.com/office/drawing/2014/main" id="{91D7EB55-1144-4410-9E3D-9552EEB7D3BB}"/>
                </a:ext>
              </a:extLst>
            </p:cNvPr>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488451" name="Picture 4">
            <a:extLst>
              <a:ext uri="{FF2B5EF4-FFF2-40B4-BE49-F238E27FC236}">
                <a16:creationId xmlns:a16="http://schemas.microsoft.com/office/drawing/2014/main" id="{75E1D33F-6DB3-4CC0-B3B6-417667C5B1C6}"/>
              </a:ext>
            </a:extLst>
          </p:cNvPr>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0" y="0"/>
            <a:ext cx="9144000" cy="6856413"/>
          </a:xfrm>
          <a:noFill/>
        </p:spPr>
      </p:pic>
    </p:spTree>
  </p:cSld>
  <p:clrMapOvr>
    <a:overrideClrMapping bg1="dk2" tx1="lt1" bg2="dk1" tx2="lt2" accent1="accent1" accent2="accent2" accent3="accent3" accent4="accent4" accent5="accent5" accent6="accent6" hlink="hlink" folHlink="folHlink"/>
  </p:clrMapOvr>
</p:sld>
</file>

<file path=ppt/slides/slide322.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grpSp>
        <p:nvGrpSpPr>
          <p:cNvPr id="489474" name="Group 4">
            <a:extLst>
              <a:ext uri="{FF2B5EF4-FFF2-40B4-BE49-F238E27FC236}">
                <a16:creationId xmlns:a16="http://schemas.microsoft.com/office/drawing/2014/main" id="{30E5127A-F8C1-45E9-AE1D-C995C8CDAD44}"/>
              </a:ext>
            </a:extLst>
          </p:cNvPr>
          <p:cNvGrpSpPr>
            <a:grpSpLocks/>
          </p:cNvGrpSpPr>
          <p:nvPr/>
        </p:nvGrpSpPr>
        <p:grpSpPr bwMode="auto">
          <a:xfrm>
            <a:off x="0" y="0"/>
            <a:ext cx="9140825" cy="6850063"/>
            <a:chOff x="0" y="0"/>
            <a:chExt cx="5758" cy="4315"/>
          </a:xfrm>
        </p:grpSpPr>
        <p:grpSp>
          <p:nvGrpSpPr>
            <p:cNvPr id="489477" name="Group 5">
              <a:extLst>
                <a:ext uri="{FF2B5EF4-FFF2-40B4-BE49-F238E27FC236}">
                  <a16:creationId xmlns:a16="http://schemas.microsoft.com/office/drawing/2014/main" id="{7C8A623F-33AA-43F2-B1C7-15DE1DA58111}"/>
                </a:ext>
              </a:extLst>
            </p:cNvPr>
            <p:cNvGrpSpPr>
              <a:grpSpLocks/>
            </p:cNvGrpSpPr>
            <p:nvPr/>
          </p:nvGrpSpPr>
          <p:grpSpPr bwMode="auto">
            <a:xfrm>
              <a:off x="1728" y="2230"/>
              <a:ext cx="4027" cy="2085"/>
              <a:chOff x="1728" y="2230"/>
              <a:chExt cx="4027" cy="2085"/>
            </a:xfrm>
          </p:grpSpPr>
          <p:sp>
            <p:nvSpPr>
              <p:cNvPr id="702470" name="Freeform 6">
                <a:extLst>
                  <a:ext uri="{FF2B5EF4-FFF2-40B4-BE49-F238E27FC236}">
                    <a16:creationId xmlns:a16="http://schemas.microsoft.com/office/drawing/2014/main" id="{F746E538-4F41-482A-AC65-28E9CF3FE927}"/>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sp>
            <p:nvSpPr>
              <p:cNvPr id="702471" name="Freeform 7">
                <a:extLst>
                  <a:ext uri="{FF2B5EF4-FFF2-40B4-BE49-F238E27FC236}">
                    <a16:creationId xmlns:a16="http://schemas.microsoft.com/office/drawing/2014/main" id="{8E4CCD51-4CEA-4078-9DE9-D04907D50B77}"/>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sp>
            <p:nvSpPr>
              <p:cNvPr id="702472" name="Freeform 8">
                <a:extLst>
                  <a:ext uri="{FF2B5EF4-FFF2-40B4-BE49-F238E27FC236}">
                    <a16:creationId xmlns:a16="http://schemas.microsoft.com/office/drawing/2014/main" id="{4D874EB8-1C7F-439F-9814-B9AE41B90212}"/>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sp>
            <p:nvSpPr>
              <p:cNvPr id="489483" name="Freeform 9">
                <a:extLst>
                  <a:ext uri="{FF2B5EF4-FFF2-40B4-BE49-F238E27FC236}">
                    <a16:creationId xmlns:a16="http://schemas.microsoft.com/office/drawing/2014/main" id="{39DCE9C3-EA71-43D0-9977-86140D2A0B2C}"/>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2474" name="Freeform 10">
                <a:extLst>
                  <a:ext uri="{FF2B5EF4-FFF2-40B4-BE49-F238E27FC236}">
                    <a16:creationId xmlns:a16="http://schemas.microsoft.com/office/drawing/2014/main" id="{2A28BEC4-6900-4685-8A50-06A317380E2A}"/>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grpSp>
        <p:sp>
          <p:nvSpPr>
            <p:cNvPr id="702475" name="Freeform 11">
              <a:extLst>
                <a:ext uri="{FF2B5EF4-FFF2-40B4-BE49-F238E27FC236}">
                  <a16:creationId xmlns:a16="http://schemas.microsoft.com/office/drawing/2014/main" id="{E9123FAE-98A3-4A51-A7F1-7B792D457DC5}"/>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sp>
          <p:nvSpPr>
            <p:cNvPr id="489479" name="Freeform 12">
              <a:extLst>
                <a:ext uri="{FF2B5EF4-FFF2-40B4-BE49-F238E27FC236}">
                  <a16:creationId xmlns:a16="http://schemas.microsoft.com/office/drawing/2014/main" id="{A1860ACE-C0A6-4A17-ADD1-F8F69979BD1C}"/>
                </a:ext>
              </a:extLst>
            </p:cNvPr>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89475" name="Rectangle 2">
            <a:extLst>
              <a:ext uri="{FF2B5EF4-FFF2-40B4-BE49-F238E27FC236}">
                <a16:creationId xmlns:a16="http://schemas.microsoft.com/office/drawing/2014/main" id="{696D0283-F3AD-48A5-98E9-5D9CFD90A0CE}"/>
              </a:ext>
            </a:extLst>
          </p:cNvPr>
          <p:cNvSpPr>
            <a:spLocks noGrp="1" noChangeArrowheads="1"/>
          </p:cNvSpPr>
          <p:nvPr>
            <p:ph type="title" idx="4294967295"/>
          </p:nvPr>
        </p:nvSpPr>
        <p:spPr/>
        <p:txBody>
          <a:bodyPr/>
          <a:lstStyle/>
          <a:p>
            <a:endParaRPr lang="en-US" altLang="en-US"/>
          </a:p>
        </p:txBody>
      </p:sp>
      <p:pic>
        <p:nvPicPr>
          <p:cNvPr id="489476" name="Picture 3">
            <a:extLst>
              <a:ext uri="{FF2B5EF4-FFF2-40B4-BE49-F238E27FC236}">
                <a16:creationId xmlns:a16="http://schemas.microsoft.com/office/drawing/2014/main" id="{7106DC50-DF3F-42CA-B27F-9CABACD37D06}"/>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overrideClrMapping bg1="dk2" tx1="lt1" bg2="dk1" tx2="lt2" accent1="accent1" accent2="accent2" accent3="accent3" accent4="accent4" accent5="accent5" accent6="accent6" hlink="hlink" folHlink="folHlink"/>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2">
            <a:extLst>
              <a:ext uri="{FF2B5EF4-FFF2-40B4-BE49-F238E27FC236}">
                <a16:creationId xmlns:a16="http://schemas.microsoft.com/office/drawing/2014/main" id="{1ECF49EC-670A-4146-9A10-270EC2196A58}"/>
              </a:ext>
            </a:extLst>
          </p:cNvPr>
          <p:cNvSpPr>
            <a:spLocks noGrp="1" noChangeArrowheads="1"/>
          </p:cNvSpPr>
          <p:nvPr>
            <p:ph type="title"/>
          </p:nvPr>
        </p:nvSpPr>
        <p:spPr/>
        <p:txBody>
          <a:bodyPr/>
          <a:lstStyle/>
          <a:p>
            <a:pPr eaLnBrk="1" hangingPunct="1"/>
            <a:endParaRPr lang="en-US" altLang="en-US"/>
          </a:p>
        </p:txBody>
      </p:sp>
      <p:pic>
        <p:nvPicPr>
          <p:cNvPr id="490499" name="Picture 4">
            <a:extLst>
              <a:ext uri="{FF2B5EF4-FFF2-40B4-BE49-F238E27FC236}">
                <a16:creationId xmlns:a16="http://schemas.microsoft.com/office/drawing/2014/main" id="{6DD38111-3AF6-4D09-9AA7-A88B23F62513}"/>
              </a:ext>
            </a:extLst>
          </p:cNvPr>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a:stretch>
            <a:fillRect/>
          </a:stretch>
        </p:blipFill>
        <p:spPr>
          <a:xfrm>
            <a:off x="0" y="0"/>
            <a:ext cx="9144000" cy="68580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0500" name="TextBox 1">
            <a:extLst>
              <a:ext uri="{FF2B5EF4-FFF2-40B4-BE49-F238E27FC236}">
                <a16:creationId xmlns:a16="http://schemas.microsoft.com/office/drawing/2014/main" id="{92FE038B-56E6-42E3-97B7-E4EDC6847E4A}"/>
              </a:ext>
            </a:extLst>
          </p:cNvPr>
          <p:cNvSpPr txBox="1">
            <a:spLocks noChangeArrowheads="1"/>
          </p:cNvSpPr>
          <p:nvPr/>
        </p:nvSpPr>
        <p:spPr bwMode="auto">
          <a:xfrm>
            <a:off x="5829300" y="6534150"/>
            <a:ext cx="33147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500"/>
              <a:t>Source: Cai et al, PLOS Medicine, 2020</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4">
            <a:extLst>
              <a:ext uri="{FF2B5EF4-FFF2-40B4-BE49-F238E27FC236}">
                <a16:creationId xmlns:a16="http://schemas.microsoft.com/office/drawing/2014/main" id="{C433DB08-9F7D-6987-FE76-0A45C9AF6C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53138" y="3840163"/>
            <a:ext cx="2397125"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8">
            <a:extLst>
              <a:ext uri="{FF2B5EF4-FFF2-40B4-BE49-F238E27FC236}">
                <a16:creationId xmlns:a16="http://schemas.microsoft.com/office/drawing/2014/main" id="{7AC59EF1-243B-E48B-A226-0E6A65587D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963" y="865188"/>
            <a:ext cx="8113712"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10">
            <a:extLst>
              <a:ext uri="{FF2B5EF4-FFF2-40B4-BE49-F238E27FC236}">
                <a16:creationId xmlns:a16="http://schemas.microsoft.com/office/drawing/2014/main" id="{2534D978-12CB-3E32-A98C-D52B1FDEAE8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5788" y="3268663"/>
            <a:ext cx="5041900" cy="358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12">
            <a:extLst>
              <a:ext uri="{FF2B5EF4-FFF2-40B4-BE49-F238E27FC236}">
                <a16:creationId xmlns:a16="http://schemas.microsoft.com/office/drawing/2014/main" id="{4488325E-FCB6-3BB6-BD2F-D2D17CEE7CE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27713" y="2952750"/>
            <a:ext cx="1438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4">
            <a:extLst>
              <a:ext uri="{FF2B5EF4-FFF2-40B4-BE49-F238E27FC236}">
                <a16:creationId xmlns:a16="http://schemas.microsoft.com/office/drawing/2014/main" id="{D0B6A6DA-9BCC-1348-E929-7859BFD5223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8763" y="0"/>
            <a:ext cx="2847975"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Content Placeholder 2">
            <a:extLst>
              <a:ext uri="{FF2B5EF4-FFF2-40B4-BE49-F238E27FC236}">
                <a16:creationId xmlns:a16="http://schemas.microsoft.com/office/drawing/2014/main" id="{3579E178-7CFB-4D6B-88FA-C1C4E8DD192F}"/>
              </a:ext>
            </a:extLst>
          </p:cNvPr>
          <p:cNvSpPr>
            <a:spLocks noGrp="1" noChangeArrowheads="1"/>
          </p:cNvSpPr>
          <p:nvPr>
            <p:ph idx="4294967295"/>
          </p:nvPr>
        </p:nvSpPr>
        <p:spPr bwMode="auto">
          <a:xfrm>
            <a:off x="2063750" y="6553200"/>
            <a:ext cx="7080250" cy="292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defTabSz="457200">
              <a:lnSpc>
                <a:spcPct val="80000"/>
              </a:lnSpc>
              <a:buFontTx/>
              <a:buNone/>
            </a:pPr>
            <a:r>
              <a:rPr lang="en-US" altLang="en-US" sz="1500"/>
              <a:t>Source: http://museum.hackney.gov.uk/object9232</a:t>
            </a:r>
          </a:p>
        </p:txBody>
      </p:sp>
      <p:pic>
        <p:nvPicPr>
          <p:cNvPr id="492547" name="Picture 2" descr="http://museum.hackney.gov.uk/assets/object_images/6/74/41/eg/am/Image14476/v0_high.jpg">
            <a:extLst>
              <a:ext uri="{FF2B5EF4-FFF2-40B4-BE49-F238E27FC236}">
                <a16:creationId xmlns:a16="http://schemas.microsoft.com/office/drawing/2014/main" id="{92BB02F4-27FA-457B-963F-74FE61D5CA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02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2548" name="TextBox 1">
            <a:extLst>
              <a:ext uri="{FF2B5EF4-FFF2-40B4-BE49-F238E27FC236}">
                <a16:creationId xmlns:a16="http://schemas.microsoft.com/office/drawing/2014/main" id="{432A6138-D875-453D-A4B2-EA5E79D50F77}"/>
              </a:ext>
            </a:extLst>
          </p:cNvPr>
          <p:cNvSpPr txBox="1">
            <a:spLocks noChangeArrowheads="1"/>
          </p:cNvSpPr>
          <p:nvPr/>
        </p:nvSpPr>
        <p:spPr bwMode="auto">
          <a:xfrm>
            <a:off x="5638800" y="1752600"/>
            <a:ext cx="28194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solidFill>
                  <a:srgbClr val="FFFF66"/>
                </a:solidFill>
              </a:rPr>
              <a:t>“…There are no charges, except for a few special items”</a:t>
            </a:r>
          </a:p>
          <a:p>
            <a:endParaRPr lang="en-US" altLang="en-US">
              <a:solidFill>
                <a:srgbClr val="FFFF66"/>
              </a:solidFill>
            </a:endParaRPr>
          </a:p>
          <a:p>
            <a:r>
              <a:rPr lang="en-US" altLang="en-US">
                <a:solidFill>
                  <a:srgbClr val="FFFF66"/>
                </a:solidFill>
              </a:rPr>
              <a:t>“…no insurance qualifications”</a:t>
            </a:r>
          </a:p>
          <a:p>
            <a:endParaRPr lang="en-US" altLang="en-US">
              <a:solidFill>
                <a:srgbClr val="FFFF66"/>
              </a:solidFill>
            </a:endParaRPr>
          </a:p>
          <a:p>
            <a:r>
              <a:rPr lang="en-US" altLang="en-US" i="1">
                <a:solidFill>
                  <a:srgbClr val="FFFF66"/>
                </a:solidFill>
              </a:rPr>
              <a:t>An equal right to healthcare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C7F85D07-15A7-4B88-8407-81A7435552D0}"/>
              </a:ext>
            </a:extLst>
          </p:cNvPr>
          <p:cNvSpPr>
            <a:spLocks noGrp="1"/>
          </p:cNvSpPr>
          <p:nvPr>
            <p:ph type="ctrTitle"/>
          </p:nvPr>
        </p:nvSpPr>
        <p:spPr/>
        <p:txBody>
          <a:bodyPr/>
          <a:lstStyle/>
          <a:p>
            <a:pPr eaLnBrk="1" hangingPunct="1"/>
            <a:endParaRPr lang="en-US" altLang="en-US"/>
          </a:p>
        </p:txBody>
      </p:sp>
      <p:sp>
        <p:nvSpPr>
          <p:cNvPr id="17411" name="Subtitle 2">
            <a:extLst>
              <a:ext uri="{FF2B5EF4-FFF2-40B4-BE49-F238E27FC236}">
                <a16:creationId xmlns:a16="http://schemas.microsoft.com/office/drawing/2014/main" id="{8FD77739-F267-4CF4-801E-CFF4FA95EFE3}"/>
              </a:ext>
            </a:extLst>
          </p:cNvPr>
          <p:cNvSpPr>
            <a:spLocks noGrp="1"/>
          </p:cNvSpPr>
          <p:nvPr>
            <p:ph type="subTitle" idx="1"/>
          </p:nvPr>
        </p:nvSpPr>
        <p:spPr/>
        <p:txBody>
          <a:bodyPr/>
          <a:lstStyle/>
          <a:p>
            <a:pPr eaLnBrk="1" hangingPunct="1"/>
            <a:endParaRPr lang="en-US" altLang="en-US"/>
          </a:p>
        </p:txBody>
      </p:sp>
      <p:pic>
        <p:nvPicPr>
          <p:cNvPr id="17412" name="Picture 4">
            <a:extLst>
              <a:ext uri="{FF2B5EF4-FFF2-40B4-BE49-F238E27FC236}">
                <a16:creationId xmlns:a16="http://schemas.microsoft.com/office/drawing/2014/main" id="{6C5BDFA0-D85A-495C-869F-392382E0D3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CEBCE5B6-F945-4EB0-A535-F856ED5E8137}"/>
              </a:ext>
            </a:extLst>
          </p:cNvPr>
          <p:cNvSpPr>
            <a:spLocks noGrp="1"/>
          </p:cNvSpPr>
          <p:nvPr>
            <p:ph type="ctrTitle"/>
          </p:nvPr>
        </p:nvSpPr>
        <p:spPr/>
        <p:txBody>
          <a:bodyPr/>
          <a:lstStyle/>
          <a:p>
            <a:pPr eaLnBrk="1" hangingPunct="1"/>
            <a:endParaRPr lang="en-US" altLang="en-US"/>
          </a:p>
        </p:txBody>
      </p:sp>
      <p:sp>
        <p:nvSpPr>
          <p:cNvPr id="16387" name="Subtitle 2">
            <a:extLst>
              <a:ext uri="{FF2B5EF4-FFF2-40B4-BE49-F238E27FC236}">
                <a16:creationId xmlns:a16="http://schemas.microsoft.com/office/drawing/2014/main" id="{9CC6DD79-919F-4E9E-B427-695045A8772C}"/>
              </a:ext>
            </a:extLst>
          </p:cNvPr>
          <p:cNvSpPr>
            <a:spLocks noGrp="1"/>
          </p:cNvSpPr>
          <p:nvPr>
            <p:ph type="subTitle" idx="1"/>
          </p:nvPr>
        </p:nvSpPr>
        <p:spPr/>
        <p:txBody>
          <a:bodyPr/>
          <a:lstStyle/>
          <a:p>
            <a:pPr eaLnBrk="1" hangingPunct="1"/>
            <a:endParaRPr lang="en-US" altLang="en-US"/>
          </a:p>
        </p:txBody>
      </p:sp>
      <p:pic>
        <p:nvPicPr>
          <p:cNvPr id="16388" name="Picture 4">
            <a:extLst>
              <a:ext uri="{FF2B5EF4-FFF2-40B4-BE49-F238E27FC236}">
                <a16:creationId xmlns:a16="http://schemas.microsoft.com/office/drawing/2014/main" id="{2100F809-E8FF-4C32-A2F1-96AD2640DB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609BD504-3CEA-4B63-82BC-04F559A594CF}"/>
              </a:ext>
            </a:extLst>
          </p:cNvPr>
          <p:cNvSpPr>
            <a:spLocks noGrp="1" noChangeArrowheads="1"/>
          </p:cNvSpPr>
          <p:nvPr>
            <p:ph type="title"/>
          </p:nvPr>
        </p:nvSpPr>
        <p:spPr/>
        <p:txBody>
          <a:bodyPr/>
          <a:lstStyle/>
          <a:p>
            <a:endParaRPr lang="en-US" altLang="en-US"/>
          </a:p>
        </p:txBody>
      </p:sp>
      <p:pic>
        <p:nvPicPr>
          <p:cNvPr id="203779" name="Picture 3">
            <a:extLst>
              <a:ext uri="{FF2B5EF4-FFF2-40B4-BE49-F238E27FC236}">
                <a16:creationId xmlns:a16="http://schemas.microsoft.com/office/drawing/2014/main" id="{81B3B305-93B0-4464-81AC-2D8299B45519}"/>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2E55F398-B394-4A6D-8ADA-A9B2693C6FB1}"/>
              </a:ext>
            </a:extLst>
          </p:cNvPr>
          <p:cNvSpPr>
            <a:spLocks noGrp="1"/>
          </p:cNvSpPr>
          <p:nvPr>
            <p:ph type="ctrTitle"/>
          </p:nvPr>
        </p:nvSpPr>
        <p:spPr/>
        <p:txBody>
          <a:bodyPr/>
          <a:lstStyle/>
          <a:p>
            <a:pPr eaLnBrk="1" hangingPunct="1"/>
            <a:endParaRPr lang="en-US" altLang="en-US"/>
          </a:p>
        </p:txBody>
      </p:sp>
      <p:sp>
        <p:nvSpPr>
          <p:cNvPr id="19459" name="Subtitle 2">
            <a:extLst>
              <a:ext uri="{FF2B5EF4-FFF2-40B4-BE49-F238E27FC236}">
                <a16:creationId xmlns:a16="http://schemas.microsoft.com/office/drawing/2014/main" id="{AA7B6E4D-F419-4712-8771-F01C7148C7C4}"/>
              </a:ext>
            </a:extLst>
          </p:cNvPr>
          <p:cNvSpPr>
            <a:spLocks noGrp="1"/>
          </p:cNvSpPr>
          <p:nvPr>
            <p:ph type="subTitle" idx="1"/>
          </p:nvPr>
        </p:nvSpPr>
        <p:spPr/>
        <p:txBody>
          <a:bodyPr/>
          <a:lstStyle/>
          <a:p>
            <a:pPr eaLnBrk="1" hangingPunct="1"/>
            <a:endParaRPr lang="en-US" altLang="en-US"/>
          </a:p>
        </p:txBody>
      </p:sp>
      <p:pic>
        <p:nvPicPr>
          <p:cNvPr id="19460" name="Picture 4">
            <a:extLst>
              <a:ext uri="{FF2B5EF4-FFF2-40B4-BE49-F238E27FC236}">
                <a16:creationId xmlns:a16="http://schemas.microsoft.com/office/drawing/2014/main" id="{5DB5137F-F430-486D-A350-3CE8B32775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E321E7AE-A111-444E-A7F2-23C3A1001677}"/>
              </a:ext>
            </a:extLst>
          </p:cNvPr>
          <p:cNvSpPr>
            <a:spLocks noGrp="1" noChangeArrowheads="1"/>
          </p:cNvSpPr>
          <p:nvPr>
            <p:ph type="title" idx="4294967295"/>
          </p:nvPr>
        </p:nvSpPr>
        <p:spPr/>
        <p:txBody>
          <a:bodyPr/>
          <a:lstStyle/>
          <a:p>
            <a:endParaRPr lang="en-US" altLang="en-US"/>
          </a:p>
        </p:txBody>
      </p:sp>
      <p:pic>
        <p:nvPicPr>
          <p:cNvPr id="206851" name="Picture 3">
            <a:extLst>
              <a:ext uri="{FF2B5EF4-FFF2-40B4-BE49-F238E27FC236}">
                <a16:creationId xmlns:a16="http://schemas.microsoft.com/office/drawing/2014/main" id="{156A7C55-60DF-4071-933C-7491E59BCCE5}"/>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064378DA-448B-472B-8CDF-B746FEFC22D1}"/>
              </a:ext>
            </a:extLst>
          </p:cNvPr>
          <p:cNvSpPr>
            <a:spLocks noGrp="1" noChangeArrowheads="1"/>
          </p:cNvSpPr>
          <p:nvPr>
            <p:ph type="title"/>
          </p:nvPr>
        </p:nvSpPr>
        <p:spPr>
          <a:xfrm>
            <a:off x="838200" y="762000"/>
            <a:ext cx="7772400" cy="3733800"/>
          </a:xfrm>
        </p:spPr>
        <p:txBody>
          <a:bodyPr/>
          <a:lstStyle/>
          <a:p>
            <a:pPr eaLnBrk="1" hangingPunct="1"/>
            <a:r>
              <a:rPr lang="en-US" altLang="en-US" sz="5400" b="1">
                <a:latin typeface="Arial" panose="020B0604020202020204" pitchFamily="34" charset="0"/>
                <a:cs typeface="Arial" panose="020B0604020202020204" pitchFamily="34" charset="0"/>
              </a:rPr>
              <a:t>Medicaid:</a:t>
            </a:r>
            <a:br>
              <a:rPr lang="en-US" altLang="en-US" sz="5400" b="1">
                <a:latin typeface="Arial" panose="020B0604020202020204" pitchFamily="34" charset="0"/>
                <a:cs typeface="Arial" panose="020B0604020202020204" pitchFamily="34" charset="0"/>
              </a:rPr>
            </a:br>
            <a:r>
              <a:rPr lang="en-US" altLang="en-US" sz="5400" b="1">
                <a:latin typeface="Arial" panose="020B0604020202020204" pitchFamily="34" charset="0"/>
                <a:cs typeface="Arial" panose="020B0604020202020204" pitchFamily="34" charset="0"/>
              </a:rPr>
              <a:t>Poor Access, But Better Than Nothing</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13D51C0A-57FF-4B9A-BFE5-F1CCE0EEFEC1}"/>
              </a:ext>
            </a:extLst>
          </p:cNvPr>
          <p:cNvSpPr>
            <a:spLocks noGrp="1"/>
          </p:cNvSpPr>
          <p:nvPr>
            <p:ph type="ctrTitle"/>
          </p:nvPr>
        </p:nvSpPr>
        <p:spPr/>
        <p:txBody>
          <a:bodyPr/>
          <a:lstStyle/>
          <a:p>
            <a:pPr eaLnBrk="1" hangingPunct="1"/>
            <a:endParaRPr lang="en-US" altLang="en-US"/>
          </a:p>
        </p:txBody>
      </p:sp>
      <p:sp>
        <p:nvSpPr>
          <p:cNvPr id="36867" name="Subtitle 2">
            <a:extLst>
              <a:ext uri="{FF2B5EF4-FFF2-40B4-BE49-F238E27FC236}">
                <a16:creationId xmlns:a16="http://schemas.microsoft.com/office/drawing/2014/main" id="{96B0BD74-5268-47EB-B1BB-5F17F28A8446}"/>
              </a:ext>
            </a:extLst>
          </p:cNvPr>
          <p:cNvSpPr>
            <a:spLocks noGrp="1"/>
          </p:cNvSpPr>
          <p:nvPr>
            <p:ph type="subTitle" idx="1"/>
          </p:nvPr>
        </p:nvSpPr>
        <p:spPr/>
        <p:txBody>
          <a:bodyPr/>
          <a:lstStyle/>
          <a:p>
            <a:pPr eaLnBrk="1" hangingPunct="1"/>
            <a:endParaRPr lang="en-US" altLang="en-US"/>
          </a:p>
        </p:txBody>
      </p:sp>
      <p:pic>
        <p:nvPicPr>
          <p:cNvPr id="36868" name="Picture 3">
            <a:extLst>
              <a:ext uri="{FF2B5EF4-FFF2-40B4-BE49-F238E27FC236}">
                <a16:creationId xmlns:a16="http://schemas.microsoft.com/office/drawing/2014/main" id="{5780557A-3639-4478-A8A1-4C9056B280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92C5E5-0014-B9C7-8925-F0E3B3C92436}"/>
              </a:ext>
            </a:extLst>
          </p:cNvPr>
          <p:cNvPicPr>
            <a:picLocks noChangeAspect="1"/>
          </p:cNvPicPr>
          <p:nvPr/>
        </p:nvPicPr>
        <p:blipFill>
          <a:blip r:embed="rId2"/>
          <a:stretch>
            <a:fillRect/>
          </a:stretch>
        </p:blipFill>
        <p:spPr>
          <a:xfrm>
            <a:off x="0" y="0"/>
            <a:ext cx="9144000" cy="6858000"/>
          </a:xfrm>
          <a:prstGeom prst="rect">
            <a:avLst/>
          </a:prstGeom>
        </p:spPr>
      </p:pic>
      <p:sp>
        <p:nvSpPr>
          <p:cNvPr id="5122" name="Title 1">
            <a:extLst>
              <a:ext uri="{FF2B5EF4-FFF2-40B4-BE49-F238E27FC236}">
                <a16:creationId xmlns:a16="http://schemas.microsoft.com/office/drawing/2014/main" id="{00AFC804-47B0-CF1E-31E4-F9A5954A1183}"/>
              </a:ext>
            </a:extLst>
          </p:cNvPr>
          <p:cNvSpPr>
            <a:spLocks noGrp="1"/>
          </p:cNvSpPr>
          <p:nvPr>
            <p:ph type="ctrTitle"/>
          </p:nvPr>
        </p:nvSpPr>
        <p:spPr/>
        <p:txBody>
          <a:bodyPr/>
          <a:lstStyle/>
          <a:p>
            <a:pPr eaLnBrk="1" hangingPunct="1"/>
            <a:endParaRPr lang="en-US" altLang="en-US" dirty="0"/>
          </a:p>
        </p:txBody>
      </p:sp>
      <p:sp>
        <p:nvSpPr>
          <p:cNvPr id="5123" name="Subtitle 2">
            <a:extLst>
              <a:ext uri="{FF2B5EF4-FFF2-40B4-BE49-F238E27FC236}">
                <a16:creationId xmlns:a16="http://schemas.microsoft.com/office/drawing/2014/main" id="{D3814050-5615-E001-DD18-E99536C86753}"/>
              </a:ext>
            </a:extLst>
          </p:cNvPr>
          <p:cNvSpPr>
            <a:spLocks noGrp="1"/>
          </p:cNvSpPr>
          <p:nvPr>
            <p:ph type="subTitle" idx="1"/>
          </p:nvPr>
        </p:nvSpPr>
        <p:spPr/>
        <p:txBody>
          <a:bodyPr/>
          <a:lstStyle/>
          <a:p>
            <a:pPr eaLnBrk="1" hangingPunct="1"/>
            <a:endParaRPr lang="en-US"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ext Box 1">
            <a:extLst>
              <a:ext uri="{FF2B5EF4-FFF2-40B4-BE49-F238E27FC236}">
                <a16:creationId xmlns:a16="http://schemas.microsoft.com/office/drawing/2014/main" id="{616F4827-4F64-41DC-A6E3-A6540E8F4E7E}"/>
              </a:ext>
            </a:extLst>
          </p:cNvPr>
          <p:cNvSpPr txBox="1">
            <a:spLocks noChangeArrowheads="1"/>
          </p:cNvSpPr>
          <p:nvPr/>
        </p:nvSpPr>
        <p:spPr bwMode="auto">
          <a:xfrm>
            <a:off x="325438" y="381000"/>
            <a:ext cx="8494712"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New Roman" panose="02020603050405020304" pitchFamily="18" charset="0"/>
              </a:defRPr>
            </a:lvl1pPr>
            <a:lvl2pPr marL="742950" indent="-28575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New Roman" panose="02020603050405020304" pitchFamily="18" charset="0"/>
              </a:defRPr>
            </a:lvl2pPr>
            <a:lvl3pPr marL="1143000" indent="-22860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New Roman" panose="02020603050405020304" pitchFamily="18" charset="0"/>
              </a:defRPr>
            </a:lvl3pPr>
            <a:lvl4pPr marL="1600200" indent="-22860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New Roman" panose="02020603050405020304" pitchFamily="18" charset="0"/>
              </a:defRPr>
            </a:lvl4pPr>
            <a:lvl5pPr marL="2057400" indent="-22860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New Roman" panose="02020603050405020304" pitchFamily="18" charset="0"/>
              </a:defRPr>
            </a:lvl9pPr>
          </a:lstStyle>
          <a:p>
            <a:pPr algn="ctr" eaLnBrk="1">
              <a:lnSpc>
                <a:spcPct val="97000"/>
              </a:lnSpc>
              <a:buClr>
                <a:srgbClr val="FFFFFF"/>
              </a:buClr>
              <a:buSzPct val="45000"/>
            </a:pPr>
            <a:r>
              <a:rPr lang="en-GB" altLang="en-US" sz="4000" b="1">
                <a:solidFill>
                  <a:srgbClr val="FFFFFF"/>
                </a:solidFill>
                <a:latin typeface="Arial" panose="020B0604020202020204" pitchFamily="34" charset="0"/>
                <a:ea typeface="Gothic"/>
                <a:cs typeface="Gothic"/>
              </a:rPr>
              <a:t>Many Specialists Won’t See Kids With Medicaid</a:t>
            </a:r>
          </a:p>
        </p:txBody>
      </p:sp>
      <p:sp>
        <p:nvSpPr>
          <p:cNvPr id="209923" name="Text Box 4">
            <a:extLst>
              <a:ext uri="{FF2B5EF4-FFF2-40B4-BE49-F238E27FC236}">
                <a16:creationId xmlns:a16="http://schemas.microsoft.com/office/drawing/2014/main" id="{DE1A324F-886D-459C-ACC3-B5C359CF86AD}"/>
              </a:ext>
            </a:extLst>
          </p:cNvPr>
          <p:cNvSpPr txBox="1">
            <a:spLocks noChangeArrowheads="1"/>
          </p:cNvSpPr>
          <p:nvPr/>
        </p:nvSpPr>
        <p:spPr bwMode="auto">
          <a:xfrm>
            <a:off x="228600" y="6477000"/>
            <a:ext cx="8086725" cy="1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655638" algn="l"/>
                <a:tab pos="1312863" algn="l"/>
                <a:tab pos="1968500" algn="l"/>
                <a:tab pos="2625725" algn="l"/>
                <a:tab pos="3282950" algn="l"/>
              </a:tabLst>
              <a:defRPr sz="2400">
                <a:solidFill>
                  <a:schemeClr val="tx1"/>
                </a:solidFill>
                <a:latin typeface="Times New Roman" panose="02020603050405020304" pitchFamily="18" charset="0"/>
              </a:defRPr>
            </a:lvl1pPr>
            <a:lvl2pPr marL="742950" indent="-285750">
              <a:tabLst>
                <a:tab pos="655638" algn="l"/>
                <a:tab pos="1312863" algn="l"/>
                <a:tab pos="1968500" algn="l"/>
                <a:tab pos="2625725" algn="l"/>
                <a:tab pos="3282950" algn="l"/>
              </a:tabLst>
              <a:defRPr sz="2400">
                <a:solidFill>
                  <a:schemeClr val="tx1"/>
                </a:solidFill>
                <a:latin typeface="Times New Roman" panose="02020603050405020304" pitchFamily="18" charset="0"/>
              </a:defRPr>
            </a:lvl2pPr>
            <a:lvl3pPr marL="1143000" indent="-228600">
              <a:tabLst>
                <a:tab pos="655638" algn="l"/>
                <a:tab pos="1312863" algn="l"/>
                <a:tab pos="1968500" algn="l"/>
                <a:tab pos="2625725" algn="l"/>
                <a:tab pos="3282950" algn="l"/>
              </a:tabLst>
              <a:defRPr sz="2400">
                <a:solidFill>
                  <a:schemeClr val="tx1"/>
                </a:solidFill>
                <a:latin typeface="Times New Roman" panose="02020603050405020304" pitchFamily="18" charset="0"/>
              </a:defRPr>
            </a:lvl3pPr>
            <a:lvl4pPr marL="1600200" indent="-228600">
              <a:tabLst>
                <a:tab pos="655638" algn="l"/>
                <a:tab pos="1312863" algn="l"/>
                <a:tab pos="1968500" algn="l"/>
                <a:tab pos="2625725" algn="l"/>
                <a:tab pos="3282950" algn="l"/>
              </a:tabLst>
              <a:defRPr sz="2400">
                <a:solidFill>
                  <a:schemeClr val="tx1"/>
                </a:solidFill>
                <a:latin typeface="Times New Roman" panose="02020603050405020304" pitchFamily="18" charset="0"/>
              </a:defRPr>
            </a:lvl4pPr>
            <a:lvl5pPr marL="2057400" indent="-228600">
              <a:tabLst>
                <a:tab pos="655638" algn="l"/>
                <a:tab pos="1312863" algn="l"/>
                <a:tab pos="1968500" algn="l"/>
                <a:tab pos="2625725" algn="l"/>
                <a:tab pos="328295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655638" algn="l"/>
                <a:tab pos="1312863" algn="l"/>
                <a:tab pos="1968500" algn="l"/>
                <a:tab pos="2625725" algn="l"/>
                <a:tab pos="328295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655638" algn="l"/>
                <a:tab pos="1312863" algn="l"/>
                <a:tab pos="1968500" algn="l"/>
                <a:tab pos="2625725" algn="l"/>
                <a:tab pos="328295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655638" algn="l"/>
                <a:tab pos="1312863" algn="l"/>
                <a:tab pos="1968500" algn="l"/>
                <a:tab pos="2625725" algn="l"/>
                <a:tab pos="328295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655638" algn="l"/>
                <a:tab pos="1312863" algn="l"/>
                <a:tab pos="1968500" algn="l"/>
                <a:tab pos="2625725" algn="l"/>
                <a:tab pos="3282950" algn="l"/>
              </a:tabLst>
              <a:defRPr sz="2400">
                <a:solidFill>
                  <a:schemeClr val="tx1"/>
                </a:solidFill>
                <a:latin typeface="Times New Roman" panose="02020603050405020304" pitchFamily="18" charset="0"/>
              </a:defRPr>
            </a:lvl9pPr>
          </a:lstStyle>
          <a:p>
            <a:pPr eaLnBrk="1">
              <a:lnSpc>
                <a:spcPct val="97000"/>
              </a:lnSpc>
              <a:buClr>
                <a:srgbClr val="FFFFFF"/>
              </a:buClr>
              <a:buSzPct val="45000"/>
            </a:pPr>
            <a:r>
              <a:rPr lang="en-GB" altLang="en-US" sz="1100" b="1">
                <a:solidFill>
                  <a:srgbClr val="FFFFFF"/>
                </a:solidFill>
                <a:latin typeface="Arial" panose="020B0604020202020204" pitchFamily="34" charset="0"/>
                <a:ea typeface="Gothic"/>
                <a:cs typeface="Gothic"/>
              </a:rPr>
              <a:t>Bisgaier J, Rhodes KV. N Engl J Med 2011;364:2324-2333</a:t>
            </a:r>
          </a:p>
        </p:txBody>
      </p:sp>
      <p:pic>
        <p:nvPicPr>
          <p:cNvPr id="209924" name="Picture 5" descr="Image">
            <a:extLst>
              <a:ext uri="{FF2B5EF4-FFF2-40B4-BE49-F238E27FC236}">
                <a16:creationId xmlns:a16="http://schemas.microsoft.com/office/drawing/2014/main" id="{D0FEE1D0-8208-4139-A77F-7C06D651AF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9144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a:extLst>
              <a:ext uri="{FF2B5EF4-FFF2-40B4-BE49-F238E27FC236}">
                <a16:creationId xmlns:a16="http://schemas.microsoft.com/office/drawing/2014/main" id="{62976736-C920-49A0-BEB5-ED8EAB3E43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a:extLst>
              <a:ext uri="{FF2B5EF4-FFF2-40B4-BE49-F238E27FC236}">
                <a16:creationId xmlns:a16="http://schemas.microsoft.com/office/drawing/2014/main" id="{3E9BE0F7-8FDE-423E-BE28-E618908BE1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992C12D9-5B59-4093-9245-F51341E2C74C}"/>
              </a:ext>
            </a:extLst>
          </p:cNvPr>
          <p:cNvSpPr>
            <a:spLocks noGrp="1" noChangeArrowheads="1"/>
          </p:cNvSpPr>
          <p:nvPr>
            <p:ph type="title"/>
          </p:nvPr>
        </p:nvSpPr>
        <p:spPr bwMode="auto">
          <a:xfrm>
            <a:off x="457200" y="274638"/>
            <a:ext cx="8229600" cy="1143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ltLang="en-US"/>
          </a:p>
        </p:txBody>
      </p:sp>
      <p:pic>
        <p:nvPicPr>
          <p:cNvPr id="214019" name="Picture 3">
            <a:extLst>
              <a:ext uri="{FF2B5EF4-FFF2-40B4-BE49-F238E27FC236}">
                <a16:creationId xmlns:a16="http://schemas.microsoft.com/office/drawing/2014/main" id="{5FF98992-4075-42C5-AFE6-169E87A73310}"/>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67D53865-D2A4-4E13-94EF-FEE5DA15F52C}"/>
              </a:ext>
            </a:extLst>
          </p:cNvPr>
          <p:cNvSpPr>
            <a:spLocks noGrp="1"/>
          </p:cNvSpPr>
          <p:nvPr>
            <p:ph type="ctrTitle"/>
          </p:nvPr>
        </p:nvSpPr>
        <p:spPr/>
        <p:txBody>
          <a:bodyPr/>
          <a:lstStyle/>
          <a:p>
            <a:pPr eaLnBrk="1" hangingPunct="1"/>
            <a:endParaRPr lang="en-US" altLang="en-US"/>
          </a:p>
        </p:txBody>
      </p:sp>
      <p:sp>
        <p:nvSpPr>
          <p:cNvPr id="47107" name="Subtitle 2">
            <a:extLst>
              <a:ext uri="{FF2B5EF4-FFF2-40B4-BE49-F238E27FC236}">
                <a16:creationId xmlns:a16="http://schemas.microsoft.com/office/drawing/2014/main" id="{58D74A18-4EF1-4553-8AE7-9F9DA251D461}"/>
              </a:ext>
            </a:extLst>
          </p:cNvPr>
          <p:cNvSpPr>
            <a:spLocks noGrp="1"/>
          </p:cNvSpPr>
          <p:nvPr>
            <p:ph type="subTitle" idx="1"/>
          </p:nvPr>
        </p:nvSpPr>
        <p:spPr/>
        <p:txBody>
          <a:bodyPr/>
          <a:lstStyle/>
          <a:p>
            <a:pPr eaLnBrk="1" hangingPunct="1"/>
            <a:endParaRPr lang="en-US" altLang="en-US"/>
          </a:p>
        </p:txBody>
      </p:sp>
      <p:graphicFrame>
        <p:nvGraphicFramePr>
          <p:cNvPr id="47108" name="Object 7">
            <a:extLst>
              <a:ext uri="{FF2B5EF4-FFF2-40B4-BE49-F238E27FC236}">
                <a16:creationId xmlns:a16="http://schemas.microsoft.com/office/drawing/2014/main" id="{0033D695-D7F8-4703-A0DE-3238A1418961}"/>
              </a:ext>
            </a:extLst>
          </p:cNvPr>
          <p:cNvGraphicFramePr>
            <a:graphicFrameLocks noChangeAspect="1"/>
          </p:cNvGraphicFramePr>
          <p:nvPr/>
        </p:nvGraphicFramePr>
        <p:xfrm>
          <a:off x="0" y="0"/>
          <a:ext cx="9186863" cy="6888163"/>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47108" name="Object 7">
                        <a:extLst>
                          <a:ext uri="{FF2B5EF4-FFF2-40B4-BE49-F238E27FC236}">
                            <a16:creationId xmlns:a16="http://schemas.microsoft.com/office/drawing/2014/main" id="{0033D695-D7F8-4703-A0DE-3238A14189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6863"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2">
            <a:extLst>
              <a:ext uri="{FF2B5EF4-FFF2-40B4-BE49-F238E27FC236}">
                <a16:creationId xmlns:a16="http://schemas.microsoft.com/office/drawing/2014/main" id="{0EC2F40B-4DC5-4E47-8869-57DBC9D212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8A1311CB-32A1-46A4-BBBD-89BCA185EBD0}"/>
              </a:ext>
            </a:extLst>
          </p:cNvPr>
          <p:cNvSpPr>
            <a:spLocks noGrp="1" noChangeArrowheads="1"/>
          </p:cNvSpPr>
          <p:nvPr>
            <p:ph type="title"/>
          </p:nvPr>
        </p:nvSpPr>
        <p:spPr bwMode="auto">
          <a:xfrm>
            <a:off x="0" y="1066800"/>
            <a:ext cx="9144000" cy="525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tabLst>
                <a:tab pos="8013700" algn="l"/>
              </a:tabLst>
            </a:pPr>
            <a:r>
              <a:rPr lang="en-US" altLang="en-US" sz="5400" dirty="0">
                <a:solidFill>
                  <a:srgbClr val="FFFF00"/>
                </a:solidFill>
              </a:rPr>
              <a:t>Under-Insurance</a:t>
            </a:r>
            <a:br>
              <a:rPr lang="en-US" altLang="en-US" sz="5400" dirty="0">
                <a:solidFill>
                  <a:srgbClr val="FFFF00"/>
                </a:solidFill>
              </a:rPr>
            </a:br>
            <a:endParaRPr lang="en-US" altLang="en-US" sz="5400" dirty="0">
              <a:solidFill>
                <a:srgbClr val="FFFF0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BFE9CC82-9E87-436D-A924-861FCD88C991}"/>
              </a:ext>
            </a:extLst>
          </p:cNvPr>
          <p:cNvSpPr>
            <a:spLocks noGrp="1"/>
          </p:cNvSpPr>
          <p:nvPr>
            <p:ph type="ctrTitle"/>
          </p:nvPr>
        </p:nvSpPr>
        <p:spPr/>
        <p:txBody>
          <a:bodyPr/>
          <a:lstStyle/>
          <a:p>
            <a:pPr eaLnBrk="1" hangingPunct="1"/>
            <a:endParaRPr lang="en-US" altLang="en-US"/>
          </a:p>
        </p:txBody>
      </p:sp>
      <p:sp>
        <p:nvSpPr>
          <p:cNvPr id="29699" name="Subtitle 2">
            <a:extLst>
              <a:ext uri="{FF2B5EF4-FFF2-40B4-BE49-F238E27FC236}">
                <a16:creationId xmlns:a16="http://schemas.microsoft.com/office/drawing/2014/main" id="{C425DC60-D9C3-442A-A386-0B355E9A5571}"/>
              </a:ext>
            </a:extLst>
          </p:cNvPr>
          <p:cNvSpPr>
            <a:spLocks noGrp="1"/>
          </p:cNvSpPr>
          <p:nvPr>
            <p:ph type="subTitle" idx="1"/>
          </p:nvPr>
        </p:nvSpPr>
        <p:spPr/>
        <p:txBody>
          <a:bodyPr/>
          <a:lstStyle/>
          <a:p>
            <a:pPr eaLnBrk="1" hangingPunct="1"/>
            <a:endParaRPr lang="en-US" altLang="en-US"/>
          </a:p>
        </p:txBody>
      </p:sp>
      <p:graphicFrame>
        <p:nvGraphicFramePr>
          <p:cNvPr id="29700" name="Object 1">
            <a:extLst>
              <a:ext uri="{FF2B5EF4-FFF2-40B4-BE49-F238E27FC236}">
                <a16:creationId xmlns:a16="http://schemas.microsoft.com/office/drawing/2014/main" id="{FB9FC11B-DFFA-4E36-931B-3D95ECD5F290}"/>
              </a:ext>
            </a:extLst>
          </p:cNvPr>
          <p:cNvGraphicFramePr>
            <a:graphicFrameLocks noChangeAspect="1"/>
          </p:cNvGraphicFramePr>
          <p:nvPr/>
        </p:nvGraphicFramePr>
        <p:xfrm>
          <a:off x="0" y="1588"/>
          <a:ext cx="9144000" cy="6856412"/>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29700" name="Object 1">
                        <a:extLst>
                          <a:ext uri="{FF2B5EF4-FFF2-40B4-BE49-F238E27FC236}">
                            <a16:creationId xmlns:a16="http://schemas.microsoft.com/office/drawing/2014/main" id="{FB9FC11B-DFFA-4E36-931B-3D95ECD5F2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1D3CE328-B8FF-4F50-8CF1-B407AD066126}"/>
              </a:ext>
            </a:extLst>
          </p:cNvPr>
          <p:cNvSpPr>
            <a:spLocks noGrp="1"/>
          </p:cNvSpPr>
          <p:nvPr>
            <p:ph type="ctrTitle"/>
          </p:nvPr>
        </p:nvSpPr>
        <p:spPr/>
        <p:txBody>
          <a:bodyPr/>
          <a:lstStyle/>
          <a:p>
            <a:pPr eaLnBrk="1" hangingPunct="1"/>
            <a:endParaRPr lang="en-US" altLang="en-US"/>
          </a:p>
        </p:txBody>
      </p:sp>
      <p:sp>
        <p:nvSpPr>
          <p:cNvPr id="25603" name="Subtitle 2">
            <a:extLst>
              <a:ext uri="{FF2B5EF4-FFF2-40B4-BE49-F238E27FC236}">
                <a16:creationId xmlns:a16="http://schemas.microsoft.com/office/drawing/2014/main" id="{C02A5A43-5DB2-4F0A-9414-8422E8B95325}"/>
              </a:ext>
            </a:extLst>
          </p:cNvPr>
          <p:cNvSpPr>
            <a:spLocks noGrp="1"/>
          </p:cNvSpPr>
          <p:nvPr>
            <p:ph type="subTitle" idx="1"/>
          </p:nvPr>
        </p:nvSpPr>
        <p:spPr/>
        <p:txBody>
          <a:bodyPr/>
          <a:lstStyle/>
          <a:p>
            <a:pPr eaLnBrk="1" hangingPunct="1"/>
            <a:endParaRPr lang="en-US" altLang="en-US"/>
          </a:p>
        </p:txBody>
      </p:sp>
      <p:graphicFrame>
        <p:nvGraphicFramePr>
          <p:cNvPr id="25604" name="Object 1">
            <a:extLst>
              <a:ext uri="{FF2B5EF4-FFF2-40B4-BE49-F238E27FC236}">
                <a16:creationId xmlns:a16="http://schemas.microsoft.com/office/drawing/2014/main" id="{BECA087D-71F8-4292-BF93-2C6499854E69}"/>
              </a:ext>
            </a:extLst>
          </p:cNvPr>
          <p:cNvGraphicFramePr>
            <a:graphicFrameLocks noChangeAspect="1"/>
          </p:cNvGraphicFramePr>
          <p:nvPr/>
        </p:nvGraphicFramePr>
        <p:xfrm>
          <a:off x="0" y="1588"/>
          <a:ext cx="9144000" cy="6856412"/>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25604" name="Object 1">
                        <a:extLst>
                          <a:ext uri="{FF2B5EF4-FFF2-40B4-BE49-F238E27FC236}">
                            <a16:creationId xmlns:a16="http://schemas.microsoft.com/office/drawing/2014/main" id="{BECA087D-71F8-4292-BF93-2C6499854E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5A09D16D-C7E1-437E-9CEC-0A5D3232DE6F}"/>
              </a:ext>
            </a:extLst>
          </p:cNvPr>
          <p:cNvSpPr>
            <a:spLocks noGrp="1" noChangeArrowheads="1"/>
          </p:cNvSpPr>
          <p:nvPr>
            <p:ph type="title"/>
          </p:nvPr>
        </p:nvSpPr>
        <p:spPr/>
        <p:txBody>
          <a:bodyPr/>
          <a:lstStyle/>
          <a:p>
            <a:endParaRPr lang="en-US" altLang="en-US"/>
          </a:p>
        </p:txBody>
      </p:sp>
      <p:pic>
        <p:nvPicPr>
          <p:cNvPr id="221187" name="Picture 3">
            <a:extLst>
              <a:ext uri="{FF2B5EF4-FFF2-40B4-BE49-F238E27FC236}">
                <a16:creationId xmlns:a16="http://schemas.microsoft.com/office/drawing/2014/main" id="{F2CB7603-3C9F-4B0A-A2A8-38DA4E5F2506}"/>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50" name="Rectangle 2">
            <a:extLst>
              <a:ext uri="{FF2B5EF4-FFF2-40B4-BE49-F238E27FC236}">
                <a16:creationId xmlns:a16="http://schemas.microsoft.com/office/drawing/2014/main" id="{03F54262-7C54-49B4-BAE7-3C1679B048B5}"/>
              </a:ext>
            </a:extLst>
          </p:cNvPr>
          <p:cNvSpPr>
            <a:spLocks noGrp="1" noRot="1" noChangeArrowheads="1"/>
          </p:cNvSpPr>
          <p:nvPr>
            <p:ph type="title"/>
          </p:nvPr>
        </p:nvSpPr>
        <p:spPr/>
        <p:txBody>
          <a:bodyPr/>
          <a:lstStyle/>
          <a:p>
            <a:pPr eaLnBrk="1" hangingPunct="1">
              <a:defRPr/>
            </a:pPr>
            <a:r>
              <a:rPr lang="en-US" altLang="en-US" dirty="0">
                <a:solidFill>
                  <a:srgbClr val="FFFF66"/>
                </a:solidFill>
                <a:cs typeface="Times New Roman" panose="02020603050405020304" pitchFamily="18" charset="0"/>
              </a:rPr>
              <a:t>Life expectancy in the US and other G7 countries, 1960–2018</a:t>
            </a:r>
            <a:endParaRPr lang="en-US" altLang="en-US" dirty="0">
              <a:solidFill>
                <a:srgbClr val="FFFF66"/>
              </a:solidFill>
              <a:ea typeface="Times New Roman" panose="02020603050405020304" pitchFamily="18" charset="0"/>
              <a:cs typeface="Calibri" panose="020F0502020204030204" pitchFamily="34" charset="0"/>
            </a:endParaRPr>
          </a:p>
        </p:txBody>
      </p:sp>
      <p:pic>
        <p:nvPicPr>
          <p:cNvPr id="163843" name="Picture 3">
            <a:extLst>
              <a:ext uri="{FF2B5EF4-FFF2-40B4-BE49-F238E27FC236}">
                <a16:creationId xmlns:a16="http://schemas.microsoft.com/office/drawing/2014/main" id="{4F819CD7-213D-43D7-981C-EC3AC9B349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8686800"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4" name="Text Box 4">
            <a:extLst>
              <a:ext uri="{FF2B5EF4-FFF2-40B4-BE49-F238E27FC236}">
                <a16:creationId xmlns:a16="http://schemas.microsoft.com/office/drawing/2014/main" id="{EC563B09-CEB8-405B-AEE9-FA2C8529201E}"/>
              </a:ext>
            </a:extLst>
          </p:cNvPr>
          <p:cNvSpPr txBox="1">
            <a:spLocks noChangeArrowheads="1"/>
          </p:cNvSpPr>
          <p:nvPr/>
        </p:nvSpPr>
        <p:spPr bwMode="auto">
          <a:xfrm>
            <a:off x="822325" y="6411913"/>
            <a:ext cx="322103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400">
                <a:latin typeface="Arial" panose="020B0604020202020204" pitchFamily="34" charset="0"/>
              </a:rPr>
              <a:t>Source: J. Bor based on OECD 2020</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a:extLst>
              <a:ext uri="{FF2B5EF4-FFF2-40B4-BE49-F238E27FC236}">
                <a16:creationId xmlns:a16="http://schemas.microsoft.com/office/drawing/2014/main" id="{94169999-60A2-4504-8CFC-847623D596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449FF265-34E1-4F30-AE05-FDB2BDC68E2B}"/>
              </a:ext>
            </a:extLst>
          </p:cNvPr>
          <p:cNvSpPr>
            <a:spLocks noGrp="1"/>
          </p:cNvSpPr>
          <p:nvPr>
            <p:ph type="ctrTitle"/>
          </p:nvPr>
        </p:nvSpPr>
        <p:spPr/>
        <p:txBody>
          <a:bodyPr/>
          <a:lstStyle/>
          <a:p>
            <a:pPr eaLnBrk="1" hangingPunct="1"/>
            <a:endParaRPr lang="en-US" altLang="en-US"/>
          </a:p>
        </p:txBody>
      </p:sp>
      <p:sp>
        <p:nvSpPr>
          <p:cNvPr id="27651" name="Subtitle 2">
            <a:extLst>
              <a:ext uri="{FF2B5EF4-FFF2-40B4-BE49-F238E27FC236}">
                <a16:creationId xmlns:a16="http://schemas.microsoft.com/office/drawing/2014/main" id="{49213EDC-2247-A6B7-3931-858A1C40D56E}"/>
              </a:ext>
            </a:extLst>
          </p:cNvPr>
          <p:cNvSpPr>
            <a:spLocks noGrp="1"/>
          </p:cNvSpPr>
          <p:nvPr>
            <p:ph type="subTitle" idx="1"/>
          </p:nvPr>
        </p:nvSpPr>
        <p:spPr/>
        <p:txBody>
          <a:bodyPr/>
          <a:lstStyle/>
          <a:p>
            <a:pPr eaLnBrk="1" hangingPunct="1"/>
            <a:endParaRPr lang="en-US" altLang="en-US"/>
          </a:p>
        </p:txBody>
      </p:sp>
      <p:pic>
        <p:nvPicPr>
          <p:cNvPr id="27652" name="Picture 4">
            <a:extLst>
              <a:ext uri="{FF2B5EF4-FFF2-40B4-BE49-F238E27FC236}">
                <a16:creationId xmlns:a16="http://schemas.microsoft.com/office/drawing/2014/main" id="{B0BE7A39-F378-3D87-F2F6-088DA60DAE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584D0B40-4420-5EDA-2570-9BCFE9C91CDB}"/>
              </a:ext>
            </a:extLst>
          </p:cNvPr>
          <p:cNvSpPr>
            <a:spLocks noGrp="1"/>
          </p:cNvSpPr>
          <p:nvPr>
            <p:ph type="ctrTitle"/>
          </p:nvPr>
        </p:nvSpPr>
        <p:spPr/>
        <p:txBody>
          <a:bodyPr/>
          <a:lstStyle/>
          <a:p>
            <a:pPr eaLnBrk="1" hangingPunct="1"/>
            <a:endParaRPr lang="en-US" altLang="en-US"/>
          </a:p>
        </p:txBody>
      </p:sp>
      <p:sp>
        <p:nvSpPr>
          <p:cNvPr id="23555" name="Subtitle 2">
            <a:extLst>
              <a:ext uri="{FF2B5EF4-FFF2-40B4-BE49-F238E27FC236}">
                <a16:creationId xmlns:a16="http://schemas.microsoft.com/office/drawing/2014/main" id="{841E1FC9-51DC-1E6E-53E2-82D6F66E0E56}"/>
              </a:ext>
            </a:extLst>
          </p:cNvPr>
          <p:cNvSpPr>
            <a:spLocks noGrp="1"/>
          </p:cNvSpPr>
          <p:nvPr>
            <p:ph type="subTitle" idx="1"/>
          </p:nvPr>
        </p:nvSpPr>
        <p:spPr/>
        <p:txBody>
          <a:bodyPr/>
          <a:lstStyle/>
          <a:p>
            <a:pPr eaLnBrk="1" hangingPunct="1"/>
            <a:endParaRPr lang="en-US" altLang="en-US"/>
          </a:p>
        </p:txBody>
      </p:sp>
      <p:pic>
        <p:nvPicPr>
          <p:cNvPr id="23556" name="Picture 4">
            <a:extLst>
              <a:ext uri="{FF2B5EF4-FFF2-40B4-BE49-F238E27FC236}">
                <a16:creationId xmlns:a16="http://schemas.microsoft.com/office/drawing/2014/main" id="{3C4AC262-5B84-E723-F0A9-469980ECBC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F35EC749-FD8C-4A46-AFB7-B1498432993C}"/>
              </a:ext>
            </a:extLst>
          </p:cNvPr>
          <p:cNvSpPr>
            <a:spLocks noGrp="1"/>
          </p:cNvSpPr>
          <p:nvPr>
            <p:ph type="ctrTitle"/>
          </p:nvPr>
        </p:nvSpPr>
        <p:spPr/>
        <p:txBody>
          <a:bodyPr/>
          <a:lstStyle/>
          <a:p>
            <a:pPr eaLnBrk="1" hangingPunct="1"/>
            <a:endParaRPr lang="en-US" altLang="en-US"/>
          </a:p>
        </p:txBody>
      </p:sp>
      <p:sp>
        <p:nvSpPr>
          <p:cNvPr id="37891" name="Subtitle 2">
            <a:extLst>
              <a:ext uri="{FF2B5EF4-FFF2-40B4-BE49-F238E27FC236}">
                <a16:creationId xmlns:a16="http://schemas.microsoft.com/office/drawing/2014/main" id="{8CB7271F-A1B8-4626-8032-4E3542005539}"/>
              </a:ext>
            </a:extLst>
          </p:cNvPr>
          <p:cNvSpPr>
            <a:spLocks noGrp="1"/>
          </p:cNvSpPr>
          <p:nvPr>
            <p:ph type="subTitle" idx="1"/>
          </p:nvPr>
        </p:nvSpPr>
        <p:spPr/>
        <p:txBody>
          <a:bodyPr/>
          <a:lstStyle/>
          <a:p>
            <a:pPr eaLnBrk="1" hangingPunct="1"/>
            <a:endParaRPr lang="en-US" altLang="en-US"/>
          </a:p>
        </p:txBody>
      </p:sp>
      <p:pic>
        <p:nvPicPr>
          <p:cNvPr id="37892" name="Picture 3">
            <a:extLst>
              <a:ext uri="{FF2B5EF4-FFF2-40B4-BE49-F238E27FC236}">
                <a16:creationId xmlns:a16="http://schemas.microsoft.com/office/drawing/2014/main" id="{807144A9-C50C-4A38-A486-E9354F5963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27330" name="Rectangle 2">
            <a:extLst>
              <a:ext uri="{FF2B5EF4-FFF2-40B4-BE49-F238E27FC236}">
                <a16:creationId xmlns:a16="http://schemas.microsoft.com/office/drawing/2014/main" id="{13071A40-9212-4112-BE8F-1CEC442E0D81}"/>
              </a:ext>
            </a:extLst>
          </p:cNvPr>
          <p:cNvSpPr>
            <a:spLocks noGrp="1" noChangeArrowheads="1"/>
          </p:cNvSpPr>
          <p:nvPr>
            <p:ph type="title"/>
          </p:nvPr>
        </p:nvSpPr>
        <p:spPr bwMode="auto">
          <a:xfrm>
            <a:off x="0" y="1143000"/>
            <a:ext cx="9144000" cy="571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tabLst>
                <a:tab pos="8013700" algn="l"/>
              </a:tabLst>
            </a:pPr>
            <a:r>
              <a:rPr lang="en-US" altLang="en-US" sz="5400">
                <a:solidFill>
                  <a:srgbClr val="FFFF00"/>
                </a:solidFill>
              </a:rPr>
              <a:t>Under-Insurance</a:t>
            </a:r>
            <a:br>
              <a:rPr lang="en-US" altLang="en-US" sz="5400">
                <a:solidFill>
                  <a:srgbClr val="FFFF00"/>
                </a:solidFill>
              </a:rPr>
            </a:br>
            <a:r>
              <a:rPr lang="en-US" altLang="en-US" sz="5400">
                <a:solidFill>
                  <a:srgbClr val="FFFF00"/>
                </a:solidFill>
              </a:rPr>
              <a:t>Impedes Care,</a:t>
            </a:r>
            <a:br>
              <a:rPr lang="en-US" altLang="en-US" sz="5400">
                <a:solidFill>
                  <a:srgbClr val="FFFF00"/>
                </a:solidFill>
              </a:rPr>
            </a:br>
            <a:r>
              <a:rPr lang="en-US" altLang="en-US" sz="5400">
                <a:solidFill>
                  <a:srgbClr val="FFFF00"/>
                </a:solidFill>
              </a:rPr>
              <a:t> Worsens Health</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1">
            <a:extLst>
              <a:ext uri="{FF2B5EF4-FFF2-40B4-BE49-F238E27FC236}">
                <a16:creationId xmlns:a16="http://schemas.microsoft.com/office/drawing/2014/main" id="{841A6B0F-D79E-4EFC-8C39-809F04CBA7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a:extLst>
              <a:ext uri="{FF2B5EF4-FFF2-40B4-BE49-F238E27FC236}">
                <a16:creationId xmlns:a16="http://schemas.microsoft.com/office/drawing/2014/main" id="{F1159A74-77FC-4E34-9E6D-A6416E3FDC31}"/>
              </a:ext>
            </a:extLst>
          </p:cNvPr>
          <p:cNvSpPr>
            <a:spLocks noGrp="1" noChangeArrowheads="1"/>
          </p:cNvSpPr>
          <p:nvPr>
            <p:ph type="title"/>
          </p:nvPr>
        </p:nvSpPr>
        <p:spPr/>
        <p:txBody>
          <a:bodyPr/>
          <a:lstStyle/>
          <a:p>
            <a:endParaRPr lang="en-US" altLang="en-US"/>
          </a:p>
        </p:txBody>
      </p:sp>
      <p:pic>
        <p:nvPicPr>
          <p:cNvPr id="229379" name="Picture 3">
            <a:extLst>
              <a:ext uri="{FF2B5EF4-FFF2-40B4-BE49-F238E27FC236}">
                <a16:creationId xmlns:a16="http://schemas.microsoft.com/office/drawing/2014/main" id="{A4F10924-DBCF-41E4-9354-AF9CD324104E}"/>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a:extLst>
              <a:ext uri="{FF2B5EF4-FFF2-40B4-BE49-F238E27FC236}">
                <a16:creationId xmlns:a16="http://schemas.microsoft.com/office/drawing/2014/main" id="{F55D3BEA-4222-40FA-8EE8-62ABD81CD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a:extLst>
              <a:ext uri="{FF2B5EF4-FFF2-40B4-BE49-F238E27FC236}">
                <a16:creationId xmlns:a16="http://schemas.microsoft.com/office/drawing/2014/main" id="{33FF1286-7E79-40D5-98D2-58E6789D3B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32450" name="Rectangle 2">
            <a:extLst>
              <a:ext uri="{FF2B5EF4-FFF2-40B4-BE49-F238E27FC236}">
                <a16:creationId xmlns:a16="http://schemas.microsoft.com/office/drawing/2014/main" id="{BDCB044E-596D-4EFE-8768-676B4AF4C405}"/>
              </a:ext>
            </a:extLst>
          </p:cNvPr>
          <p:cNvSpPr>
            <a:spLocks noGrp="1" noChangeArrowheads="1"/>
          </p:cNvSpPr>
          <p:nvPr>
            <p:ph type="title"/>
          </p:nvPr>
        </p:nvSpPr>
        <p:spPr>
          <a:xfrm>
            <a:off x="0" y="274638"/>
            <a:ext cx="9144000" cy="1143000"/>
          </a:xfrm>
        </p:spPr>
        <p:txBody>
          <a:bodyPr/>
          <a:lstStyle/>
          <a:p>
            <a:pPr eaLnBrk="1" hangingPunct="1"/>
            <a:r>
              <a:rPr lang="en-US" altLang="en-US" sz="4000">
                <a:solidFill>
                  <a:srgbClr val="FFFF00"/>
                </a:solidFill>
              </a:rPr>
              <a:t>Medication Co-pays Increased Post-MI Vascular Events in Minorities – An RCT</a:t>
            </a:r>
          </a:p>
        </p:txBody>
      </p:sp>
      <p:pic>
        <p:nvPicPr>
          <p:cNvPr id="232451" name="Picture 3">
            <a:extLst>
              <a:ext uri="{FF2B5EF4-FFF2-40B4-BE49-F238E27FC236}">
                <a16:creationId xmlns:a16="http://schemas.microsoft.com/office/drawing/2014/main" id="{F061D551-8214-4A92-AD50-7013499207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8604250" cy="4981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2452" name="Text Box 4">
            <a:extLst>
              <a:ext uri="{FF2B5EF4-FFF2-40B4-BE49-F238E27FC236}">
                <a16:creationId xmlns:a16="http://schemas.microsoft.com/office/drawing/2014/main" id="{60525BE4-C4F3-40F7-9265-FA91045E865E}"/>
              </a:ext>
            </a:extLst>
          </p:cNvPr>
          <p:cNvSpPr txBox="1">
            <a:spLocks noChangeArrowheads="1"/>
          </p:cNvSpPr>
          <p:nvPr/>
        </p:nvSpPr>
        <p:spPr bwMode="auto">
          <a:xfrm>
            <a:off x="1143000" y="6491288"/>
            <a:ext cx="3371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rgbClr val="FFFF00"/>
                </a:solidFill>
              </a:rPr>
              <a:t>Source: Health Aff 2014:33:863</a:t>
            </a:r>
          </a:p>
        </p:txBody>
      </p:sp>
      <p:sp>
        <p:nvSpPr>
          <p:cNvPr id="232453" name="Text Box 5">
            <a:extLst>
              <a:ext uri="{FF2B5EF4-FFF2-40B4-BE49-F238E27FC236}">
                <a16:creationId xmlns:a16="http://schemas.microsoft.com/office/drawing/2014/main" id="{FC0B2E3E-A1BB-4657-854F-003F0E9C5740}"/>
              </a:ext>
            </a:extLst>
          </p:cNvPr>
          <p:cNvSpPr txBox="1">
            <a:spLocks noChangeArrowheads="1"/>
          </p:cNvSpPr>
          <p:nvPr/>
        </p:nvSpPr>
        <p:spPr bwMode="auto">
          <a:xfrm>
            <a:off x="1371600" y="3962400"/>
            <a:ext cx="18288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solidFill>
                  <a:srgbClr val="000000"/>
                </a:solidFill>
              </a:rPr>
              <a:t>Co-Pay Group</a:t>
            </a:r>
          </a:p>
        </p:txBody>
      </p:sp>
      <p:sp>
        <p:nvSpPr>
          <p:cNvPr id="232454" name="Text Box 6">
            <a:extLst>
              <a:ext uri="{FF2B5EF4-FFF2-40B4-BE49-F238E27FC236}">
                <a16:creationId xmlns:a16="http://schemas.microsoft.com/office/drawing/2014/main" id="{73400BF7-1A09-4966-8E5E-3078ED784075}"/>
              </a:ext>
            </a:extLst>
          </p:cNvPr>
          <p:cNvSpPr txBox="1">
            <a:spLocks noChangeArrowheads="1"/>
          </p:cNvSpPr>
          <p:nvPr/>
        </p:nvSpPr>
        <p:spPr bwMode="auto">
          <a:xfrm>
            <a:off x="3124200" y="4953000"/>
            <a:ext cx="29718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solidFill>
                  <a:srgbClr val="000000"/>
                </a:solidFill>
              </a:rPr>
              <a:t>Free Med Group</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AD127540-52EF-4726-AB5A-25EF3A682D70}"/>
              </a:ext>
            </a:extLst>
          </p:cNvPr>
          <p:cNvSpPr>
            <a:spLocks noGrp="1" noChangeArrowheads="1"/>
          </p:cNvSpPr>
          <p:nvPr>
            <p:ph type="title"/>
          </p:nvPr>
        </p:nvSpPr>
        <p:spPr/>
        <p:txBody>
          <a:bodyPr/>
          <a:lstStyle/>
          <a:p>
            <a:endParaRPr lang="en-US" altLang="en-US"/>
          </a:p>
        </p:txBody>
      </p:sp>
      <p:pic>
        <p:nvPicPr>
          <p:cNvPr id="165891" name="Picture 3">
            <a:extLst>
              <a:ext uri="{FF2B5EF4-FFF2-40B4-BE49-F238E27FC236}">
                <a16:creationId xmlns:a16="http://schemas.microsoft.com/office/drawing/2014/main" id="{386CF0A2-175C-4C82-AA12-897534D7EB08}"/>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F5AAEE21-98E9-496E-A7EF-5BDC901ABCEA}"/>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0" name=""/>
                      <p:cNvPicPr/>
                      <p:nvPr/>
                    </p:nvPicPr>
                    <p:blipFill>
                      <a:blip r:embed="rId3"/>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42336948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a:extLst>
              <a:ext uri="{FF2B5EF4-FFF2-40B4-BE49-F238E27FC236}">
                <a16:creationId xmlns:a16="http://schemas.microsoft.com/office/drawing/2014/main" id="{224F8CCA-2ED8-41DA-A16A-46F3A673F0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a:extLst>
              <a:ext uri="{FF2B5EF4-FFF2-40B4-BE49-F238E27FC236}">
                <a16:creationId xmlns:a16="http://schemas.microsoft.com/office/drawing/2014/main" id="{9D9F922B-BF62-4D65-9891-63D42BA916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descr="MI_DELAY">
            <a:extLst>
              <a:ext uri="{FF2B5EF4-FFF2-40B4-BE49-F238E27FC236}">
                <a16:creationId xmlns:a16="http://schemas.microsoft.com/office/drawing/2014/main" id="{4A1BE228-606A-4809-80CF-43C20D775C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a:extLst>
              <a:ext uri="{FF2B5EF4-FFF2-40B4-BE49-F238E27FC236}">
                <a16:creationId xmlns:a16="http://schemas.microsoft.com/office/drawing/2014/main" id="{27F7DF2B-5A03-4DDE-9A1F-1926113087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a:extLst>
              <a:ext uri="{FF2B5EF4-FFF2-40B4-BE49-F238E27FC236}">
                <a16:creationId xmlns:a16="http://schemas.microsoft.com/office/drawing/2014/main" id="{25AD2D19-5352-47D2-B2CF-007D966FB9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39618" name="Rectangle 2">
            <a:extLst>
              <a:ext uri="{FF2B5EF4-FFF2-40B4-BE49-F238E27FC236}">
                <a16:creationId xmlns:a16="http://schemas.microsoft.com/office/drawing/2014/main" id="{BDFB0AF9-ABD5-4E73-8356-711990D115C1}"/>
              </a:ext>
            </a:extLst>
          </p:cNvPr>
          <p:cNvSpPr>
            <a:spLocks noGrp="1" noChangeArrowheads="1"/>
          </p:cNvSpPr>
          <p:nvPr>
            <p:ph type="title"/>
          </p:nvPr>
        </p:nvSpPr>
        <p:spPr bwMode="auto">
          <a:xfrm>
            <a:off x="914400" y="1066800"/>
            <a:ext cx="7848600" cy="571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tabLst>
                <a:tab pos="8013700" algn="l"/>
              </a:tabLst>
            </a:pPr>
            <a:r>
              <a:rPr lang="en-US" altLang="en-US" sz="5400">
                <a:solidFill>
                  <a:srgbClr val="FFFF00"/>
                </a:solidFill>
              </a:rPr>
              <a:t>Under-Insurance:</a:t>
            </a:r>
            <a:br>
              <a:rPr lang="en-US" altLang="en-US" sz="5400">
                <a:solidFill>
                  <a:srgbClr val="FFFF00"/>
                </a:solidFill>
              </a:rPr>
            </a:br>
            <a:r>
              <a:rPr lang="en-US" altLang="en-US" sz="5400">
                <a:solidFill>
                  <a:srgbClr val="FFFF00"/>
                </a:solidFill>
              </a:rPr>
              <a:t>A Leading Cause of Financial Distress and Ruin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5DC0FBBF-1418-4F8E-A08A-5B1B5A1F1453}"/>
              </a:ext>
            </a:extLst>
          </p:cNvPr>
          <p:cNvSpPr>
            <a:spLocks noGrp="1" noChangeArrowheads="1"/>
          </p:cNvSpPr>
          <p:nvPr>
            <p:ph type="body" idx="1"/>
          </p:nvPr>
        </p:nvSpPr>
        <p:spPr bwMode="auto">
          <a:xfrm>
            <a:off x="457200" y="1600200"/>
            <a:ext cx="8229600" cy="4525963"/>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ltLang="en-US"/>
          </a:p>
        </p:txBody>
      </p:sp>
      <p:pic>
        <p:nvPicPr>
          <p:cNvPr id="240643" name="Picture 3">
            <a:extLst>
              <a:ext uri="{FF2B5EF4-FFF2-40B4-BE49-F238E27FC236}">
                <a16:creationId xmlns:a16="http://schemas.microsoft.com/office/drawing/2014/main" id="{20A90174-8B51-4A34-ABD5-FCCE936832C5}"/>
              </a:ext>
            </a:extLst>
          </p:cNvPr>
          <p:cNvPicPr>
            <a:picLocks noGrp="1" noChangeAspect="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bwMode="auto">
          <a:xfrm>
            <a:off x="0" y="4763"/>
            <a:ext cx="9144000" cy="685323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1026" descr="BKPTCPIE">
            <a:extLst>
              <a:ext uri="{FF2B5EF4-FFF2-40B4-BE49-F238E27FC236}">
                <a16:creationId xmlns:a16="http://schemas.microsoft.com/office/drawing/2014/main" id="{D89C13A3-2CEB-4D26-8E49-C848A1188E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2690" name="Object 1">
            <a:extLst>
              <a:ext uri="{FF2B5EF4-FFF2-40B4-BE49-F238E27FC236}">
                <a16:creationId xmlns:a16="http://schemas.microsoft.com/office/drawing/2014/main" id="{83F322BB-3D20-4868-8C18-723AB09A1287}"/>
              </a:ext>
            </a:extLst>
          </p:cNvPr>
          <p:cNvGraphicFramePr>
            <a:graphicFrameLocks noChangeAspect="1"/>
          </p:cNvGraphicFramePr>
          <p:nvPr/>
        </p:nvGraphicFramePr>
        <p:xfrm>
          <a:off x="0" y="0"/>
          <a:ext cx="9129713" cy="6845300"/>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29713"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646604064"/>
              </p:ext>
            </p:extLst>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0" name=""/>
                      <p:cNvPicPr/>
                      <p:nvPr/>
                    </p:nvPicPr>
                    <p:blipFill>
                      <a:blip r:embed="rId3"/>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41687521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a:extLst>
              <a:ext uri="{FF2B5EF4-FFF2-40B4-BE49-F238E27FC236}">
                <a16:creationId xmlns:a16="http://schemas.microsoft.com/office/drawing/2014/main" id="{23AE6603-FD7A-418C-822A-1563D06EA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a:extLst>
              <a:ext uri="{FF2B5EF4-FFF2-40B4-BE49-F238E27FC236}">
                <a16:creationId xmlns:a16="http://schemas.microsoft.com/office/drawing/2014/main" id="{C71BB179-C075-422E-800A-364210E427E8}"/>
              </a:ext>
            </a:extLst>
          </p:cNvPr>
          <p:cNvSpPr>
            <a:spLocks noGrp="1" noChangeArrowheads="1"/>
          </p:cNvSpPr>
          <p:nvPr>
            <p:ph type="title"/>
          </p:nvPr>
        </p:nvSpPr>
        <p:spPr/>
        <p:txBody>
          <a:bodyPr/>
          <a:lstStyle/>
          <a:p>
            <a:endParaRPr lang="en-US" altLang="en-US"/>
          </a:p>
        </p:txBody>
      </p:sp>
      <p:pic>
        <p:nvPicPr>
          <p:cNvPr id="244739" name="Picture 3">
            <a:extLst>
              <a:ext uri="{FF2B5EF4-FFF2-40B4-BE49-F238E27FC236}">
                <a16:creationId xmlns:a16="http://schemas.microsoft.com/office/drawing/2014/main" id="{5E767883-6BAF-46BF-89D7-C95DD2BA30A0}"/>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4ABFDBCF-1ED5-4214-87DB-A382E4C10155}"/>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0" name=""/>
                      <p:cNvPicPr/>
                      <p:nvPr/>
                    </p:nvPicPr>
                    <p:blipFill>
                      <a:blip r:embed="rId3"/>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15962493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a:extLst>
              <a:ext uri="{FF2B5EF4-FFF2-40B4-BE49-F238E27FC236}">
                <a16:creationId xmlns:a16="http://schemas.microsoft.com/office/drawing/2014/main" id="{EFFB9A17-17FD-414E-9D97-C775C1FB1D0B}"/>
              </a:ext>
            </a:extLst>
          </p:cNvPr>
          <p:cNvSpPr>
            <a:spLocks noGrp="1" noChangeArrowheads="1"/>
          </p:cNvSpPr>
          <p:nvPr>
            <p:ph type="title"/>
          </p:nvPr>
        </p:nvSpPr>
        <p:spPr/>
        <p:txBody>
          <a:bodyPr/>
          <a:lstStyle/>
          <a:p>
            <a:endParaRPr lang="en-US" altLang="en-US"/>
          </a:p>
        </p:txBody>
      </p:sp>
      <p:pic>
        <p:nvPicPr>
          <p:cNvPr id="245763" name="Picture 3">
            <a:extLst>
              <a:ext uri="{FF2B5EF4-FFF2-40B4-BE49-F238E27FC236}">
                <a16:creationId xmlns:a16="http://schemas.microsoft.com/office/drawing/2014/main" id="{640714A8-03BE-40F9-9F45-B70A5ECF85F5}"/>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64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1026">
            <a:extLst>
              <a:ext uri="{FF2B5EF4-FFF2-40B4-BE49-F238E27FC236}">
                <a16:creationId xmlns:a16="http://schemas.microsoft.com/office/drawing/2014/main" id="{70A840E1-0855-4BCD-AA94-CD324950A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a:extLst>
              <a:ext uri="{FF2B5EF4-FFF2-40B4-BE49-F238E27FC236}">
                <a16:creationId xmlns:a16="http://schemas.microsoft.com/office/drawing/2014/main" id="{503B7AEF-0EBD-4AA2-AED4-2B69E817AB22}"/>
              </a:ext>
            </a:extLst>
          </p:cNvPr>
          <p:cNvSpPr>
            <a:spLocks noGrp="1" noChangeArrowheads="1"/>
          </p:cNvSpPr>
          <p:nvPr>
            <p:ph type="title"/>
          </p:nvPr>
        </p:nvSpPr>
        <p:spPr bwMode="auto">
          <a:xfrm>
            <a:off x="762000" y="1219200"/>
            <a:ext cx="7772400"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z="5400">
                <a:solidFill>
                  <a:srgbClr val="FFFF00"/>
                </a:solidFill>
              </a:rPr>
              <a:t>Racism Harms Health</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a:extLst>
              <a:ext uri="{FF2B5EF4-FFF2-40B4-BE49-F238E27FC236}">
                <a16:creationId xmlns:a16="http://schemas.microsoft.com/office/drawing/2014/main" id="{0E052AD8-2565-4780-B915-F9569100AA9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6FC3A-5099-4013-9193-4E1FAA68538C}"/>
              </a:ext>
            </a:extLst>
          </p:cNvPr>
          <p:cNvSpPr>
            <a:spLocks noGrp="1"/>
          </p:cNvSpPr>
          <p:nvPr>
            <p:ph type="title"/>
          </p:nvPr>
        </p:nvSpPr>
        <p:spPr>
          <a:xfrm>
            <a:off x="752475" y="85380"/>
            <a:ext cx="7886700" cy="1325563"/>
          </a:xfrm>
        </p:spPr>
        <p:txBody>
          <a:bodyPr>
            <a:normAutofit fontScale="90000"/>
          </a:bodyPr>
          <a:lstStyle/>
          <a:p>
            <a:pPr algn="ctr"/>
            <a:r>
              <a:rPr lang="en-US" sz="5400" b="1" dirty="0"/>
              <a:t>Native Americans Die Youngest   </a:t>
            </a:r>
          </a:p>
        </p:txBody>
      </p:sp>
      <p:pic>
        <p:nvPicPr>
          <p:cNvPr id="12" name="Content Placeholder 11">
            <a:extLst>
              <a:ext uri="{FF2B5EF4-FFF2-40B4-BE49-F238E27FC236}">
                <a16:creationId xmlns:a16="http://schemas.microsoft.com/office/drawing/2014/main" id="{5D4F38BF-EEE7-C8B2-C0F0-1949FB5FBEEC}"/>
              </a:ext>
            </a:extLst>
          </p:cNvPr>
          <p:cNvPicPr>
            <a:picLocks noGrp="1" noChangeAspect="1"/>
          </p:cNvPicPr>
          <p:nvPr>
            <p:ph idx="1"/>
          </p:nvPr>
        </p:nvPicPr>
        <p:blipFill>
          <a:blip r:embed="rId2"/>
          <a:stretch>
            <a:fillRect/>
          </a:stretch>
        </p:blipFill>
        <p:spPr>
          <a:xfrm>
            <a:off x="587682" y="1410944"/>
            <a:ext cx="7803843" cy="4980332"/>
          </a:xfrm>
        </p:spPr>
      </p:pic>
      <p:sp>
        <p:nvSpPr>
          <p:cNvPr id="13" name="TextBox 12">
            <a:extLst>
              <a:ext uri="{FF2B5EF4-FFF2-40B4-BE49-F238E27FC236}">
                <a16:creationId xmlns:a16="http://schemas.microsoft.com/office/drawing/2014/main" id="{35F4D121-ECFB-4A09-4728-BA5D4B49F93B}"/>
              </a:ext>
            </a:extLst>
          </p:cNvPr>
          <p:cNvSpPr txBox="1"/>
          <p:nvPr/>
        </p:nvSpPr>
        <p:spPr>
          <a:xfrm>
            <a:off x="304800" y="2152650"/>
            <a:ext cx="152400" cy="4524315"/>
          </a:xfrm>
          <a:prstGeom prst="rect">
            <a:avLst/>
          </a:prstGeom>
          <a:noFill/>
        </p:spPr>
        <p:txBody>
          <a:bodyPr wrap="square" rtlCol="0">
            <a:spAutoFit/>
          </a:bodyPr>
          <a:lstStyle/>
          <a:p>
            <a:r>
              <a:rPr lang="en-US" b="1" dirty="0"/>
              <a:t>Life</a:t>
            </a:r>
          </a:p>
          <a:p>
            <a:endParaRPr lang="en-US" b="1" dirty="0"/>
          </a:p>
          <a:p>
            <a:r>
              <a:rPr lang="en-US" b="1" dirty="0"/>
              <a:t>Expectancy</a:t>
            </a:r>
          </a:p>
          <a:p>
            <a:r>
              <a:rPr lang="en-US" dirty="0"/>
              <a:t> </a:t>
            </a:r>
          </a:p>
        </p:txBody>
      </p:sp>
      <p:sp>
        <p:nvSpPr>
          <p:cNvPr id="15" name="TextBox 14">
            <a:extLst>
              <a:ext uri="{FF2B5EF4-FFF2-40B4-BE49-F238E27FC236}">
                <a16:creationId xmlns:a16="http://schemas.microsoft.com/office/drawing/2014/main" id="{C69F52EA-7F09-F56A-C660-7ADBE4529A67}"/>
              </a:ext>
            </a:extLst>
          </p:cNvPr>
          <p:cNvSpPr txBox="1"/>
          <p:nvPr/>
        </p:nvSpPr>
        <p:spPr>
          <a:xfrm>
            <a:off x="1495425" y="2690150"/>
            <a:ext cx="1828800" cy="400110"/>
          </a:xfrm>
          <a:prstGeom prst="rect">
            <a:avLst/>
          </a:prstGeom>
          <a:noFill/>
        </p:spPr>
        <p:txBody>
          <a:bodyPr wrap="square" rtlCol="0">
            <a:spAutoFit/>
          </a:bodyPr>
          <a:lstStyle/>
          <a:p>
            <a:r>
              <a:rPr lang="en-US" sz="2000" dirty="0">
                <a:solidFill>
                  <a:srgbClr val="002060"/>
                </a:solidFill>
              </a:rPr>
              <a:t>Hispanic</a:t>
            </a:r>
          </a:p>
        </p:txBody>
      </p:sp>
      <p:sp>
        <p:nvSpPr>
          <p:cNvPr id="16" name="TextBox 15">
            <a:extLst>
              <a:ext uri="{FF2B5EF4-FFF2-40B4-BE49-F238E27FC236}">
                <a16:creationId xmlns:a16="http://schemas.microsoft.com/office/drawing/2014/main" id="{97169177-91E5-83F4-7D49-B83C37FB6D11}"/>
              </a:ext>
            </a:extLst>
          </p:cNvPr>
          <p:cNvSpPr txBox="1"/>
          <p:nvPr/>
        </p:nvSpPr>
        <p:spPr>
          <a:xfrm>
            <a:off x="1485900" y="1793022"/>
            <a:ext cx="1514475" cy="400110"/>
          </a:xfrm>
          <a:prstGeom prst="rect">
            <a:avLst/>
          </a:prstGeom>
          <a:noFill/>
        </p:spPr>
        <p:txBody>
          <a:bodyPr wrap="square" rtlCol="0">
            <a:spAutoFit/>
          </a:bodyPr>
          <a:lstStyle/>
          <a:p>
            <a:r>
              <a:rPr lang="en-US" sz="2000" dirty="0">
                <a:solidFill>
                  <a:srgbClr val="002060"/>
                </a:solidFill>
              </a:rPr>
              <a:t>Asian</a:t>
            </a:r>
          </a:p>
        </p:txBody>
      </p:sp>
      <p:sp>
        <p:nvSpPr>
          <p:cNvPr id="17" name="TextBox 16">
            <a:extLst>
              <a:ext uri="{FF2B5EF4-FFF2-40B4-BE49-F238E27FC236}">
                <a16:creationId xmlns:a16="http://schemas.microsoft.com/office/drawing/2014/main" id="{2AE4D906-B1EC-C1BB-19A0-F84E0AFC4337}"/>
              </a:ext>
            </a:extLst>
          </p:cNvPr>
          <p:cNvSpPr txBox="1"/>
          <p:nvPr/>
        </p:nvSpPr>
        <p:spPr>
          <a:xfrm>
            <a:off x="1495425" y="3348588"/>
            <a:ext cx="1504950" cy="400110"/>
          </a:xfrm>
          <a:prstGeom prst="rect">
            <a:avLst/>
          </a:prstGeom>
          <a:noFill/>
        </p:spPr>
        <p:txBody>
          <a:bodyPr wrap="square" rtlCol="0">
            <a:spAutoFit/>
          </a:bodyPr>
          <a:lstStyle/>
          <a:p>
            <a:r>
              <a:rPr lang="en-US" sz="2000" dirty="0">
                <a:solidFill>
                  <a:srgbClr val="002060"/>
                </a:solidFill>
              </a:rPr>
              <a:t>White</a:t>
            </a:r>
          </a:p>
        </p:txBody>
      </p:sp>
      <p:sp>
        <p:nvSpPr>
          <p:cNvPr id="18" name="TextBox 17">
            <a:extLst>
              <a:ext uri="{FF2B5EF4-FFF2-40B4-BE49-F238E27FC236}">
                <a16:creationId xmlns:a16="http://schemas.microsoft.com/office/drawing/2014/main" id="{775E9885-26A1-580F-6FD0-A8D534343305}"/>
              </a:ext>
            </a:extLst>
          </p:cNvPr>
          <p:cNvSpPr txBox="1"/>
          <p:nvPr/>
        </p:nvSpPr>
        <p:spPr>
          <a:xfrm>
            <a:off x="1771650" y="3892094"/>
            <a:ext cx="1228725" cy="400110"/>
          </a:xfrm>
          <a:prstGeom prst="rect">
            <a:avLst/>
          </a:prstGeom>
          <a:noFill/>
        </p:spPr>
        <p:txBody>
          <a:bodyPr wrap="square" rtlCol="0">
            <a:spAutoFit/>
          </a:bodyPr>
          <a:lstStyle/>
          <a:p>
            <a:r>
              <a:rPr lang="en-US" sz="2000" dirty="0">
                <a:solidFill>
                  <a:srgbClr val="002060"/>
                </a:solidFill>
              </a:rPr>
              <a:t>US Total</a:t>
            </a:r>
          </a:p>
        </p:txBody>
      </p:sp>
      <p:sp>
        <p:nvSpPr>
          <p:cNvPr id="19" name="TextBox 18">
            <a:extLst>
              <a:ext uri="{FF2B5EF4-FFF2-40B4-BE49-F238E27FC236}">
                <a16:creationId xmlns:a16="http://schemas.microsoft.com/office/drawing/2014/main" id="{66B1CD22-1C0B-C590-BACD-C845E58461E7}"/>
              </a:ext>
            </a:extLst>
          </p:cNvPr>
          <p:cNvSpPr txBox="1"/>
          <p:nvPr/>
        </p:nvSpPr>
        <p:spPr>
          <a:xfrm>
            <a:off x="4733925" y="4071635"/>
            <a:ext cx="1409702" cy="400110"/>
          </a:xfrm>
          <a:prstGeom prst="rect">
            <a:avLst/>
          </a:prstGeom>
          <a:noFill/>
        </p:spPr>
        <p:txBody>
          <a:bodyPr wrap="square" rtlCol="0">
            <a:spAutoFit/>
          </a:bodyPr>
          <a:lstStyle/>
          <a:p>
            <a:r>
              <a:rPr lang="en-US" sz="2000" dirty="0">
                <a:solidFill>
                  <a:srgbClr val="002060"/>
                </a:solidFill>
              </a:rPr>
              <a:t>Black</a:t>
            </a:r>
          </a:p>
        </p:txBody>
      </p:sp>
      <p:sp>
        <p:nvSpPr>
          <p:cNvPr id="20" name="TextBox 19">
            <a:extLst>
              <a:ext uri="{FF2B5EF4-FFF2-40B4-BE49-F238E27FC236}">
                <a16:creationId xmlns:a16="http://schemas.microsoft.com/office/drawing/2014/main" id="{4D11E01D-12B1-84D9-2DEA-E5F7FF24564C}"/>
              </a:ext>
            </a:extLst>
          </p:cNvPr>
          <p:cNvSpPr txBox="1"/>
          <p:nvPr/>
        </p:nvSpPr>
        <p:spPr>
          <a:xfrm>
            <a:off x="4371976" y="5131428"/>
            <a:ext cx="3486150" cy="400110"/>
          </a:xfrm>
          <a:prstGeom prst="rect">
            <a:avLst/>
          </a:prstGeom>
          <a:noFill/>
        </p:spPr>
        <p:txBody>
          <a:bodyPr wrap="square" rtlCol="0">
            <a:spAutoFit/>
          </a:bodyPr>
          <a:lstStyle/>
          <a:p>
            <a:r>
              <a:rPr lang="en-US" sz="2000" dirty="0">
                <a:solidFill>
                  <a:srgbClr val="002060"/>
                </a:solidFill>
              </a:rPr>
              <a:t>American Indian/Alaska Native</a:t>
            </a:r>
          </a:p>
        </p:txBody>
      </p:sp>
      <p:sp>
        <p:nvSpPr>
          <p:cNvPr id="21" name="TextBox 20">
            <a:extLst>
              <a:ext uri="{FF2B5EF4-FFF2-40B4-BE49-F238E27FC236}">
                <a16:creationId xmlns:a16="http://schemas.microsoft.com/office/drawing/2014/main" id="{FF0F0547-9F76-736B-31B5-E0EA5A14DADA}"/>
              </a:ext>
            </a:extLst>
          </p:cNvPr>
          <p:cNvSpPr txBox="1"/>
          <p:nvPr/>
        </p:nvSpPr>
        <p:spPr>
          <a:xfrm>
            <a:off x="1047750" y="6488668"/>
            <a:ext cx="7048500" cy="369332"/>
          </a:xfrm>
          <a:prstGeom prst="rect">
            <a:avLst/>
          </a:prstGeom>
          <a:noFill/>
        </p:spPr>
        <p:txBody>
          <a:bodyPr wrap="square" rtlCol="0">
            <a:spAutoFit/>
          </a:bodyPr>
          <a:lstStyle/>
          <a:p>
            <a:r>
              <a:rPr lang="en-US" dirty="0"/>
              <a:t>Source: Lancet 2022;400:25</a:t>
            </a:r>
          </a:p>
        </p:txBody>
      </p:sp>
    </p:spTree>
    <p:extLst>
      <p:ext uri="{BB962C8B-B14F-4D97-AF65-F5344CB8AC3E}">
        <p14:creationId xmlns:p14="http://schemas.microsoft.com/office/powerpoint/2010/main" val="147630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9C500-42DB-8632-7117-241D38EDB47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0BC2777D-EFCD-C626-BB8D-48631BD734E7}"/>
              </a:ext>
            </a:extLst>
          </p:cNvPr>
          <p:cNvPicPr>
            <a:picLocks noGrp="1" noChangeAspect="1"/>
          </p:cNvPicPr>
          <p:nvPr>
            <p:ph idx="1"/>
          </p:nvPr>
        </p:nvPicPr>
        <p:blipFill>
          <a:blip r:embed="rId2"/>
          <a:stretch>
            <a:fillRect/>
          </a:stretch>
        </p:blipFill>
        <p:spPr>
          <a:xfrm>
            <a:off x="0" y="21792"/>
            <a:ext cx="9144000" cy="6740237"/>
          </a:xfrm>
          <a:prstGeom prst="rect">
            <a:avLst/>
          </a:prstGeom>
        </p:spPr>
      </p:pic>
    </p:spTree>
    <p:extLst>
      <p:ext uri="{BB962C8B-B14F-4D97-AF65-F5344CB8AC3E}">
        <p14:creationId xmlns:p14="http://schemas.microsoft.com/office/powerpoint/2010/main" val="15501754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a:extLst>
              <a:ext uri="{FF2B5EF4-FFF2-40B4-BE49-F238E27FC236}">
                <a16:creationId xmlns:a16="http://schemas.microsoft.com/office/drawing/2014/main" id="{1C59922C-C914-4913-908E-A70147942869}"/>
              </a:ext>
            </a:extLst>
          </p:cNvPr>
          <p:cNvSpPr>
            <a:spLocks noGrp="1" noChangeArrowheads="1"/>
          </p:cNvSpPr>
          <p:nvPr>
            <p:ph type="title"/>
          </p:nvPr>
        </p:nvSpPr>
        <p:spPr/>
        <p:txBody>
          <a:bodyPr/>
          <a:lstStyle/>
          <a:p>
            <a:endParaRPr lang="en-US" altLang="en-US"/>
          </a:p>
        </p:txBody>
      </p:sp>
      <p:sp>
        <p:nvSpPr>
          <p:cNvPr id="2" name="Content Placeholder 1"/>
          <p:cNvSpPr>
            <a:spLocks noGrp="1"/>
          </p:cNvSpPr>
          <p:nvPr>
            <p:ph idx="1"/>
          </p:nvPr>
        </p:nvSpPr>
        <p:spPr/>
        <p:txBody>
          <a:bodyPr/>
          <a:lstStyle/>
          <a:p>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1876801688"/>
              </p:ext>
            </p:extLst>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0" name=""/>
                      <p:cNvPicPr/>
                      <p:nvPr/>
                    </p:nvPicPr>
                    <p:blipFill>
                      <a:blip r:embed="rId3"/>
                      <a:stretch>
                        <a:fillRect/>
                      </a:stretch>
                    </p:blipFill>
                    <p:spPr>
                      <a:xfrm>
                        <a:off x="0" y="0"/>
                        <a:ext cx="9146382" cy="6858000"/>
                      </a:xfrm>
                      <a:prstGeom prst="rect">
                        <a:avLst/>
                      </a:prstGeom>
                    </p:spPr>
                  </p:pic>
                </p:oleObj>
              </mc:Fallback>
            </mc:AlternateContent>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8" name="Rectangle 2">
            <a:extLst>
              <a:ext uri="{FF2B5EF4-FFF2-40B4-BE49-F238E27FC236}">
                <a16:creationId xmlns:a16="http://schemas.microsoft.com/office/drawing/2014/main" id="{446C4664-8331-4B83-A76D-A9071526B145}"/>
              </a:ext>
            </a:extLst>
          </p:cNvPr>
          <p:cNvSpPr>
            <a:spLocks noGrp="1" noRot="1" noChangeArrowheads="1"/>
          </p:cNvSpPr>
          <p:nvPr>
            <p:ph type="title"/>
          </p:nvPr>
        </p:nvSpPr>
        <p:spPr>
          <a:xfrm>
            <a:off x="0" y="274638"/>
            <a:ext cx="9144000" cy="1143000"/>
          </a:xfrm>
        </p:spPr>
        <p:txBody>
          <a:bodyPr/>
          <a:lstStyle/>
          <a:p>
            <a:pPr eaLnBrk="1" hangingPunct="1">
              <a:defRPr/>
            </a:pPr>
            <a:r>
              <a:rPr lang="en-US" altLang="en-US" sz="4000">
                <a:solidFill>
                  <a:srgbClr val="FFFF66"/>
                </a:solidFill>
                <a:cs typeface="Times New Roman" panose="02020603050405020304" pitchFamily="18" charset="0"/>
              </a:rPr>
              <a:t>US Health Expenditures Started Diverging from Other Nations’ ~1980 </a:t>
            </a:r>
            <a:endParaRPr lang="en-US" altLang="en-US" sz="4000">
              <a:solidFill>
                <a:srgbClr val="FFFF66"/>
              </a:solidFill>
              <a:ea typeface="Times New Roman" panose="02020603050405020304" pitchFamily="18" charset="0"/>
              <a:cs typeface="Calibri" panose="020F0502020204030204" pitchFamily="34" charset="0"/>
            </a:endParaRPr>
          </a:p>
        </p:txBody>
      </p:sp>
      <p:sp>
        <p:nvSpPr>
          <p:cNvPr id="166915" name="Text Box 3">
            <a:extLst>
              <a:ext uri="{FF2B5EF4-FFF2-40B4-BE49-F238E27FC236}">
                <a16:creationId xmlns:a16="http://schemas.microsoft.com/office/drawing/2014/main" id="{53C83674-3C59-4FE7-BD7E-A3259888B724}"/>
              </a:ext>
            </a:extLst>
          </p:cNvPr>
          <p:cNvSpPr txBox="1">
            <a:spLocks noChangeArrowheads="1"/>
          </p:cNvSpPr>
          <p:nvPr/>
        </p:nvSpPr>
        <p:spPr bwMode="auto">
          <a:xfrm>
            <a:off x="822325" y="6411913"/>
            <a:ext cx="39338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400">
                <a:latin typeface="Arial" panose="020B0604020202020204" pitchFamily="34" charset="0"/>
              </a:rPr>
              <a:t>Source: A. Gaffney based on OECD data, 2020</a:t>
            </a:r>
          </a:p>
        </p:txBody>
      </p:sp>
      <p:pic>
        <p:nvPicPr>
          <p:cNvPr id="166916" name="Picture 4">
            <a:extLst>
              <a:ext uri="{FF2B5EF4-FFF2-40B4-BE49-F238E27FC236}">
                <a16:creationId xmlns:a16="http://schemas.microsoft.com/office/drawing/2014/main" id="{CEE5C422-B1EB-4DEF-A299-AFE6DE3291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86868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D4854-D97F-467A-9B7A-4F9433B04E88}"/>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3F533345-09DD-AEA4-5540-FD9E6D0A3CDD}"/>
              </a:ext>
            </a:extLst>
          </p:cNvPr>
          <p:cNvPicPr>
            <a:picLocks noGrp="1" noChangeAspect="1"/>
          </p:cNvPicPr>
          <p:nvPr>
            <p:ph idx="1"/>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2499380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2">
            <a:extLst>
              <a:ext uri="{FF2B5EF4-FFF2-40B4-BE49-F238E27FC236}">
                <a16:creationId xmlns:a16="http://schemas.microsoft.com/office/drawing/2014/main" id="{F845A072-3B3D-44E5-B97A-B925F57B30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CD03E9E2-8306-4FF8-9EFA-3866F67C6A8C}"/>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0" name=""/>
                      <p:cNvPicPr/>
                      <p:nvPr/>
                    </p:nvPicPr>
                    <p:blipFill>
                      <a:blip r:embed="rId3"/>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21917351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a:extLst>
              <a:ext uri="{FF2B5EF4-FFF2-40B4-BE49-F238E27FC236}">
                <a16:creationId xmlns:a16="http://schemas.microsoft.com/office/drawing/2014/main" id="{F7D9FA36-1B99-40CF-879A-9164ACD1DC88}"/>
              </a:ext>
            </a:extLst>
          </p:cNvPr>
          <p:cNvSpPr>
            <a:spLocks noGrp="1" noChangeArrowheads="1"/>
          </p:cNvSpPr>
          <p:nvPr>
            <p:ph type="title"/>
          </p:nvPr>
        </p:nvSpPr>
        <p:spPr/>
        <p:txBody>
          <a:bodyPr/>
          <a:lstStyle/>
          <a:p>
            <a:endParaRPr lang="en-US" altLang="en-US"/>
          </a:p>
        </p:txBody>
      </p:sp>
      <p:pic>
        <p:nvPicPr>
          <p:cNvPr id="251907" name="Picture 3">
            <a:extLst>
              <a:ext uri="{FF2B5EF4-FFF2-40B4-BE49-F238E27FC236}">
                <a16:creationId xmlns:a16="http://schemas.microsoft.com/office/drawing/2014/main" id="{8FB10D80-CF3D-418D-B605-EC89C57A2E29}"/>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a:extLst>
              <a:ext uri="{FF2B5EF4-FFF2-40B4-BE49-F238E27FC236}">
                <a16:creationId xmlns:a16="http://schemas.microsoft.com/office/drawing/2014/main" id="{A384A9CA-8B12-4CBC-9629-2493064A5D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a:extLst>
              <a:ext uri="{FF2B5EF4-FFF2-40B4-BE49-F238E27FC236}">
                <a16:creationId xmlns:a16="http://schemas.microsoft.com/office/drawing/2014/main" id="{8B1B74E5-3364-411B-B4DF-92C018E12C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CE9F62DC-F142-45E1-AE19-A529F76E25F5}"/>
              </a:ext>
            </a:extLst>
          </p:cNvPr>
          <p:cNvSpPr>
            <a:spLocks noGrp="1" noChangeArrowheads="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ltLang="en-US">
              <a:effectLst/>
            </a:endParaRPr>
          </a:p>
        </p:txBody>
      </p:sp>
      <p:sp>
        <p:nvSpPr>
          <p:cNvPr id="35843" name="Content Placeholder 2">
            <a:extLst>
              <a:ext uri="{FF2B5EF4-FFF2-40B4-BE49-F238E27FC236}">
                <a16:creationId xmlns:a16="http://schemas.microsoft.com/office/drawing/2014/main" id="{88DE5412-6C74-1835-FCD6-63B8094E23A1}"/>
              </a:ext>
            </a:extLst>
          </p:cNvPr>
          <p:cNvSpPr>
            <a:spLocks noGrp="1" noChangeArrowheads="1"/>
          </p:cNvSpPr>
          <p:nvPr>
            <p:ph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ltLang="en-US">
              <a:effectLst/>
            </a:endParaRPr>
          </a:p>
        </p:txBody>
      </p:sp>
      <p:graphicFrame>
        <p:nvGraphicFramePr>
          <p:cNvPr id="35844" name="Object 3">
            <a:extLst>
              <a:ext uri="{FF2B5EF4-FFF2-40B4-BE49-F238E27FC236}">
                <a16:creationId xmlns:a16="http://schemas.microsoft.com/office/drawing/2014/main" id="{2116216D-2D02-D332-11B5-C427D830351F}"/>
              </a:ext>
            </a:extLst>
          </p:cNvPr>
          <p:cNvGraphicFramePr>
            <a:graphicFrameLocks noChangeAspect="1"/>
          </p:cNvGraphicFramePr>
          <p:nvPr/>
        </p:nvGraphicFramePr>
        <p:xfrm>
          <a:off x="19050" y="0"/>
          <a:ext cx="9142413" cy="6854825"/>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35844" name="Object 3">
                        <a:extLst>
                          <a:ext uri="{FF2B5EF4-FFF2-40B4-BE49-F238E27FC236}">
                            <a16:creationId xmlns:a16="http://schemas.microsoft.com/office/drawing/2014/main" id="{2116216D-2D02-D332-11B5-C427D83035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9142413"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6918442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4">
            <a:extLst>
              <a:ext uri="{FF2B5EF4-FFF2-40B4-BE49-F238E27FC236}">
                <a16:creationId xmlns:a16="http://schemas.microsoft.com/office/drawing/2014/main" id="{DA9361C9-51D5-4127-9261-51EFD8383C8B}"/>
              </a:ext>
            </a:extLst>
          </p:cNvPr>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1588" y="0"/>
            <a:ext cx="9145588" cy="6858000"/>
          </a:xfrm>
          <a:no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a:extLst>
              <a:ext uri="{FF2B5EF4-FFF2-40B4-BE49-F238E27FC236}">
                <a16:creationId xmlns:a16="http://schemas.microsoft.com/office/drawing/2014/main" id="{6CEBF055-348A-4E4E-A542-DB46BAA5BE31}"/>
              </a:ext>
            </a:extLst>
          </p:cNvPr>
          <p:cNvSpPr>
            <a:spLocks noGrp="1" noChangeArrowheads="1"/>
          </p:cNvSpPr>
          <p:nvPr>
            <p:ph type="title"/>
          </p:nvPr>
        </p:nvSpPr>
        <p:spPr/>
        <p:txBody>
          <a:bodyPr/>
          <a:lstStyle/>
          <a:p>
            <a:endParaRPr lang="en-US" altLang="en-US"/>
          </a:p>
        </p:txBody>
      </p:sp>
      <p:pic>
        <p:nvPicPr>
          <p:cNvPr id="256003" name="Picture 3">
            <a:extLst>
              <a:ext uri="{FF2B5EF4-FFF2-40B4-BE49-F238E27FC236}">
                <a16:creationId xmlns:a16="http://schemas.microsoft.com/office/drawing/2014/main" id="{0A414500-A215-4013-90E9-9431D5CE6C79}"/>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32C0A038-408B-5858-8DB3-5FDFA3B83487}"/>
              </a:ext>
            </a:extLst>
          </p:cNvPr>
          <p:cNvSpPr>
            <a:spLocks noGrp="1"/>
          </p:cNvSpPr>
          <p:nvPr>
            <p:ph type="ctrTitle"/>
          </p:nvPr>
        </p:nvSpPr>
        <p:spPr/>
        <p:txBody>
          <a:bodyPr/>
          <a:lstStyle/>
          <a:p>
            <a:pPr eaLnBrk="1" hangingPunct="1"/>
            <a:endParaRPr lang="en-US" altLang="en-US"/>
          </a:p>
        </p:txBody>
      </p:sp>
      <p:pic>
        <p:nvPicPr>
          <p:cNvPr id="43011" name="Picture 1">
            <a:extLst>
              <a:ext uri="{FF2B5EF4-FFF2-40B4-BE49-F238E27FC236}">
                <a16:creationId xmlns:a16="http://schemas.microsoft.com/office/drawing/2014/main" id="{2FC502A0-8991-B2A6-24B2-F783C37A49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Subtitle 2">
            <a:extLst>
              <a:ext uri="{FF2B5EF4-FFF2-40B4-BE49-F238E27FC236}">
                <a16:creationId xmlns:a16="http://schemas.microsoft.com/office/drawing/2014/main" id="{8FC247FB-5F52-4E80-7CDD-E68CD3AAC527}"/>
              </a:ext>
            </a:extLst>
          </p:cNvPr>
          <p:cNvSpPr>
            <a:spLocks noGrp="1"/>
          </p:cNvSpPr>
          <p:nvPr>
            <p:ph type="subTitle" idx="1"/>
          </p:nvPr>
        </p:nvSpPr>
        <p:spPr/>
        <p:txBody>
          <a:bodyPr/>
          <a:lstStyle/>
          <a:p>
            <a:pPr eaLnBrk="1" hangingPunct="1"/>
            <a:endParaRPr lang="en-US"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850946" name="Rectangle 2">
            <a:extLst>
              <a:ext uri="{FF2B5EF4-FFF2-40B4-BE49-F238E27FC236}">
                <a16:creationId xmlns:a16="http://schemas.microsoft.com/office/drawing/2014/main" id="{1E8E97B3-3C1D-4DB8-BB5F-03D65B4D0DEB}"/>
              </a:ext>
            </a:extLst>
          </p:cNvPr>
          <p:cNvSpPr>
            <a:spLocks noGrp="1" noRot="1" noChangeArrowheads="1"/>
          </p:cNvSpPr>
          <p:nvPr>
            <p:ph type="title"/>
          </p:nvPr>
        </p:nvSpPr>
        <p:spPr>
          <a:xfrm>
            <a:off x="533400" y="2133600"/>
            <a:ext cx="8229600" cy="1143000"/>
          </a:xfrm>
        </p:spPr>
        <p:txBody>
          <a:bodyPr/>
          <a:lstStyle/>
          <a:p>
            <a:pPr eaLnBrk="1" hangingPunct="1">
              <a:defRPr/>
            </a:pPr>
            <a:r>
              <a:rPr lang="en-US" altLang="en-US" sz="5400" dirty="0">
                <a:solidFill>
                  <a:srgbClr val="FFFF00"/>
                </a:solidFill>
                <a:latin typeface="Arial" panose="020B0604020202020204" pitchFamily="34" charset="0"/>
              </a:rPr>
              <a:t>Why Did US Longevity Stall and Health Costs Soar Starting in ~ 1980?</a:t>
            </a:r>
            <a:endParaRPr lang="en-US" altLang="en-US" sz="4800" dirty="0">
              <a:solidFill>
                <a:srgbClr val="FFFF00"/>
              </a:solidFill>
              <a:latin typeface="Arial" panose="020B0604020202020204" pitchFamily="34" charset="0"/>
            </a:endParaRPr>
          </a:p>
        </p:txBody>
      </p:sp>
      <p:sp>
        <p:nvSpPr>
          <p:cNvPr id="850947" name="Rectangle 3">
            <a:extLst>
              <a:ext uri="{FF2B5EF4-FFF2-40B4-BE49-F238E27FC236}">
                <a16:creationId xmlns:a16="http://schemas.microsoft.com/office/drawing/2014/main" id="{371E34CF-DE51-4246-B479-11F42E620325}"/>
              </a:ext>
            </a:extLst>
          </p:cNvPr>
          <p:cNvSpPr>
            <a:spLocks noGrp="1" noChangeArrowheads="1"/>
          </p:cNvSpPr>
          <p:nvPr>
            <p:ph type="body" idx="4294967295"/>
          </p:nvPr>
        </p:nvSpPr>
        <p:spPr>
          <a:xfrm>
            <a:off x="0" y="1600200"/>
            <a:ext cx="8229600" cy="4525963"/>
          </a:xfrm>
        </p:spPr>
        <p:txBody>
          <a:bodyPr/>
          <a:lstStyle/>
          <a:p>
            <a:pPr eaLnBrk="1" hangingPunct="1">
              <a:defRPr/>
            </a:pPr>
            <a:endParaRPr lang="en-US" altLang="en-US" sz="4400" dirty="0"/>
          </a:p>
          <a:p>
            <a:pPr eaLnBrk="1" hangingPunct="1">
              <a:defRPr/>
            </a:pPr>
            <a:endParaRPr lang="en-US" alt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a:extLst>
              <a:ext uri="{FF2B5EF4-FFF2-40B4-BE49-F238E27FC236}">
                <a16:creationId xmlns:a16="http://schemas.microsoft.com/office/drawing/2014/main" id="{177D0CA6-3AFC-49F4-ABAB-054DA0CFE366}"/>
              </a:ext>
            </a:extLst>
          </p:cNvPr>
          <p:cNvSpPr>
            <a:spLocks noGrp="1" noChangeArrowheads="1"/>
          </p:cNvSpPr>
          <p:nvPr>
            <p:ph type="title"/>
          </p:nvPr>
        </p:nvSpPr>
        <p:spPr/>
        <p:txBody>
          <a:bodyPr/>
          <a:lstStyle/>
          <a:p>
            <a:endParaRPr lang="en-US" altLang="en-US"/>
          </a:p>
        </p:txBody>
      </p:sp>
      <p:pic>
        <p:nvPicPr>
          <p:cNvPr id="259075" name="Picture 3">
            <a:extLst>
              <a:ext uri="{FF2B5EF4-FFF2-40B4-BE49-F238E27FC236}">
                <a16:creationId xmlns:a16="http://schemas.microsoft.com/office/drawing/2014/main" id="{4EF83B89-F292-4EDB-88F2-6A89852DC223}"/>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0098" name="Object 1">
            <a:extLst>
              <a:ext uri="{FF2B5EF4-FFF2-40B4-BE49-F238E27FC236}">
                <a16:creationId xmlns:a16="http://schemas.microsoft.com/office/drawing/2014/main" id="{E6EE8944-67AD-427A-8150-D7A429305687}"/>
              </a:ext>
            </a:extLst>
          </p:cNvPr>
          <p:cNvGraphicFramePr>
            <a:graphicFrameLocks noChangeAspect="1"/>
          </p:cNvGraphicFramePr>
          <p:nvPr/>
        </p:nvGraphicFramePr>
        <p:xfrm>
          <a:off x="6350" y="0"/>
          <a:ext cx="9147175" cy="6858000"/>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2">
            <a:extLst>
              <a:ext uri="{FF2B5EF4-FFF2-40B4-BE49-F238E27FC236}">
                <a16:creationId xmlns:a16="http://schemas.microsoft.com/office/drawing/2014/main" id="{B1581418-0F22-4936-B968-E0E1FD905E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a:extLst>
              <a:ext uri="{FF2B5EF4-FFF2-40B4-BE49-F238E27FC236}">
                <a16:creationId xmlns:a16="http://schemas.microsoft.com/office/drawing/2014/main" id="{9FC4A4DF-619D-4AA8-A815-E334BEA82529}"/>
              </a:ext>
            </a:extLst>
          </p:cNvPr>
          <p:cNvSpPr>
            <a:spLocks noGrp="1" noChangeArrowheads="1"/>
          </p:cNvSpPr>
          <p:nvPr>
            <p:ph type="title"/>
          </p:nvPr>
        </p:nvSpPr>
        <p:spPr/>
        <p:txBody>
          <a:bodyPr/>
          <a:lstStyle/>
          <a:p>
            <a:endParaRPr lang="en-US" altLang="en-US"/>
          </a:p>
        </p:txBody>
      </p:sp>
      <p:pic>
        <p:nvPicPr>
          <p:cNvPr id="263171" name="Picture 3">
            <a:extLst>
              <a:ext uri="{FF2B5EF4-FFF2-40B4-BE49-F238E27FC236}">
                <a16:creationId xmlns:a16="http://schemas.microsoft.com/office/drawing/2014/main" id="{8E560FA0-7E57-4E91-A841-07ECEDF75FEB}"/>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64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a:extLst>
              <a:ext uri="{FF2B5EF4-FFF2-40B4-BE49-F238E27FC236}">
                <a16:creationId xmlns:a16="http://schemas.microsoft.com/office/drawing/2014/main" id="{EF67BAA8-1187-4AB0-9F20-125F5BAE499B}"/>
              </a:ext>
            </a:extLst>
          </p:cNvPr>
          <p:cNvSpPr>
            <a:spLocks noGrp="1" noChangeArrowheads="1"/>
          </p:cNvSpPr>
          <p:nvPr>
            <p:ph type="title"/>
          </p:nvPr>
        </p:nvSpPr>
        <p:spPr/>
        <p:txBody>
          <a:bodyPr/>
          <a:lstStyle/>
          <a:p>
            <a:endParaRPr lang="en-US" altLang="en-US"/>
          </a:p>
        </p:txBody>
      </p:sp>
      <p:pic>
        <p:nvPicPr>
          <p:cNvPr id="265219" name="Picture 3">
            <a:extLst>
              <a:ext uri="{FF2B5EF4-FFF2-40B4-BE49-F238E27FC236}">
                <a16:creationId xmlns:a16="http://schemas.microsoft.com/office/drawing/2014/main" id="{7A43323F-42C5-4A87-8435-8A343A84BCDC}"/>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57150"/>
            <a:ext cx="9144000" cy="68564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4">
            <a:extLst>
              <a:ext uri="{FF2B5EF4-FFF2-40B4-BE49-F238E27FC236}">
                <a16:creationId xmlns:a16="http://schemas.microsoft.com/office/drawing/2014/main" id="{AA72DACF-6855-4D0D-A8A6-48C211BE05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563"/>
            <a:ext cx="9220200" cy="691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a:extLst>
              <a:ext uri="{FF2B5EF4-FFF2-40B4-BE49-F238E27FC236}">
                <a16:creationId xmlns:a16="http://schemas.microsoft.com/office/drawing/2014/main" id="{A2A6227F-8C07-4072-9404-EC131ADA5C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2">
            <a:extLst>
              <a:ext uri="{FF2B5EF4-FFF2-40B4-BE49-F238E27FC236}">
                <a16:creationId xmlns:a16="http://schemas.microsoft.com/office/drawing/2014/main" id="{E6957333-72D8-40D2-A87B-370566975A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0" name=""/>
                      <p:cNvPicPr/>
                      <p:nvPr/>
                    </p:nvPicPr>
                    <p:blipFill>
                      <a:blip r:embed="rId3"/>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28215539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a:extLst>
              <a:ext uri="{FF2B5EF4-FFF2-40B4-BE49-F238E27FC236}">
                <a16:creationId xmlns:a16="http://schemas.microsoft.com/office/drawing/2014/main" id="{B1F5A00C-1B45-4BC4-9FCD-51BD87F1E62A}"/>
              </a:ext>
            </a:extLst>
          </p:cNvPr>
          <p:cNvSpPr>
            <a:spLocks noGrp="1" noChangeArrowheads="1"/>
          </p:cNvSpPr>
          <p:nvPr>
            <p:ph type="ctrTitle" idx="4294967295"/>
          </p:nvPr>
        </p:nvSpPr>
        <p:spPr bwMode="auto">
          <a:xfrm>
            <a:off x="0" y="2130425"/>
            <a:ext cx="8991600" cy="1470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5400">
                <a:solidFill>
                  <a:srgbClr val="FFFF00"/>
                </a:solidFill>
              </a:rPr>
              <a:t>Protecting Immigrants’</a:t>
            </a:r>
            <a:br>
              <a:rPr lang="en-US" altLang="en-US" sz="5400">
                <a:solidFill>
                  <a:srgbClr val="FFFF00"/>
                </a:solidFill>
              </a:rPr>
            </a:br>
            <a:r>
              <a:rPr lang="en-US" altLang="en-US" sz="5400">
                <a:solidFill>
                  <a:srgbClr val="FFFF00"/>
                </a:solidFill>
              </a:rPr>
              <a:t>Right to Health Care</a:t>
            </a:r>
          </a:p>
        </p:txBody>
      </p:sp>
    </p:spTree>
  </p:cSld>
  <p:clrMapOvr>
    <a:masterClrMapping/>
  </p:clrMapOvr>
</p:sld>
</file>

<file path=ppt/theme/theme1.xml><?xml version="1.0" encoding="utf-8"?>
<a:theme xmlns:a="http://schemas.openxmlformats.org/drawingml/2006/main" name="Blank Presentation">
  <a:themeElements>
    <a:clrScheme name="">
      <a:dk1>
        <a:srgbClr val="000000"/>
      </a:dk1>
      <a:lt1>
        <a:srgbClr val="000000"/>
      </a:lt1>
      <a:dk2>
        <a:srgbClr val="000000"/>
      </a:dk2>
      <a:lt2>
        <a:srgbClr val="000000"/>
      </a:lt2>
      <a:accent1>
        <a:srgbClr val="0000FF"/>
      </a:accent1>
      <a:accent2>
        <a:srgbClr val="0000FF"/>
      </a:accent2>
      <a:accent3>
        <a:srgbClr val="AAAAAA"/>
      </a:accent3>
      <a:accent4>
        <a:srgbClr val="000000"/>
      </a:accent4>
      <a:accent5>
        <a:srgbClr val="AAAAFF"/>
      </a:accent5>
      <a:accent6>
        <a:srgbClr val="0000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0_Default Design">
  <a:themeElements>
    <a:clrScheme name="3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0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3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0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0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0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0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0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0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0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0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0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97_Default Design">
  <a:themeElements>
    <a:clrScheme name="9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7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9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56_Default Design">
  <a:themeElements>
    <a:clrScheme name="5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6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5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7_Blank Presentation">
  <a:themeElements>
    <a:clrScheme name="">
      <a:dk1>
        <a:srgbClr val="0000FF"/>
      </a:dk1>
      <a:lt1>
        <a:srgbClr val="0000FF"/>
      </a:lt1>
      <a:dk2>
        <a:srgbClr val="FFFF00"/>
      </a:dk2>
      <a:lt2>
        <a:srgbClr val="000000"/>
      </a:lt2>
      <a:accent1>
        <a:srgbClr val="0000FF"/>
      </a:accent1>
      <a:accent2>
        <a:srgbClr val="0000FF"/>
      </a:accent2>
      <a:accent3>
        <a:srgbClr val="AAAAFF"/>
      </a:accent3>
      <a:accent4>
        <a:srgbClr val="0000DA"/>
      </a:accent4>
      <a:accent5>
        <a:srgbClr val="AAAAFF"/>
      </a:accent5>
      <a:accent6>
        <a:srgbClr val="0000E7"/>
      </a:accent6>
      <a:hlink>
        <a:srgbClr val="FF0000"/>
      </a:hlink>
      <a:folHlink>
        <a:srgbClr val="969696"/>
      </a:folHlink>
    </a:clrScheme>
    <a:fontScheme name="17_Blank Presentatio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7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7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7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7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7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7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7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_Stream">
  <a:themeElements>
    <a:clrScheme name="2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2_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2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2_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2_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2_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2_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2_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2_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2_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2_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3_Stream">
  <a:themeElements>
    <a:clrScheme name="3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3_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3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3_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3_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3_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3_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3_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3_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3_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3_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8_Blank Presentation">
  <a:themeElements>
    <a:clrScheme name="">
      <a:dk1>
        <a:srgbClr val="000000"/>
      </a:dk1>
      <a:lt1>
        <a:srgbClr val="000000"/>
      </a:lt1>
      <a:dk2>
        <a:srgbClr val="000000"/>
      </a:dk2>
      <a:lt2>
        <a:srgbClr val="000000"/>
      </a:lt2>
      <a:accent1>
        <a:srgbClr val="0000FF"/>
      </a:accent1>
      <a:accent2>
        <a:srgbClr val="0000FF"/>
      </a:accent2>
      <a:accent3>
        <a:srgbClr val="AAAAAA"/>
      </a:accent3>
      <a:accent4>
        <a:srgbClr val="000000"/>
      </a:accent4>
      <a:accent5>
        <a:srgbClr val="AAAAFF"/>
      </a:accent5>
      <a:accent6>
        <a:srgbClr val="0000E7"/>
      </a:accent6>
      <a:hlink>
        <a:srgbClr val="FF0000"/>
      </a:hlink>
      <a:folHlink>
        <a:srgbClr val="969696"/>
      </a:folHlink>
    </a:clrScheme>
    <a:fontScheme name="18_Blank Presentatio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8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8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8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8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8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8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8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4_Stream">
  <a:themeElements>
    <a:clrScheme name="4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4_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4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4_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4_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4_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4_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4_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4_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4_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4_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9_Default Design">
  <a:themeElements>
    <a:clrScheme name="9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9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9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_Office Theme">
  <a:themeElements>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Theme">
      <a:majorFont>
        <a:latin typeface="Times New Roman"/>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en-US" altLang="en-US" sz="2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en-US" altLang="en-US" sz="2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14_Default Design">
  <a:themeElements>
    <a:clrScheme name="1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1_Default Design 13">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16_Default Design">
  <a:themeElements>
    <a:clrScheme name="1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6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en-US" altLang="en-US" sz="2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en-US" altLang="en-US" sz="2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1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en-US" altLang="en-US" sz="2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en-US" altLang="en-US" sz="2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127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18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en-US" altLang="en-US" sz="2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en-US" altLang="en-US" sz="2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13_Blank Presentation">
  <a:themeElements>
    <a:clrScheme name="">
      <a:dk1>
        <a:srgbClr val="0000FF"/>
      </a:dk1>
      <a:lt1>
        <a:srgbClr val="0000FF"/>
      </a:lt1>
      <a:dk2>
        <a:srgbClr val="FFFF00"/>
      </a:dk2>
      <a:lt2>
        <a:srgbClr val="000000"/>
      </a:lt2>
      <a:accent1>
        <a:srgbClr val="0000FF"/>
      </a:accent1>
      <a:accent2>
        <a:srgbClr val="0000FF"/>
      </a:accent2>
      <a:accent3>
        <a:srgbClr val="AAAAFF"/>
      </a:accent3>
      <a:accent4>
        <a:srgbClr val="0000DA"/>
      </a:accent4>
      <a:accent5>
        <a:srgbClr val="AAAAFF"/>
      </a:accent5>
      <a:accent6>
        <a:srgbClr val="0000E7"/>
      </a:accent6>
      <a:hlink>
        <a:srgbClr val="FF0000"/>
      </a:hlink>
      <a:folHlink>
        <a:srgbClr val="969696"/>
      </a:folHlink>
    </a:clrScheme>
    <a:fontScheme name="12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2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2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2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2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2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1_Blank Presentation">
  <a:themeElements>
    <a:clrScheme name="">
      <a:dk1>
        <a:srgbClr val="0000FF"/>
      </a:dk1>
      <a:lt1>
        <a:srgbClr val="0000FF"/>
      </a:lt1>
      <a:dk2>
        <a:srgbClr val="FFFF00"/>
      </a:dk2>
      <a:lt2>
        <a:srgbClr val="000000"/>
      </a:lt2>
      <a:accent1>
        <a:srgbClr val="0000FF"/>
      </a:accent1>
      <a:accent2>
        <a:srgbClr val="0000FF"/>
      </a:accent2>
      <a:accent3>
        <a:srgbClr val="AAAAFF"/>
      </a:accent3>
      <a:accent4>
        <a:srgbClr val="0000DA"/>
      </a:accent4>
      <a:accent5>
        <a:srgbClr val="AAAAFF"/>
      </a:accent5>
      <a:accent6>
        <a:srgbClr val="0000E7"/>
      </a:accent6>
      <a:hlink>
        <a:srgbClr val="FF0000"/>
      </a:hlink>
      <a:folHlink>
        <a:srgbClr val="969696"/>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5.xml><?xml version="1.0" encoding="utf-8"?>
<a:theme xmlns:a="http://schemas.openxmlformats.org/drawingml/2006/main" name="3_Blank Presentation">
  <a:themeElements>
    <a:clrScheme name="">
      <a:dk1>
        <a:srgbClr val="0000FF"/>
      </a:dk1>
      <a:lt1>
        <a:srgbClr val="0000FF"/>
      </a:lt1>
      <a:dk2>
        <a:srgbClr val="FFFF00"/>
      </a:dk2>
      <a:lt2>
        <a:srgbClr val="000000"/>
      </a:lt2>
      <a:accent1>
        <a:srgbClr val="0000FF"/>
      </a:accent1>
      <a:accent2>
        <a:srgbClr val="0000FF"/>
      </a:accent2>
      <a:accent3>
        <a:srgbClr val="AAAAFF"/>
      </a:accent3>
      <a:accent4>
        <a:srgbClr val="0000DA"/>
      </a:accent4>
      <a:accent5>
        <a:srgbClr val="AAAAFF"/>
      </a:accent5>
      <a:accent6>
        <a:srgbClr val="0000E7"/>
      </a:accent6>
      <a:hlink>
        <a:srgbClr val="FF0000"/>
      </a:hlink>
      <a:folHlink>
        <a:srgbClr val="969696"/>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5_Blank Presentation">
  <a:themeElements>
    <a:clrScheme name="">
      <a:dk1>
        <a:srgbClr val="0000FF"/>
      </a:dk1>
      <a:lt1>
        <a:srgbClr val="0000FF"/>
      </a:lt1>
      <a:dk2>
        <a:srgbClr val="FFFF00"/>
      </a:dk2>
      <a:lt2>
        <a:srgbClr val="000000"/>
      </a:lt2>
      <a:accent1>
        <a:srgbClr val="0000FF"/>
      </a:accent1>
      <a:accent2>
        <a:srgbClr val="0000FF"/>
      </a:accent2>
      <a:accent3>
        <a:srgbClr val="AAAAFF"/>
      </a:accent3>
      <a:accent4>
        <a:srgbClr val="0000DA"/>
      </a:accent4>
      <a:accent5>
        <a:srgbClr val="AAAAFF"/>
      </a:accent5>
      <a:accent6>
        <a:srgbClr val="0000E7"/>
      </a:accent6>
      <a:hlink>
        <a:srgbClr val="FF0000"/>
      </a:hlink>
      <a:folHlink>
        <a:srgbClr val="969696"/>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4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6_Blank Presentation">
  <a:themeElements>
    <a:clrScheme name="">
      <a:dk1>
        <a:srgbClr val="0000FF"/>
      </a:dk1>
      <a:lt1>
        <a:srgbClr val="0000FF"/>
      </a:lt1>
      <a:dk2>
        <a:srgbClr val="FFFF00"/>
      </a:dk2>
      <a:lt2>
        <a:srgbClr val="000000"/>
      </a:lt2>
      <a:accent1>
        <a:srgbClr val="0000FF"/>
      </a:accent1>
      <a:accent2>
        <a:srgbClr val="0000FF"/>
      </a:accent2>
      <a:accent3>
        <a:srgbClr val="AAAAFF"/>
      </a:accent3>
      <a:accent4>
        <a:srgbClr val="0000DA"/>
      </a:accent4>
      <a:accent5>
        <a:srgbClr val="AAAAFF"/>
      </a:accent5>
      <a:accent6>
        <a:srgbClr val="0000E7"/>
      </a:accent6>
      <a:hlink>
        <a:srgbClr val="FF0000"/>
      </a:hlink>
      <a:folHlink>
        <a:srgbClr val="969696"/>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2_Blank Presentation">
  <a:themeElements>
    <a:clrScheme name="">
      <a:dk1>
        <a:srgbClr val="0000FF"/>
      </a:dk1>
      <a:lt1>
        <a:srgbClr val="0000FF"/>
      </a:lt1>
      <a:dk2>
        <a:srgbClr val="FFFF00"/>
      </a:dk2>
      <a:lt2>
        <a:srgbClr val="000000"/>
      </a:lt2>
      <a:accent1>
        <a:srgbClr val="0000FF"/>
      </a:accent1>
      <a:accent2>
        <a:srgbClr val="0000FF"/>
      </a:accent2>
      <a:accent3>
        <a:srgbClr val="AAAAFF"/>
      </a:accent3>
      <a:accent4>
        <a:srgbClr val="0000DA"/>
      </a:accent4>
      <a:accent5>
        <a:srgbClr val="AAAAFF"/>
      </a:accent5>
      <a:accent6>
        <a:srgbClr val="0000E7"/>
      </a:accent6>
      <a:hlink>
        <a:srgbClr val="FF0000"/>
      </a:hlink>
      <a:folHlink>
        <a:srgbClr val="969696"/>
      </a:folHlink>
    </a:clrScheme>
    <a:fontScheme name="12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2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2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2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2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2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7_Blank Presentation">
  <a:themeElements>
    <a:clrScheme name="">
      <a:dk1>
        <a:srgbClr val="0000FF"/>
      </a:dk1>
      <a:lt1>
        <a:srgbClr val="0000FF"/>
      </a:lt1>
      <a:dk2>
        <a:srgbClr val="FFFF00"/>
      </a:dk2>
      <a:lt2>
        <a:srgbClr val="000000"/>
      </a:lt2>
      <a:accent1>
        <a:srgbClr val="0000FF"/>
      </a:accent1>
      <a:accent2>
        <a:srgbClr val="0000FF"/>
      </a:accent2>
      <a:accent3>
        <a:srgbClr val="AAAAFF"/>
      </a:accent3>
      <a:accent4>
        <a:srgbClr val="0000DA"/>
      </a:accent4>
      <a:accent5>
        <a:srgbClr val="AAAAFF"/>
      </a:accent5>
      <a:accent6>
        <a:srgbClr val="0000E7"/>
      </a:accent6>
      <a:hlink>
        <a:srgbClr val="FF0000"/>
      </a:hlink>
      <a:folHlink>
        <a:srgbClr val="969696"/>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8_Blank Presentation">
  <a:themeElements>
    <a:clrScheme name="">
      <a:dk1>
        <a:srgbClr val="0000FF"/>
      </a:dk1>
      <a:lt1>
        <a:srgbClr val="0000FF"/>
      </a:lt1>
      <a:dk2>
        <a:srgbClr val="FFFF00"/>
      </a:dk2>
      <a:lt2>
        <a:srgbClr val="000000"/>
      </a:lt2>
      <a:accent1>
        <a:srgbClr val="0000FF"/>
      </a:accent1>
      <a:accent2>
        <a:srgbClr val="0000FF"/>
      </a:accent2>
      <a:accent3>
        <a:srgbClr val="AAAAFF"/>
      </a:accent3>
      <a:accent4>
        <a:srgbClr val="0000DA"/>
      </a:accent4>
      <a:accent5>
        <a:srgbClr val="AAAAFF"/>
      </a:accent5>
      <a:accent6>
        <a:srgbClr val="0000E7"/>
      </a:accent6>
      <a:hlink>
        <a:srgbClr val="FF0000"/>
      </a:hlink>
      <a:folHlink>
        <a:srgbClr val="969696"/>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9_Blank Presentation">
  <a:themeElements>
    <a:clrScheme name="">
      <a:dk1>
        <a:srgbClr val="0000FF"/>
      </a:dk1>
      <a:lt1>
        <a:srgbClr val="0000FF"/>
      </a:lt1>
      <a:dk2>
        <a:srgbClr val="FFFF00"/>
      </a:dk2>
      <a:lt2>
        <a:srgbClr val="000000"/>
      </a:lt2>
      <a:accent1>
        <a:srgbClr val="0000FF"/>
      </a:accent1>
      <a:accent2>
        <a:srgbClr val="0000FF"/>
      </a:accent2>
      <a:accent3>
        <a:srgbClr val="AAAAFF"/>
      </a:accent3>
      <a:accent4>
        <a:srgbClr val="0000DA"/>
      </a:accent4>
      <a:accent5>
        <a:srgbClr val="AAAAFF"/>
      </a:accent5>
      <a:accent6>
        <a:srgbClr val="0000E7"/>
      </a:accent6>
      <a:hlink>
        <a:srgbClr val="FF0000"/>
      </a:hlink>
      <a:folHlink>
        <a:srgbClr val="969696"/>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11_Blank Presentation">
  <a:themeElements>
    <a:clrScheme name="">
      <a:dk1>
        <a:srgbClr val="0000FF"/>
      </a:dk1>
      <a:lt1>
        <a:srgbClr val="0000FF"/>
      </a:lt1>
      <a:dk2>
        <a:srgbClr val="FFFF00"/>
      </a:dk2>
      <a:lt2>
        <a:srgbClr val="000000"/>
      </a:lt2>
      <a:accent1>
        <a:srgbClr val="0000FF"/>
      </a:accent1>
      <a:accent2>
        <a:srgbClr val="0000FF"/>
      </a:accent2>
      <a:accent3>
        <a:srgbClr val="AAAAFF"/>
      </a:accent3>
      <a:accent4>
        <a:srgbClr val="0000DA"/>
      </a:accent4>
      <a:accent5>
        <a:srgbClr val="AAAAFF"/>
      </a:accent5>
      <a:accent6>
        <a:srgbClr val="0000E7"/>
      </a:accent6>
      <a:hlink>
        <a:srgbClr val="FF0000"/>
      </a:hlink>
      <a:folHlink>
        <a:srgbClr val="969696"/>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14_Blank Presentation">
  <a:themeElements>
    <a:clrScheme name="">
      <a:dk1>
        <a:srgbClr val="0000FF"/>
      </a:dk1>
      <a:lt1>
        <a:srgbClr val="0000FF"/>
      </a:lt1>
      <a:dk2>
        <a:srgbClr val="FFFF00"/>
      </a:dk2>
      <a:lt2>
        <a:srgbClr val="000000"/>
      </a:lt2>
      <a:accent1>
        <a:srgbClr val="0000FF"/>
      </a:accent1>
      <a:accent2>
        <a:srgbClr val="0000FF"/>
      </a:accent2>
      <a:accent3>
        <a:srgbClr val="AAAAFF"/>
      </a:accent3>
      <a:accent4>
        <a:srgbClr val="0000DA"/>
      </a:accent4>
      <a:accent5>
        <a:srgbClr val="AAAAFF"/>
      </a:accent5>
      <a:accent6>
        <a:srgbClr val="0000E7"/>
      </a:accent6>
      <a:hlink>
        <a:srgbClr val="FF0000"/>
      </a:hlink>
      <a:folHlink>
        <a:srgbClr val="969696"/>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15_Blank Presentation">
  <a:themeElements>
    <a:clrScheme name="">
      <a:dk1>
        <a:srgbClr val="0000FF"/>
      </a:dk1>
      <a:lt1>
        <a:srgbClr val="0000FF"/>
      </a:lt1>
      <a:dk2>
        <a:srgbClr val="FFFF00"/>
      </a:dk2>
      <a:lt2>
        <a:srgbClr val="000000"/>
      </a:lt2>
      <a:accent1>
        <a:srgbClr val="0000FF"/>
      </a:accent1>
      <a:accent2>
        <a:srgbClr val="0000FF"/>
      </a:accent2>
      <a:accent3>
        <a:srgbClr val="AAAAFF"/>
      </a:accent3>
      <a:accent4>
        <a:srgbClr val="0000DA"/>
      </a:accent4>
      <a:accent5>
        <a:srgbClr val="AAAAFF"/>
      </a:accent5>
      <a:accent6>
        <a:srgbClr val="0000E7"/>
      </a:accent6>
      <a:hlink>
        <a:srgbClr val="FF0000"/>
      </a:hlink>
      <a:folHlink>
        <a:srgbClr val="969696"/>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7.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9.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Blank Presentation">
  <a:themeElements>
    <a:clrScheme name="">
      <a:dk1>
        <a:srgbClr val="0000FF"/>
      </a:dk1>
      <a:lt1>
        <a:srgbClr val="0000FF"/>
      </a:lt1>
      <a:dk2>
        <a:srgbClr val="FFFF00"/>
      </a:dk2>
      <a:lt2>
        <a:srgbClr val="000000"/>
      </a:lt2>
      <a:accent1>
        <a:srgbClr val="0000FF"/>
      </a:accent1>
      <a:accent2>
        <a:srgbClr val="0000FF"/>
      </a:accent2>
      <a:accent3>
        <a:srgbClr val="AAAAFF"/>
      </a:accent3>
      <a:accent4>
        <a:srgbClr val="0000DA"/>
      </a:accent4>
      <a:accent5>
        <a:srgbClr val="AAAAFF"/>
      </a:accent5>
      <a:accent6>
        <a:srgbClr val="0000E7"/>
      </a:accent6>
      <a:hlink>
        <a:srgbClr val="FF0000"/>
      </a:hlink>
      <a:folHlink>
        <a:srgbClr val="969696"/>
      </a:folHlink>
    </a:clrScheme>
    <a:fontScheme name="2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0.xml><?xml version="1.0" encoding="utf-8"?>
<a:theme xmlns:a="http://schemas.openxmlformats.org/drawingml/2006/main" name="5_Office Theme">
  <a:themeElements>
    <a:clrScheme name="PNHP Master Template">
      <a:dk1>
        <a:srgbClr val="000000"/>
      </a:dk1>
      <a:lt1>
        <a:srgbClr val="FFFFFF"/>
      </a:lt1>
      <a:dk2>
        <a:srgbClr val="323232"/>
      </a:dk2>
      <a:lt2>
        <a:srgbClr val="E3DED1"/>
      </a:lt2>
      <a:accent1>
        <a:srgbClr val="008C81"/>
      </a:accent1>
      <a:accent2>
        <a:srgbClr val="9F2936"/>
      </a:accent2>
      <a:accent3>
        <a:srgbClr val="FF9300"/>
      </a:accent3>
      <a:accent4>
        <a:srgbClr val="005392"/>
      </a:accent4>
      <a:accent5>
        <a:srgbClr val="604878"/>
      </a:accent5>
      <a:accent6>
        <a:srgbClr val="C19859"/>
      </a:accent6>
      <a:hlink>
        <a:srgbClr val="6B9F25"/>
      </a:hlink>
      <a:folHlink>
        <a:srgbClr val="B26B0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spcAft>
            <a:spcPts val="1200"/>
          </a:spcAft>
          <a:defRPr sz="2400" dirty="0" smtClean="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1.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4_Default Design">
  <a:themeElements>
    <a:clrScheme name="7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74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Default Design">
  <a:themeElements>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3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Blank Presentation">
  <a:themeElements>
    <a:clrScheme name="">
      <a:dk1>
        <a:srgbClr val="0000FF"/>
      </a:dk1>
      <a:lt1>
        <a:srgbClr val="0000FF"/>
      </a:lt1>
      <a:dk2>
        <a:srgbClr val="FFFF00"/>
      </a:dk2>
      <a:lt2>
        <a:srgbClr val="000000"/>
      </a:lt2>
      <a:accent1>
        <a:srgbClr val="0000FF"/>
      </a:accent1>
      <a:accent2>
        <a:srgbClr val="0000FF"/>
      </a:accent2>
      <a:accent3>
        <a:srgbClr val="AAAAFF"/>
      </a:accent3>
      <a:accent4>
        <a:srgbClr val="0000DA"/>
      </a:accent4>
      <a:accent5>
        <a:srgbClr val="AAAAFF"/>
      </a:accent5>
      <a:accent6>
        <a:srgbClr val="0000E7"/>
      </a:accent6>
      <a:hlink>
        <a:srgbClr val="FF0000"/>
      </a:hlink>
      <a:folHlink>
        <a:srgbClr val="969696"/>
      </a:folHlink>
    </a:clrScheme>
    <a:fontScheme name="4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4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000000"/>
    </a:lt1>
    <a:dk2>
      <a:srgbClr val="000000"/>
    </a:dk2>
    <a:lt2>
      <a:srgbClr val="000000"/>
    </a:lt2>
    <a:accent1>
      <a:srgbClr val="0000FF"/>
    </a:accent1>
    <a:accent2>
      <a:srgbClr val="0000FF"/>
    </a:accent2>
    <a:accent3>
      <a:srgbClr val="AAAAAA"/>
    </a:accent3>
    <a:accent4>
      <a:srgbClr val="000000"/>
    </a:accent4>
    <a:accent5>
      <a:srgbClr val="AAAAFF"/>
    </a:accent5>
    <a:accent6>
      <a:srgbClr val="0000E7"/>
    </a:accent6>
    <a:hlink>
      <a:srgbClr val="FF0000"/>
    </a:hlink>
    <a:folHlink>
      <a:srgbClr val="969696"/>
    </a:folHlink>
  </a:clrScheme>
</a:themeOverride>
</file>

<file path=ppt/theme/themeOverride10.xml><?xml version="1.0" encoding="utf-8"?>
<a:themeOverride xmlns:a="http://schemas.openxmlformats.org/drawingml/2006/main">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12.xml><?xml version="1.0" encoding="utf-8"?>
<a:themeOverride xmlns:a="http://schemas.openxmlformats.org/drawingml/2006/main">
  <a:clrScheme name="">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13.xml><?xml version="1.0" encoding="utf-8"?>
<a:themeOverride xmlns:a="http://schemas.openxmlformats.org/drawingml/2006/main">
  <a:clrScheme name="3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14.xml><?xml version="1.0" encoding="utf-8"?>
<a:themeOverride xmlns:a="http://schemas.openxmlformats.org/drawingml/2006/main">
  <a:clrScheme name="">
    <a:dk1>
      <a:srgbClr val="003366"/>
    </a:dk1>
    <a:lt1>
      <a:srgbClr val="FFFFFF"/>
    </a:lt1>
    <a:dk2>
      <a:srgbClr val="0000CC"/>
    </a:dk2>
    <a:lt2>
      <a:srgbClr val="CCFFFF"/>
    </a:lt2>
    <a:accent1>
      <a:srgbClr val="3366CC"/>
    </a:accent1>
    <a:accent2>
      <a:srgbClr val="00B000"/>
    </a:accent2>
    <a:accent3>
      <a:srgbClr val="AAAAE2"/>
    </a:accent3>
    <a:accent4>
      <a:srgbClr val="DADADA"/>
    </a:accent4>
    <a:accent5>
      <a:srgbClr val="ADB8E2"/>
    </a:accent5>
    <a:accent6>
      <a:srgbClr val="009F00"/>
    </a:accent6>
    <a:hlink>
      <a:srgbClr val="66CCFF"/>
    </a:hlink>
    <a:folHlink>
      <a:srgbClr val="FFE701"/>
    </a:folHlink>
  </a:clrScheme>
</a:themeOverride>
</file>

<file path=ppt/theme/themeOverride15.xml><?xml version="1.0" encoding="utf-8"?>
<a:themeOverride xmlns:a="http://schemas.openxmlformats.org/drawingml/2006/main">
  <a:clrScheme name="1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
    <a:dk1>
      <a:srgbClr val="0000FF"/>
    </a:dk1>
    <a:lt1>
      <a:srgbClr val="0000FF"/>
    </a:lt1>
    <a:dk2>
      <a:srgbClr val="FFFF00"/>
    </a:dk2>
    <a:lt2>
      <a:srgbClr val="000000"/>
    </a:lt2>
    <a:accent1>
      <a:srgbClr val="0000FF"/>
    </a:accent1>
    <a:accent2>
      <a:srgbClr val="0000FF"/>
    </a:accent2>
    <a:accent3>
      <a:srgbClr val="AAAAFF"/>
    </a:accent3>
    <a:accent4>
      <a:srgbClr val="0000DA"/>
    </a:accent4>
    <a:accent5>
      <a:srgbClr val="AAAAFF"/>
    </a:accent5>
    <a:accent6>
      <a:srgbClr val="0000E7"/>
    </a:accent6>
    <a:hlink>
      <a:srgbClr val="FF0000"/>
    </a:hlink>
    <a:folHlink>
      <a:srgbClr val="969696"/>
    </a:folHlink>
  </a:clrScheme>
</a:themeOverride>
</file>

<file path=ppt/theme/themeOverride17.xml><?xml version="1.0" encoding="utf-8"?>
<a:themeOverride xmlns:a="http://schemas.openxmlformats.org/drawingml/2006/main">
  <a:clrScheme name="">
    <a:dk1>
      <a:srgbClr val="808080"/>
    </a:dk1>
    <a:lt1>
      <a:srgbClr val="FFFF00"/>
    </a:lt1>
    <a:dk2>
      <a:srgbClr val="0000FF"/>
    </a:dk2>
    <a:lt2>
      <a:srgbClr val="000000"/>
    </a:lt2>
    <a:accent1>
      <a:srgbClr val="00CC99"/>
    </a:accent1>
    <a:accent2>
      <a:srgbClr val="3333CC"/>
    </a:accent2>
    <a:accent3>
      <a:srgbClr val="AAAAFF"/>
    </a:accent3>
    <a:accent4>
      <a:srgbClr val="DADA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19.xml><?xml version="1.0" encoding="utf-8"?>
<a:themeOverride xmlns:a="http://schemas.openxmlformats.org/drawingml/2006/main">
  <a:clrScheme name="">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2.xml><?xml version="1.0" encoding="utf-8"?>
<a:themeOverride xmlns:a="http://schemas.openxmlformats.org/drawingml/2006/main">
  <a:clrScheme name="">
    <a:dk1>
      <a:srgbClr val="000000"/>
    </a:dk1>
    <a:lt1>
      <a:srgbClr val="000000"/>
    </a:lt1>
    <a:dk2>
      <a:srgbClr val="000000"/>
    </a:dk2>
    <a:lt2>
      <a:srgbClr val="000000"/>
    </a:lt2>
    <a:accent1>
      <a:srgbClr val="0000FF"/>
    </a:accent1>
    <a:accent2>
      <a:srgbClr val="0000FF"/>
    </a:accent2>
    <a:accent3>
      <a:srgbClr val="AAAAAA"/>
    </a:accent3>
    <a:accent4>
      <a:srgbClr val="000000"/>
    </a:accent4>
    <a:accent5>
      <a:srgbClr val="AAAAFF"/>
    </a:accent5>
    <a:accent6>
      <a:srgbClr val="0000E7"/>
    </a:accent6>
    <a:hlink>
      <a:srgbClr val="FF0000"/>
    </a:hlink>
    <a:folHlink>
      <a:srgbClr val="969696"/>
    </a:folHlink>
  </a:clrScheme>
</a:themeOverride>
</file>

<file path=ppt/theme/themeOverride20.xml><?xml version="1.0" encoding="utf-8"?>
<a:themeOverride xmlns:a="http://schemas.openxmlformats.org/drawingml/2006/main">
  <a:clrScheme name="">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21.xml><?xml version="1.0" encoding="utf-8"?>
<a:themeOverride xmlns:a="http://schemas.openxmlformats.org/drawingml/2006/main">
  <a:clrScheme name="">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22.xml><?xml version="1.0" encoding="utf-8"?>
<a:themeOverride xmlns:a="http://schemas.openxmlformats.org/drawingml/2006/main">
  <a:clrScheme name="">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23.xml><?xml version="1.0" encoding="utf-8"?>
<a:themeOverride xmlns:a="http://schemas.openxmlformats.org/drawingml/2006/main">
  <a:clrScheme name="">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24.xml><?xml version="1.0" encoding="utf-8"?>
<a:themeOverride xmlns:a="http://schemas.openxmlformats.org/drawingml/2006/main">
  <a:clrScheme name="">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25.xml><?xml version="1.0" encoding="utf-8"?>
<a:themeOverride xmlns:a="http://schemas.openxmlformats.org/drawingml/2006/main">
  <a:clrScheme name="">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26.xml><?xml version="1.0" encoding="utf-8"?>
<a:themeOverride xmlns:a="http://schemas.openxmlformats.org/drawingml/2006/main">
  <a:clrScheme name="1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2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8.xml><?xml version="1.0" encoding="utf-8"?>
<a:themeOverride xmlns:a="http://schemas.openxmlformats.org/drawingml/2006/main">
  <a:clrScheme name="">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29.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
    <a:dk1>
      <a:srgbClr val="000000"/>
    </a:dk1>
    <a:lt1>
      <a:srgbClr val="000000"/>
    </a:lt1>
    <a:dk2>
      <a:srgbClr val="000000"/>
    </a:dk2>
    <a:lt2>
      <a:srgbClr val="000000"/>
    </a:lt2>
    <a:accent1>
      <a:srgbClr val="0000FF"/>
    </a:accent1>
    <a:accent2>
      <a:srgbClr val="0000FF"/>
    </a:accent2>
    <a:accent3>
      <a:srgbClr val="AAAAAA"/>
    </a:accent3>
    <a:accent4>
      <a:srgbClr val="000000"/>
    </a:accent4>
    <a:accent5>
      <a:srgbClr val="AAAAFF"/>
    </a:accent5>
    <a:accent6>
      <a:srgbClr val="0000E7"/>
    </a:accent6>
    <a:hlink>
      <a:srgbClr val="FF0000"/>
    </a:hlink>
    <a:folHlink>
      <a:srgbClr val="969696"/>
    </a:folHlink>
  </a:clrScheme>
</a:themeOverride>
</file>

<file path=ppt/theme/themeOverride30.xml><?xml version="1.0" encoding="utf-8"?>
<a:themeOverride xmlns:a="http://schemas.openxmlformats.org/drawingml/2006/main">
  <a:clrScheme name="">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31.xml><?xml version="1.0" encoding="utf-8"?>
<a:themeOverride xmlns:a="http://schemas.openxmlformats.org/drawingml/2006/main">
  <a:clrScheme name="">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4.xml><?xml version="1.0" encoding="utf-8"?>
<a:themeOverride xmlns:a="http://schemas.openxmlformats.org/drawingml/2006/main">
  <a:clrScheme name="">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5.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9.xml><?xml version="1.0" encoding="utf-8"?>
<a:themeOverride xmlns:a="http://schemas.openxmlformats.org/drawingml/2006/main">
  <a:clrScheme name="">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C5F2E9B15B4243BFC116C17F805F62" ma:contentTypeVersion="9" ma:contentTypeDescription="Create a new document." ma:contentTypeScope="" ma:versionID="526328b56ed87cfe0bd50a5f523da01b">
  <xsd:schema xmlns:xsd="http://www.w3.org/2001/XMLSchema" xmlns:xs="http://www.w3.org/2001/XMLSchema" xmlns:p="http://schemas.microsoft.com/office/2006/metadata/properties" xmlns:ns3="def24aac-4a9f-4894-b40e-cbc03cfee277" targetNamespace="http://schemas.microsoft.com/office/2006/metadata/properties" ma:root="true" ma:fieldsID="9359264abd13202d3f0b9be57f29f8ce" ns3:_="">
    <xsd:import namespace="def24aac-4a9f-4894-b40e-cbc03cfee277"/>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f24aac-4a9f-4894-b40e-cbc03cfee2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3B90705-D587-4173-A458-2BD932563A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f24aac-4a9f-4894-b40e-cbc03cfee2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1A7925A-8751-4AD0-9AE9-465036C6F464}">
  <ds:schemaRefs>
    <ds:schemaRef ds:uri="http://schemas.microsoft.com/sharepoint/v3/contenttype/forms"/>
  </ds:schemaRefs>
</ds:datastoreItem>
</file>

<file path=customXml/itemProps3.xml><?xml version="1.0" encoding="utf-8"?>
<ds:datastoreItem xmlns:ds="http://schemas.openxmlformats.org/officeDocument/2006/customXml" ds:itemID="{76950689-1398-459C-B586-A348410F65B7}">
  <ds:schemaRefs>
    <ds:schemaRef ds:uri="http://purl.org/dc/elements/1.1/"/>
    <ds:schemaRef ds:uri="http://www.w3.org/XML/1998/namespace"/>
    <ds:schemaRef ds:uri="http://purl.org/dc/dcmitype/"/>
    <ds:schemaRef ds:uri="http://schemas.microsoft.com/office/2006/documentManagement/types"/>
    <ds:schemaRef ds:uri="http://schemas.microsoft.com/office/infopath/2007/PartnerControls"/>
    <ds:schemaRef ds:uri="http://schemas.microsoft.com/office/2006/metadata/properties"/>
    <ds:schemaRef ds:uri="http://schemas.openxmlformats.org/package/2006/metadata/core-properties"/>
    <ds:schemaRef ds:uri="def24aac-4a9f-4894-b40e-cbc03cfee277"/>
    <ds:schemaRef ds:uri="http://purl.org/dc/terms/"/>
  </ds:schemaRefs>
</ds:datastoreItem>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10014</TotalTime>
  <Words>3092</Words>
  <Application>Microsoft Office PowerPoint</Application>
  <PresentationFormat>On-screen Show (4:3)</PresentationFormat>
  <Paragraphs>306</Paragraphs>
  <Slides>325</Slides>
  <Notes>11</Notes>
  <HiddenSlides>0</HiddenSlides>
  <MMClips>0</MMClips>
  <ScaleCrop>false</ScaleCrop>
  <HeadingPairs>
    <vt:vector size="8" baseType="variant">
      <vt:variant>
        <vt:lpstr>Fonts Used</vt:lpstr>
      </vt:variant>
      <vt:variant>
        <vt:i4>12</vt:i4>
      </vt:variant>
      <vt:variant>
        <vt:lpstr>Theme</vt:lpstr>
      </vt:variant>
      <vt:variant>
        <vt:i4>51</vt:i4>
      </vt:variant>
      <vt:variant>
        <vt:lpstr>Embedded OLE Servers</vt:lpstr>
      </vt:variant>
      <vt:variant>
        <vt:i4>1</vt:i4>
      </vt:variant>
      <vt:variant>
        <vt:lpstr>Slide Titles</vt:lpstr>
      </vt:variant>
      <vt:variant>
        <vt:i4>325</vt:i4>
      </vt:variant>
    </vt:vector>
  </HeadingPairs>
  <TitlesOfParts>
    <vt:vector size="389" baseType="lpstr">
      <vt:lpstr>Arial</vt:lpstr>
      <vt:lpstr>Calibri</vt:lpstr>
      <vt:lpstr>Calibri Light</vt:lpstr>
      <vt:lpstr>Century Gothic</vt:lpstr>
      <vt:lpstr>CG Times</vt:lpstr>
      <vt:lpstr>Courier New</vt:lpstr>
      <vt:lpstr>Garamond</vt:lpstr>
      <vt:lpstr>Noto Sans Symbols</vt:lpstr>
      <vt:lpstr>Symbol</vt:lpstr>
      <vt:lpstr>Tahoma</vt:lpstr>
      <vt:lpstr>Times New Roman</vt:lpstr>
      <vt:lpstr>Wingdings</vt:lpstr>
      <vt:lpstr>Blank Presentation</vt:lpstr>
      <vt:lpstr>Shimmer</vt:lpstr>
      <vt:lpstr>1_Office Theme</vt:lpstr>
      <vt:lpstr>12_Blank Presentation</vt:lpstr>
      <vt:lpstr>2_Blank Presentation</vt:lpstr>
      <vt:lpstr>2_Default Design</vt:lpstr>
      <vt:lpstr>74_Default Design</vt:lpstr>
      <vt:lpstr>3_Default Design</vt:lpstr>
      <vt:lpstr>4_Blank Presentation</vt:lpstr>
      <vt:lpstr>1_Default Design</vt:lpstr>
      <vt:lpstr>30_Default Design</vt:lpstr>
      <vt:lpstr>Default Design</vt:lpstr>
      <vt:lpstr>97_Default Design</vt:lpstr>
      <vt:lpstr>56_Default Design</vt:lpstr>
      <vt:lpstr>17_Blank Presentation</vt:lpstr>
      <vt:lpstr>2_Stream</vt:lpstr>
      <vt:lpstr>3_Stream</vt:lpstr>
      <vt:lpstr>18_Blank Presentation</vt:lpstr>
      <vt:lpstr>4_Stream</vt:lpstr>
      <vt:lpstr>9_Default Design</vt:lpstr>
      <vt:lpstr>24_Default Design</vt:lpstr>
      <vt:lpstr>13_Default Design</vt:lpstr>
      <vt:lpstr>2_Office Theme</vt:lpstr>
      <vt:lpstr>14_Default Design</vt:lpstr>
      <vt:lpstr>16_Default Design</vt:lpstr>
      <vt:lpstr>15_Default Design</vt:lpstr>
      <vt:lpstr>17_Default Design</vt:lpstr>
      <vt:lpstr>127_Default Design</vt:lpstr>
      <vt:lpstr>18_Default Design</vt:lpstr>
      <vt:lpstr>Stream</vt:lpstr>
      <vt:lpstr>19_Default Design</vt:lpstr>
      <vt:lpstr>20_Default Design</vt:lpstr>
      <vt:lpstr>13_Blank Presentation</vt:lpstr>
      <vt:lpstr>1_Blank Presentation</vt:lpstr>
      <vt:lpstr>3_Blank Presentation</vt:lpstr>
      <vt:lpstr>5_Blank Presentation</vt:lpstr>
      <vt:lpstr>4_Default Design</vt:lpstr>
      <vt:lpstr>5_Default Design</vt:lpstr>
      <vt:lpstr>6_Blank Presentation</vt:lpstr>
      <vt:lpstr>6_Default Design</vt:lpstr>
      <vt:lpstr>7_Blank Presentation</vt:lpstr>
      <vt:lpstr>8_Blank Presentation</vt:lpstr>
      <vt:lpstr>9_Blank Presentation</vt:lpstr>
      <vt:lpstr>11_Blank Presentation</vt:lpstr>
      <vt:lpstr>14_Blank Presentation</vt:lpstr>
      <vt:lpstr>15_Blank Presentation</vt:lpstr>
      <vt:lpstr>Office Theme</vt:lpstr>
      <vt:lpstr>3_Office Theme</vt:lpstr>
      <vt:lpstr>4_Office Theme</vt:lpstr>
      <vt:lpstr>5_Office Theme</vt:lpstr>
      <vt:lpstr>6_Office Theme</vt:lpstr>
      <vt:lpstr>Picture</vt:lpstr>
      <vt:lpstr>PowerPoint Presentation</vt:lpstr>
      <vt:lpstr>PowerPoint Presentation</vt:lpstr>
      <vt:lpstr>Why was the U.S. so Vulnerable to COVID-19?</vt:lpstr>
      <vt:lpstr>PowerPoint Presentation</vt:lpstr>
      <vt:lpstr>Life expectancy in the US and other G7 countries, 1960–2018</vt:lpstr>
      <vt:lpstr>PowerPoint Presentation</vt:lpstr>
      <vt:lpstr>PowerPoint Presentation</vt:lpstr>
      <vt:lpstr>US Health Expenditures Started Diverging from Other Nations’ ~1980 </vt:lpstr>
      <vt:lpstr>Why Did US Longevity Stall and Health Costs Soar Starting in ~ 1980?</vt:lpstr>
      <vt:lpstr>PowerPoint Presentation</vt:lpstr>
      <vt:lpstr>PowerPoint Presentation</vt:lpstr>
      <vt:lpstr>“The most terrifying words in the English language are: ‘I’m from the government and I’m here to help’ ” Ronald Reagan</vt:lpstr>
      <vt:lpstr>Weakened Public Health Capacity</vt:lpstr>
      <vt:lpstr>PowerPoint Presentation</vt:lpstr>
      <vt:lpstr>PowerPoint Presentation</vt:lpstr>
      <vt:lpstr>Increasing Economic Inequality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Prisoners Face Copays for Care</vt:lpstr>
      <vt:lpstr>PowerPoint Presentation</vt:lpstr>
      <vt:lpstr>Increasing Economic Inequality Harms Health</vt:lpstr>
      <vt:lpstr>PowerPoint Presentation</vt:lpstr>
      <vt:lpstr>PowerPoint Presentation</vt:lpstr>
      <vt:lpstr>PowerPoint Presentation</vt:lpstr>
      <vt:lpstr>The Uninsured</vt:lpstr>
      <vt:lpstr>PowerPoint Presentation</vt:lpstr>
      <vt:lpstr>PowerPoint Presentation</vt:lpstr>
      <vt:lpstr>PowerPoint Presentation</vt:lpstr>
      <vt:lpstr>PowerPoint Presentation</vt:lpstr>
      <vt:lpstr>PowerPoint Presentation</vt:lpstr>
      <vt:lpstr>PowerPoint Presentation</vt:lpstr>
      <vt:lpstr>Medicaid: Poor Access, But Better Than Nothing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Under-Insurance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Under-Insurance Impedes Care,  Worsens Health</vt:lpstr>
      <vt:lpstr>PowerPoint Presentation</vt:lpstr>
      <vt:lpstr>PowerPoint Presentation</vt:lpstr>
      <vt:lpstr>PowerPoint Presentation</vt:lpstr>
      <vt:lpstr>PowerPoint Presentation</vt:lpstr>
      <vt:lpstr>Medication Co-pays Increased Post-MI Vascular Events in Minorities – An RCT</vt:lpstr>
      <vt:lpstr>PowerPoint Presentation</vt:lpstr>
      <vt:lpstr>PowerPoint Presentation</vt:lpstr>
      <vt:lpstr>PowerPoint Presentation</vt:lpstr>
      <vt:lpstr>PowerPoint Presentation</vt:lpstr>
      <vt:lpstr>PowerPoint Presentation</vt:lpstr>
      <vt:lpstr>PowerPoint Presentation</vt:lpstr>
      <vt:lpstr>Under-Insurance: A Leading Cause of Financial Distress and Ruin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Racism Harms Health</vt:lpstr>
      <vt:lpstr>PowerPoint Presentation</vt:lpstr>
      <vt:lpstr>Native Americans Die Youngest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Protecting Immigrants’ Right to Health 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While Many Go Without Vital Services, Others Get Low- or No-Value Care</vt:lpstr>
      <vt:lpstr>PowerPoint Presentation</vt:lpstr>
      <vt:lpstr>PowerPoint Presentation</vt:lpstr>
      <vt:lpstr>PowerPoint Presentation</vt:lpstr>
      <vt:lpstr>Administrative Overhead Rising</vt:lpstr>
      <vt:lpstr>PowerPoint Presentation</vt:lpstr>
      <vt:lpstr>PowerPoint Presentation</vt:lpstr>
      <vt:lpstr>EPIC EHR Notes 4x Longer in US Documentation Driven by Payment Complexity   </vt:lpstr>
      <vt:lpstr>Investor-Owned Care: Inflated Costs, Inferior Quality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Happens When PE Buys a Dermatology Practice?</vt:lpstr>
      <vt:lpstr>PowerPoint Presentation</vt:lpstr>
      <vt:lpstr>PowerPoint Presentation</vt:lpstr>
      <vt:lpstr>Drug and Device Firms Inflate Prices, Distort Priorities</vt:lpstr>
      <vt:lpstr>PowerPoint Presentation</vt:lpstr>
      <vt:lpstr>PowerPoint Presentation</vt:lpstr>
      <vt:lpstr>PowerPoint Presentation</vt:lpstr>
      <vt:lpstr>PowerPoint Presentation</vt:lpstr>
      <vt:lpstr>PowerPoint Presentation</vt:lpstr>
      <vt:lpstr>PowerPoint Presentation</vt:lpstr>
      <vt:lpstr>Drug Companies’ Cost Structure</vt:lpstr>
      <vt:lpstr>PowerPoint Presentation</vt:lpstr>
      <vt:lpstr>PowerPoint Presentation</vt:lpstr>
      <vt:lpstr>PowerPoint Presentation</vt:lpstr>
      <vt:lpstr>PowerPoint Presentation</vt:lpstr>
      <vt:lpstr>PowerPoint Presentation</vt:lpstr>
      <vt:lpstr>Government Paid Twice for Vaccines</vt:lpstr>
      <vt:lpstr>PowerPoint Presentation</vt:lpstr>
      <vt:lpstr>Private Insurers:  Middlemen Who Add  Costs But Not Value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Medicare Advantage: The Only Working Model of Competing Private Plans and a Public Option (Traditional, FFS Medicare)</vt:lpstr>
      <vt:lpstr>PowerPoint Presentation</vt:lpstr>
      <vt:lpstr>PowerPoint Presentation</vt:lpstr>
      <vt:lpstr>PowerPoint Presentation</vt:lpstr>
      <vt:lpstr>How do Medicare Advantage Plans Outcompete Traditional Medicare? </vt:lpstr>
      <vt:lpstr>PowerPoint Presentation</vt:lpstr>
      <vt:lpstr>Medicare Advantage Plans’ Strategies: 1- Cherry Picking</vt:lpstr>
      <vt:lpstr>PowerPoint Presentation</vt:lpstr>
      <vt:lpstr>Medicare Advantage Plans’ Strategies: 2 - Lemon Dropping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Medicare Advantage Plans’ Strategies: 3 - Cheating</vt:lpstr>
      <vt:lpstr>PowerPoint Presentation</vt:lpstr>
      <vt:lpstr>PowerPoint Presentation</vt:lpstr>
      <vt:lpstr>PowerPoint Presentation</vt:lpstr>
      <vt:lpstr>PowerPoint Presentation</vt:lpstr>
      <vt:lpstr>HMO “Housecalls” A New Upcoding Scam </vt:lpstr>
      <vt:lpstr>Profit-Driven Upcoding Makes Accurate Risk Adjustment Impossible:   High Cost Providers Inflate Both Reimbursement and Quality Scores by Making Patients Look Sicker on Paper      </vt:lpstr>
      <vt:lpstr>PowerPoint Presentation</vt:lpstr>
      <vt:lpstr>PowerPoint Presentation</vt:lpstr>
      <vt:lpstr>PowerPoint Presentation</vt:lpstr>
      <vt:lpstr>PowerPoint Presentation</vt:lpstr>
      <vt:lpstr>PowerPoint Presentation</vt:lpstr>
      <vt:lpstr>PowerPoint Presentation</vt:lpstr>
      <vt:lpstr>ACOs Warmed Over Managed Care</vt:lpstr>
      <vt:lpstr>PowerPoint Presentation</vt:lpstr>
      <vt:lpstr>PowerPoint Presentation</vt:lpstr>
      <vt:lpstr>PowerPoint Presentation</vt:lpstr>
      <vt:lpstr>PowerPoint Presentation</vt:lpstr>
      <vt:lpstr>PowerPoint Presentation</vt:lpstr>
      <vt:lpstr>PowerPoint Presentation</vt:lpstr>
      <vt:lpstr>McKinsey: “The Math of ACOs”</vt:lpstr>
      <vt:lpstr>PowerPoint Presentation</vt:lpstr>
      <vt:lpstr>Failure of Medicare HMO Risk Adjustment: Implications for ACOs</vt:lpstr>
      <vt:lpstr>The Toxicity of Pay for Performance (P4P)</vt:lpstr>
      <vt:lpstr>Assumptions Implicit in P-4-P</vt:lpstr>
      <vt:lpstr>PowerPoint Presentation</vt:lpstr>
      <vt:lpstr>PowerPoint Presentation</vt:lpstr>
      <vt:lpstr>PowerPoint Presentation</vt:lpstr>
      <vt:lpstr>Pay for Performance</vt:lpstr>
      <vt:lpstr>PowerPoint Presentation</vt:lpstr>
      <vt:lpstr>PowerPoint Presentation</vt:lpstr>
      <vt:lpstr>PowerPoint Presentation</vt:lpstr>
      <vt:lpstr>PowerPoint Presentation</vt:lpstr>
      <vt:lpstr>PowerPoint Presentation</vt:lpstr>
      <vt:lpstr>PowerPoint Presentation</vt:lpstr>
      <vt:lpstr>ACOs and  P4P: Implementation Without Evidence</vt:lpstr>
      <vt:lpstr>Veterans Health Administration: Better and Fairer Care </vt:lpstr>
      <vt:lpstr>PowerPoint Presentation</vt:lpstr>
      <vt:lpstr>PowerPoint Presentation</vt:lpstr>
      <vt:lpstr>PowerPoint Presentation</vt:lpstr>
      <vt:lpstr>PowerPoint Presentation</vt:lpstr>
      <vt:lpstr>PowerPoint Presentation</vt:lpstr>
      <vt:lpstr>Mandate Model Reform: Keeping Private Insurers  In Charge</vt:lpstr>
      <vt:lpstr>“Mandate” Model for Reform</vt:lpstr>
      <vt:lpstr>PowerPoint Presentation</vt:lpstr>
      <vt:lpstr>Medicare’s “Software” 18.9 Million Seniors Enrolled Within11 Months </vt:lpstr>
      <vt:lpstr>PowerPoint Presentation</vt:lpstr>
      <vt:lpstr>PowerPoint Presentation</vt:lpstr>
      <vt:lpstr>American Taxpayers Already Pay More Than People in Nations With National Health Insurance</vt:lpstr>
      <vt:lpstr>PowerPoint Presentation</vt:lpstr>
      <vt:lpstr>PowerPoint Presentation</vt:lpstr>
      <vt:lpstr>PowerPoint Presentation</vt:lpstr>
      <vt:lpstr>The U.S. Trails Other Nations om Health</vt:lpstr>
      <vt:lpstr>PowerPoint Presentation</vt:lpstr>
      <vt:lpstr>PowerPoint Presentation</vt:lpstr>
      <vt:lpstr>PowerPoint Presentation</vt:lpstr>
      <vt:lpstr>PowerPoint Presentation</vt:lpstr>
      <vt:lpstr>PowerPoint Presentation</vt:lpstr>
      <vt:lpstr>PowerPoint Presentation</vt:lpstr>
      <vt:lpstr>High U.S. Costs Don’t  Result From Bad Health Habits, Aging or Overuse of 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Canada’s Single Payer National Health Insurance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Canada Controls Costs</vt:lpstr>
      <vt:lpstr>PowerPoint Presentation</vt:lpstr>
      <vt:lpstr>PowerPoint Presentation</vt:lpstr>
      <vt:lpstr>Hospital Financing: Medicare vs. Medicare </vt:lpstr>
      <vt:lpstr>American Association of Professional Coders: 190,000 Members and Growing</vt:lpstr>
      <vt:lpstr>Cleveland Clinic: 210 Million Prices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Medicare for All Enjoys Wide Support</vt:lpstr>
      <vt:lpstr>PowerPoint Presentation</vt:lpstr>
      <vt:lpstr>PowerPoint Presentation</vt:lpstr>
      <vt:lpstr>Polls: Consistent Support For M4A, Nov. 2015 – July 2020</vt:lpstr>
      <vt:lpstr>PowerPoint Presentation</vt:lpstr>
      <vt:lpstr>PowerPoint Presentation</vt:lpstr>
      <vt:lpstr>A National Health Program for the U.S.</vt:lpstr>
      <vt:lpstr>PowerPoint Presentation</vt:lpstr>
      <vt:lpstr>PowerPoint Presentation</vt:lpstr>
      <vt:lpstr>PowerPoint Presentation</vt:lpstr>
      <vt:lpstr>Global Operating Budgets: Key to Single Payer Savings</vt:lpstr>
      <vt:lpstr>Prescription Drugs and Single Payer</vt:lpstr>
      <vt:lpstr>Current Senate and House Bills Strengths</vt:lpstr>
      <vt:lpstr>Current Senate and House Bills Concerns</vt:lpstr>
      <vt:lpstr>Single Payer Transition: For Displaced Clerical and Administrative Workers </vt:lpstr>
      <vt:lpstr>PowerPoint Presentation</vt:lpstr>
      <vt:lpstr>Single Payer Transition: For Patients </vt:lpstr>
      <vt:lpstr>Medicare for All  or  Medicare for More?</vt:lpstr>
      <vt:lpstr>Single Payer and Private Coverage</vt:lpstr>
      <vt:lpstr>Public Option Rhetoric</vt:lpstr>
      <vt:lpstr>PowerPoint Presentation</vt:lpstr>
      <vt:lpstr>Transitioning to Germany</vt:lpstr>
      <vt:lpstr>Transitioning to Switzerland</vt:lpstr>
      <vt:lpstr>Transitioning to Netherlands</vt:lpstr>
      <vt:lpstr> 65% of Dutch GPs Sign Manifesto: “Everything Must Change” </vt:lpstr>
      <vt:lpstr>PowerPoint Presentation</vt:lpstr>
      <vt:lpstr>PowerPoint Presentation</vt:lpstr>
      <vt:lpstr>Public Option = High Costs</vt:lpstr>
      <vt:lpstr>For Any Level of Spending,  Single Payer Would Purchase More Care and Less Administration  Than  Public Option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Preferred Customer</dc:creator>
  <cp:lastModifiedBy>Michael Carome</cp:lastModifiedBy>
  <cp:revision>347</cp:revision>
  <dcterms:created xsi:type="dcterms:W3CDTF">2005-12-06T16:31:36Z</dcterms:created>
  <dcterms:modified xsi:type="dcterms:W3CDTF">2023-04-06T12:13:41Z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0x01010019C5F2E9B15B4243BFC116C17F805F62</vt:lpwstr>
  </property>
</Properties>
</file>